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2"/>
  </p:notesMasterIdLst>
  <p:sldIdLst>
    <p:sldId id="329" r:id="rId2"/>
    <p:sldId id="267" r:id="rId3"/>
    <p:sldId id="261" r:id="rId4"/>
    <p:sldId id="279" r:id="rId5"/>
    <p:sldId id="262" r:id="rId6"/>
    <p:sldId id="263" r:id="rId7"/>
    <p:sldId id="278" r:id="rId8"/>
    <p:sldId id="280" r:id="rId9"/>
    <p:sldId id="281" r:id="rId10"/>
    <p:sldId id="269" r:id="rId11"/>
    <p:sldId id="282" r:id="rId12"/>
    <p:sldId id="272" r:id="rId13"/>
    <p:sldId id="318" r:id="rId14"/>
    <p:sldId id="271" r:id="rId15"/>
    <p:sldId id="319" r:id="rId16"/>
    <p:sldId id="283" r:id="rId17"/>
    <p:sldId id="270" r:id="rId18"/>
    <p:sldId id="286" r:id="rId19"/>
    <p:sldId id="264" r:id="rId20"/>
    <p:sldId id="265" r:id="rId21"/>
    <p:sldId id="257" r:id="rId22"/>
    <p:sldId id="284" r:id="rId23"/>
    <p:sldId id="285" r:id="rId24"/>
    <p:sldId id="295" r:id="rId25"/>
    <p:sldId id="294" r:id="rId26"/>
    <p:sldId id="287" r:id="rId27"/>
    <p:sldId id="288" r:id="rId28"/>
    <p:sldId id="289" r:id="rId29"/>
    <p:sldId id="290" r:id="rId30"/>
    <p:sldId id="296" r:id="rId31"/>
    <p:sldId id="259" r:id="rId32"/>
    <p:sldId id="297" r:id="rId33"/>
    <p:sldId id="320" r:id="rId34"/>
    <p:sldId id="292" r:id="rId35"/>
    <p:sldId id="266" r:id="rId36"/>
    <p:sldId id="258" r:id="rId37"/>
    <p:sldId id="291" r:id="rId38"/>
    <p:sldId id="298" r:id="rId39"/>
    <p:sldId id="299" r:id="rId40"/>
    <p:sldId id="300" r:id="rId41"/>
    <p:sldId id="274" r:id="rId42"/>
    <p:sldId id="322" r:id="rId43"/>
    <p:sldId id="276" r:id="rId44"/>
    <p:sldId id="268" r:id="rId45"/>
    <p:sldId id="323" r:id="rId46"/>
    <p:sldId id="304" r:id="rId47"/>
    <p:sldId id="305" r:id="rId48"/>
    <p:sldId id="275" r:id="rId49"/>
    <p:sldId id="301" r:id="rId50"/>
    <p:sldId id="307" r:id="rId51"/>
    <p:sldId id="302" r:id="rId52"/>
    <p:sldId id="303" r:id="rId53"/>
    <p:sldId id="324" r:id="rId54"/>
    <p:sldId id="306" r:id="rId55"/>
    <p:sldId id="308" r:id="rId56"/>
    <p:sldId id="309" r:id="rId57"/>
    <p:sldId id="277" r:id="rId58"/>
    <p:sldId id="310" r:id="rId59"/>
    <p:sldId id="312" r:id="rId60"/>
    <p:sldId id="325" r:id="rId61"/>
    <p:sldId id="313" r:id="rId62"/>
    <p:sldId id="314" r:id="rId63"/>
    <p:sldId id="315" r:id="rId64"/>
    <p:sldId id="316" r:id="rId65"/>
    <p:sldId id="317" r:id="rId66"/>
    <p:sldId id="327" r:id="rId67"/>
    <p:sldId id="311" r:id="rId68"/>
    <p:sldId id="328" r:id="rId69"/>
    <p:sldId id="273" r:id="rId70"/>
    <p:sldId id="330"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26DD3-3CEA-4375-A776-F6854F13102D}" v="487" dt="2025-10-10T15:18:02.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80"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ne Yorimoto Boldt" userId="ad02a3fe-a95d-49c3-8b02-d0f0b3d11ed2" providerId="ADAL" clId="{CE279AA2-D5D3-40EF-9152-5E902629C1ED}"/>
    <pc:docChg chg="custSel addSld delSld modSld sldOrd">
      <pc:chgData name="Janine Yorimoto Boldt" userId="ad02a3fe-a95d-49c3-8b02-d0f0b3d11ed2" providerId="ADAL" clId="{CE279AA2-D5D3-40EF-9152-5E902629C1ED}" dt="2025-08-27T14:47:04.813" v="1704" actId="680"/>
      <pc:docMkLst>
        <pc:docMk/>
      </pc:docMkLst>
      <pc:sldChg chg="addSp modSp new mod">
        <pc:chgData name="Janine Yorimoto Boldt" userId="ad02a3fe-a95d-49c3-8b02-d0f0b3d11ed2" providerId="ADAL" clId="{CE279AA2-D5D3-40EF-9152-5E902629C1ED}" dt="2025-08-26T21:16:04.616" v="84" actId="1076"/>
        <pc:sldMkLst>
          <pc:docMk/>
          <pc:sldMk cId="681194420" sldId="257"/>
        </pc:sldMkLst>
      </pc:sldChg>
      <pc:sldChg chg="addSp modSp new mod">
        <pc:chgData name="Janine Yorimoto Boldt" userId="ad02a3fe-a95d-49c3-8b02-d0f0b3d11ed2" providerId="ADAL" clId="{CE279AA2-D5D3-40EF-9152-5E902629C1ED}" dt="2025-08-26T21:17:11.167" v="172" actId="14100"/>
        <pc:sldMkLst>
          <pc:docMk/>
          <pc:sldMk cId="2476430953" sldId="258"/>
        </pc:sldMkLst>
      </pc:sldChg>
      <pc:sldChg chg="addSp delSp modSp new mod">
        <pc:chgData name="Janine Yorimoto Boldt" userId="ad02a3fe-a95d-49c3-8b02-d0f0b3d11ed2" providerId="ADAL" clId="{CE279AA2-D5D3-40EF-9152-5E902629C1ED}" dt="2025-08-26T21:18:43.183" v="249" actId="1076"/>
        <pc:sldMkLst>
          <pc:docMk/>
          <pc:sldMk cId="2713393714" sldId="259"/>
        </pc:sldMkLst>
      </pc:sldChg>
      <pc:sldChg chg="new del">
        <pc:chgData name="Janine Yorimoto Boldt" userId="ad02a3fe-a95d-49c3-8b02-d0f0b3d11ed2" providerId="ADAL" clId="{CE279AA2-D5D3-40EF-9152-5E902629C1ED}" dt="2025-08-27T13:14:40.952" v="252" actId="47"/>
        <pc:sldMkLst>
          <pc:docMk/>
          <pc:sldMk cId="3821167709" sldId="260"/>
        </pc:sldMkLst>
      </pc:sldChg>
      <pc:sldChg chg="addSp modSp new mod">
        <pc:chgData name="Janine Yorimoto Boldt" userId="ad02a3fe-a95d-49c3-8b02-d0f0b3d11ed2" providerId="ADAL" clId="{CE279AA2-D5D3-40EF-9152-5E902629C1ED}" dt="2025-08-27T13:15:54.680" v="389" actId="20577"/>
        <pc:sldMkLst>
          <pc:docMk/>
          <pc:sldMk cId="608060101" sldId="261"/>
        </pc:sldMkLst>
      </pc:sldChg>
      <pc:sldChg chg="addSp modSp new mod">
        <pc:chgData name="Janine Yorimoto Boldt" userId="ad02a3fe-a95d-49c3-8b02-d0f0b3d11ed2" providerId="ADAL" clId="{CE279AA2-D5D3-40EF-9152-5E902629C1ED}" dt="2025-08-27T13:27:29.061" v="411" actId="14100"/>
        <pc:sldMkLst>
          <pc:docMk/>
          <pc:sldMk cId="454286340" sldId="262"/>
        </pc:sldMkLst>
      </pc:sldChg>
      <pc:sldChg chg="addSp modSp new mod">
        <pc:chgData name="Janine Yorimoto Boldt" userId="ad02a3fe-a95d-49c3-8b02-d0f0b3d11ed2" providerId="ADAL" clId="{CE279AA2-D5D3-40EF-9152-5E902629C1ED}" dt="2025-08-27T13:28:45.173" v="446" actId="14100"/>
        <pc:sldMkLst>
          <pc:docMk/>
          <pc:sldMk cId="2708631460" sldId="263"/>
        </pc:sldMkLst>
      </pc:sldChg>
      <pc:sldChg chg="addSp modSp new mod ord">
        <pc:chgData name="Janine Yorimoto Boldt" userId="ad02a3fe-a95d-49c3-8b02-d0f0b3d11ed2" providerId="ADAL" clId="{CE279AA2-D5D3-40EF-9152-5E902629C1ED}" dt="2025-08-27T13:45:16.895" v="613" actId="20577"/>
        <pc:sldMkLst>
          <pc:docMk/>
          <pc:sldMk cId="1215430691" sldId="264"/>
        </pc:sldMkLst>
      </pc:sldChg>
      <pc:sldChg chg="addSp modSp new mod">
        <pc:chgData name="Janine Yorimoto Boldt" userId="ad02a3fe-a95d-49c3-8b02-d0f0b3d11ed2" providerId="ADAL" clId="{CE279AA2-D5D3-40EF-9152-5E902629C1ED}" dt="2025-08-27T13:51:54.528" v="703" actId="20577"/>
        <pc:sldMkLst>
          <pc:docMk/>
          <pc:sldMk cId="1828592061" sldId="265"/>
        </pc:sldMkLst>
      </pc:sldChg>
      <pc:sldChg chg="new del">
        <pc:chgData name="Janine Yorimoto Boldt" userId="ad02a3fe-a95d-49c3-8b02-d0f0b3d11ed2" providerId="ADAL" clId="{CE279AA2-D5D3-40EF-9152-5E902629C1ED}" dt="2025-08-27T13:54:56.508" v="705" actId="47"/>
        <pc:sldMkLst>
          <pc:docMk/>
          <pc:sldMk cId="2583356731" sldId="266"/>
        </pc:sldMkLst>
      </pc:sldChg>
      <pc:sldChg chg="addSp modSp new mod">
        <pc:chgData name="Janine Yorimoto Boldt" userId="ad02a3fe-a95d-49c3-8b02-d0f0b3d11ed2" providerId="ADAL" clId="{CE279AA2-D5D3-40EF-9152-5E902629C1ED}" dt="2025-08-27T13:55:51.843" v="779" actId="14100"/>
        <pc:sldMkLst>
          <pc:docMk/>
          <pc:sldMk cId="2933121383" sldId="266"/>
        </pc:sldMkLst>
      </pc:sldChg>
      <pc:sldChg chg="addSp delSp modSp new mod">
        <pc:chgData name="Janine Yorimoto Boldt" userId="ad02a3fe-a95d-49c3-8b02-d0f0b3d11ed2" providerId="ADAL" clId="{CE279AA2-D5D3-40EF-9152-5E902629C1ED}" dt="2025-08-27T14:33:08.414" v="1428" actId="1076"/>
        <pc:sldMkLst>
          <pc:docMk/>
          <pc:sldMk cId="3284219787" sldId="267"/>
        </pc:sldMkLst>
      </pc:sldChg>
      <pc:sldChg chg="addSp delSp modSp new mod ord">
        <pc:chgData name="Janine Yorimoto Boldt" userId="ad02a3fe-a95d-49c3-8b02-d0f0b3d11ed2" providerId="ADAL" clId="{CE279AA2-D5D3-40EF-9152-5E902629C1ED}" dt="2025-08-27T14:39:25.316" v="1604"/>
        <pc:sldMkLst>
          <pc:docMk/>
          <pc:sldMk cId="3100490466" sldId="268"/>
        </pc:sldMkLst>
      </pc:sldChg>
      <pc:sldChg chg="addSp modSp new mod">
        <pc:chgData name="Janine Yorimoto Boldt" userId="ad02a3fe-a95d-49c3-8b02-d0f0b3d11ed2" providerId="ADAL" clId="{CE279AA2-D5D3-40EF-9152-5E902629C1ED}" dt="2025-08-27T14:10:07.516" v="854" actId="14100"/>
        <pc:sldMkLst>
          <pc:docMk/>
          <pc:sldMk cId="2222157094" sldId="269"/>
        </pc:sldMkLst>
      </pc:sldChg>
      <pc:sldChg chg="addSp delSp modSp new mod">
        <pc:chgData name="Janine Yorimoto Boldt" userId="ad02a3fe-a95d-49c3-8b02-d0f0b3d11ed2" providerId="ADAL" clId="{CE279AA2-D5D3-40EF-9152-5E902629C1ED}" dt="2025-08-27T14:18:18.546" v="1217" actId="1076"/>
        <pc:sldMkLst>
          <pc:docMk/>
          <pc:sldMk cId="2461260993" sldId="270"/>
        </pc:sldMkLst>
      </pc:sldChg>
      <pc:sldChg chg="addSp delSp modSp new mod">
        <pc:chgData name="Janine Yorimoto Boldt" userId="ad02a3fe-a95d-49c3-8b02-d0f0b3d11ed2" providerId="ADAL" clId="{CE279AA2-D5D3-40EF-9152-5E902629C1ED}" dt="2025-08-27T14:23:02.898" v="1291" actId="1076"/>
        <pc:sldMkLst>
          <pc:docMk/>
          <pc:sldMk cId="3038247300" sldId="271"/>
        </pc:sldMkLst>
      </pc:sldChg>
      <pc:sldChg chg="addSp delSp modSp new mod">
        <pc:chgData name="Janine Yorimoto Boldt" userId="ad02a3fe-a95d-49c3-8b02-d0f0b3d11ed2" providerId="ADAL" clId="{CE279AA2-D5D3-40EF-9152-5E902629C1ED}" dt="2025-08-27T14:28:20.767" v="1345" actId="122"/>
        <pc:sldMkLst>
          <pc:docMk/>
          <pc:sldMk cId="1414299180" sldId="272"/>
        </pc:sldMkLst>
      </pc:sldChg>
      <pc:sldChg chg="addSp new">
        <pc:chgData name="Janine Yorimoto Boldt" userId="ad02a3fe-a95d-49c3-8b02-d0f0b3d11ed2" providerId="ADAL" clId="{CE279AA2-D5D3-40EF-9152-5E902629C1ED}" dt="2025-08-27T14:33:44.464" v="1430"/>
        <pc:sldMkLst>
          <pc:docMk/>
          <pc:sldMk cId="1493130438" sldId="273"/>
        </pc:sldMkLst>
      </pc:sldChg>
      <pc:sldChg chg="addSp modSp new mod">
        <pc:chgData name="Janine Yorimoto Boldt" userId="ad02a3fe-a95d-49c3-8b02-d0f0b3d11ed2" providerId="ADAL" clId="{CE279AA2-D5D3-40EF-9152-5E902629C1ED}" dt="2025-08-27T14:35:46.082" v="1496"/>
        <pc:sldMkLst>
          <pc:docMk/>
          <pc:sldMk cId="3228180776" sldId="274"/>
        </pc:sldMkLst>
      </pc:sldChg>
      <pc:sldChg chg="addSp modSp new mod">
        <pc:chgData name="Janine Yorimoto Boldt" userId="ad02a3fe-a95d-49c3-8b02-d0f0b3d11ed2" providerId="ADAL" clId="{CE279AA2-D5D3-40EF-9152-5E902629C1ED}" dt="2025-08-27T14:37:16.722" v="1597" actId="1076"/>
        <pc:sldMkLst>
          <pc:docMk/>
          <pc:sldMk cId="912853051" sldId="275"/>
        </pc:sldMkLst>
      </pc:sldChg>
      <pc:sldChg chg="addSp modSp new mod">
        <pc:chgData name="Janine Yorimoto Boldt" userId="ad02a3fe-a95d-49c3-8b02-d0f0b3d11ed2" providerId="ADAL" clId="{CE279AA2-D5D3-40EF-9152-5E902629C1ED}" dt="2025-08-27T14:43:22.755" v="1703" actId="1076"/>
        <pc:sldMkLst>
          <pc:docMk/>
          <pc:sldMk cId="2935630691" sldId="276"/>
        </pc:sldMkLst>
      </pc:sldChg>
      <pc:sldChg chg="new">
        <pc:chgData name="Janine Yorimoto Boldt" userId="ad02a3fe-a95d-49c3-8b02-d0f0b3d11ed2" providerId="ADAL" clId="{CE279AA2-D5D3-40EF-9152-5E902629C1ED}" dt="2025-08-27T14:47:04.813" v="1704" actId="680"/>
        <pc:sldMkLst>
          <pc:docMk/>
          <pc:sldMk cId="3074157635" sldId="277"/>
        </pc:sldMkLst>
      </pc:sldChg>
    </pc:docChg>
  </pc:docChgLst>
  <pc:docChgLst>
    <pc:chgData name="Janine Yorimoto Boldt" userId="ad02a3fe-a95d-49c3-8b02-d0f0b3d11ed2" providerId="ADAL" clId="{15C26DD3-3CEA-4375-A776-F6854F13102D}"/>
    <pc:docChg chg="undo custSel addSld delSld modSld sldOrd modShowInfo">
      <pc:chgData name="Janine Yorimoto Boldt" userId="ad02a3fe-a95d-49c3-8b02-d0f0b3d11ed2" providerId="ADAL" clId="{15C26DD3-3CEA-4375-A776-F6854F13102D}" dt="2025-10-10T15:18:02.967" v="5963"/>
      <pc:docMkLst>
        <pc:docMk/>
      </pc:docMkLst>
      <pc:sldChg chg="addSp modSp del mod">
        <pc:chgData name="Janine Yorimoto Boldt" userId="ad02a3fe-a95d-49c3-8b02-d0f0b3d11ed2" providerId="ADAL" clId="{15C26DD3-3CEA-4375-A776-F6854F13102D}" dt="2025-10-09T20:08:58.244" v="5669" actId="47"/>
        <pc:sldMkLst>
          <pc:docMk/>
          <pc:sldMk cId="565943152" sldId="256"/>
        </pc:sldMkLst>
        <pc:spChg chg="mod">
          <ac:chgData name="Janine Yorimoto Boldt" userId="ad02a3fe-a95d-49c3-8b02-d0f0b3d11ed2" providerId="ADAL" clId="{15C26DD3-3CEA-4375-A776-F6854F13102D}" dt="2025-10-09T16:27:49.180" v="4777" actId="1076"/>
          <ac:spMkLst>
            <pc:docMk/>
            <pc:sldMk cId="565943152" sldId="256"/>
            <ac:spMk id="4" creationId="{21757160-41D3-C578-B21B-AFCE669B699B}"/>
          </ac:spMkLst>
        </pc:spChg>
        <pc:spChg chg="mod">
          <ac:chgData name="Janine Yorimoto Boldt" userId="ad02a3fe-a95d-49c3-8b02-d0f0b3d11ed2" providerId="ADAL" clId="{15C26DD3-3CEA-4375-A776-F6854F13102D}" dt="2025-10-09T18:06:11.550" v="5090" actId="1076"/>
          <ac:spMkLst>
            <pc:docMk/>
            <pc:sldMk cId="565943152" sldId="256"/>
            <ac:spMk id="5" creationId="{E0D0F383-B89B-C877-F489-F99A651B22EB}"/>
          </ac:spMkLst>
        </pc:spChg>
        <pc:picChg chg="add mod">
          <ac:chgData name="Janine Yorimoto Boldt" userId="ad02a3fe-a95d-49c3-8b02-d0f0b3d11ed2" providerId="ADAL" clId="{15C26DD3-3CEA-4375-A776-F6854F13102D}" dt="2025-10-09T16:28:00.962" v="4778" actId="1076"/>
          <ac:picMkLst>
            <pc:docMk/>
            <pc:sldMk cId="565943152" sldId="256"/>
            <ac:picMk id="3" creationId="{6809E122-6879-EC0B-8078-53754F801DD2}"/>
          </ac:picMkLst>
        </pc:picChg>
        <pc:picChg chg="add mod">
          <ac:chgData name="Janine Yorimoto Boldt" userId="ad02a3fe-a95d-49c3-8b02-d0f0b3d11ed2" providerId="ADAL" clId="{15C26DD3-3CEA-4375-A776-F6854F13102D}" dt="2025-10-09T16:26:12.785" v="4773" actId="1076"/>
          <ac:picMkLst>
            <pc:docMk/>
            <pc:sldMk cId="565943152" sldId="256"/>
            <ac:picMk id="7" creationId="{861733C9-56B0-FD72-84FD-BECD6FB476A0}"/>
          </ac:picMkLst>
        </pc:picChg>
        <pc:picChg chg="mod">
          <ac:chgData name="Janine Yorimoto Boldt" userId="ad02a3fe-a95d-49c3-8b02-d0f0b3d11ed2" providerId="ADAL" clId="{15C26DD3-3CEA-4375-A776-F6854F13102D}" dt="2025-10-09T18:05:58.602" v="5087" actId="1076"/>
          <ac:picMkLst>
            <pc:docMk/>
            <pc:sldMk cId="565943152" sldId="256"/>
            <ac:picMk id="1026" creationId="{5BF3E7EC-14A6-1D84-8D81-0176CC4D91C0}"/>
          </ac:picMkLst>
        </pc:picChg>
      </pc:sldChg>
      <pc:sldChg chg="addSp modSp mod">
        <pc:chgData name="Janine Yorimoto Boldt" userId="ad02a3fe-a95d-49c3-8b02-d0f0b3d11ed2" providerId="ADAL" clId="{15C26DD3-3CEA-4375-A776-F6854F13102D}" dt="2025-10-09T20:16:21.056" v="5706" actId="1076"/>
        <pc:sldMkLst>
          <pc:docMk/>
          <pc:sldMk cId="681194420" sldId="257"/>
        </pc:sldMkLst>
        <pc:spChg chg="mod">
          <ac:chgData name="Janine Yorimoto Boldt" userId="ad02a3fe-a95d-49c3-8b02-d0f0b3d11ed2" providerId="ADAL" clId="{15C26DD3-3CEA-4375-A776-F6854F13102D}" dt="2025-10-09T20:16:21.056" v="5706" actId="1076"/>
          <ac:spMkLst>
            <pc:docMk/>
            <pc:sldMk cId="681194420" sldId="257"/>
            <ac:spMk id="4" creationId="{FF15879E-1A49-5146-A64F-E493B5BCF2B9}"/>
          </ac:spMkLst>
        </pc:spChg>
        <pc:spChg chg="add mod">
          <ac:chgData name="Janine Yorimoto Boldt" userId="ad02a3fe-a95d-49c3-8b02-d0f0b3d11ed2" providerId="ADAL" clId="{15C26DD3-3CEA-4375-A776-F6854F13102D}" dt="2025-10-06T16:29:30.968" v="4546" actId="313"/>
          <ac:spMkLst>
            <pc:docMk/>
            <pc:sldMk cId="681194420" sldId="257"/>
            <ac:spMk id="5" creationId="{836361A2-2682-576A-AC65-3B5CFB34EF83}"/>
          </ac:spMkLst>
        </pc:spChg>
      </pc:sldChg>
      <pc:sldChg chg="modSp mod ord">
        <pc:chgData name="Janine Yorimoto Boldt" userId="ad02a3fe-a95d-49c3-8b02-d0f0b3d11ed2" providerId="ADAL" clId="{15C26DD3-3CEA-4375-A776-F6854F13102D}" dt="2025-10-09T20:24:23.415" v="5769" actId="20577"/>
        <pc:sldMkLst>
          <pc:docMk/>
          <pc:sldMk cId="2476430953" sldId="258"/>
        </pc:sldMkLst>
        <pc:spChg chg="mod">
          <ac:chgData name="Janine Yorimoto Boldt" userId="ad02a3fe-a95d-49c3-8b02-d0f0b3d11ed2" providerId="ADAL" clId="{15C26DD3-3CEA-4375-A776-F6854F13102D}" dt="2025-10-09T20:24:23.415" v="5769" actId="20577"/>
          <ac:spMkLst>
            <pc:docMk/>
            <pc:sldMk cId="2476430953" sldId="258"/>
            <ac:spMk id="2" creationId="{743AE3CE-2336-FC53-2DBB-C461C9894528}"/>
          </ac:spMkLst>
        </pc:spChg>
      </pc:sldChg>
      <pc:sldChg chg="addSp modSp mod modAnim">
        <pc:chgData name="Janine Yorimoto Boldt" userId="ad02a3fe-a95d-49c3-8b02-d0f0b3d11ed2" providerId="ADAL" clId="{15C26DD3-3CEA-4375-A776-F6854F13102D}" dt="2025-10-09T20:19:16.753" v="5754" actId="14100"/>
        <pc:sldMkLst>
          <pc:docMk/>
          <pc:sldMk cId="2713393714" sldId="259"/>
        </pc:sldMkLst>
        <pc:spChg chg="mod">
          <ac:chgData name="Janine Yorimoto Boldt" userId="ad02a3fe-a95d-49c3-8b02-d0f0b3d11ed2" providerId="ADAL" clId="{15C26DD3-3CEA-4375-A776-F6854F13102D}" dt="2025-10-09T20:19:16.753" v="5754" actId="14100"/>
          <ac:spMkLst>
            <pc:docMk/>
            <pc:sldMk cId="2713393714" sldId="259"/>
            <ac:spMk id="2" creationId="{F0FA0FD1-F1D1-799C-DB6B-6210A8E052E5}"/>
          </ac:spMkLst>
        </pc:spChg>
        <pc:spChg chg="add mod">
          <ac:chgData name="Janine Yorimoto Boldt" userId="ad02a3fe-a95d-49c3-8b02-d0f0b3d11ed2" providerId="ADAL" clId="{15C26DD3-3CEA-4375-A776-F6854F13102D}" dt="2025-10-06T17:00:28.864" v="4585" actId="313"/>
          <ac:spMkLst>
            <pc:docMk/>
            <pc:sldMk cId="2713393714" sldId="259"/>
            <ac:spMk id="4" creationId="{6369DC50-BAD0-4A58-C74D-E3D40E84479F}"/>
          </ac:spMkLst>
        </pc:spChg>
      </pc:sldChg>
      <pc:sldChg chg="addSp delSp modSp mod">
        <pc:chgData name="Janine Yorimoto Boldt" userId="ad02a3fe-a95d-49c3-8b02-d0f0b3d11ed2" providerId="ADAL" clId="{15C26DD3-3CEA-4375-A776-F6854F13102D}" dt="2025-09-12T19:24:32.351" v="24" actId="1076"/>
        <pc:sldMkLst>
          <pc:docMk/>
          <pc:sldMk cId="608060101" sldId="261"/>
        </pc:sldMkLst>
        <pc:spChg chg="add del mod">
          <ac:chgData name="Janine Yorimoto Boldt" userId="ad02a3fe-a95d-49c3-8b02-d0f0b3d11ed2" providerId="ADAL" clId="{15C26DD3-3CEA-4375-A776-F6854F13102D}" dt="2025-09-12T19:24:32.351" v="24" actId="1076"/>
          <ac:spMkLst>
            <pc:docMk/>
            <pc:sldMk cId="608060101" sldId="261"/>
            <ac:spMk id="2" creationId="{21975372-BA39-8411-B321-1465508E40AF}"/>
          </ac:spMkLst>
        </pc:spChg>
        <pc:picChg chg="add del mod">
          <ac:chgData name="Janine Yorimoto Boldt" userId="ad02a3fe-a95d-49c3-8b02-d0f0b3d11ed2" providerId="ADAL" clId="{15C26DD3-3CEA-4375-A776-F6854F13102D}" dt="2025-09-12T19:24:32.351" v="24" actId="1076"/>
          <ac:picMkLst>
            <pc:docMk/>
            <pc:sldMk cId="608060101" sldId="261"/>
            <ac:picMk id="1026" creationId="{6D049D46-C019-AC2C-5F1A-C077D03EF198}"/>
          </ac:picMkLst>
        </pc:picChg>
      </pc:sldChg>
      <pc:sldChg chg="addSp delSp modSp mod">
        <pc:chgData name="Janine Yorimoto Boldt" userId="ad02a3fe-a95d-49c3-8b02-d0f0b3d11ed2" providerId="ADAL" clId="{15C26DD3-3CEA-4375-A776-F6854F13102D}" dt="2025-09-12T19:45:36.191" v="142" actId="478"/>
        <pc:sldMkLst>
          <pc:docMk/>
          <pc:sldMk cId="2708631460" sldId="263"/>
        </pc:sldMkLst>
        <pc:spChg chg="mod">
          <ac:chgData name="Janine Yorimoto Boldt" userId="ad02a3fe-a95d-49c3-8b02-d0f0b3d11ed2" providerId="ADAL" clId="{15C26DD3-3CEA-4375-A776-F6854F13102D}" dt="2025-09-12T19:34:33.503" v="29" actId="1076"/>
          <ac:spMkLst>
            <pc:docMk/>
            <pc:sldMk cId="2708631460" sldId="263"/>
            <ac:spMk id="2" creationId="{27C89E42-3C53-B979-6F92-4DEC7327983B}"/>
          </ac:spMkLst>
        </pc:spChg>
      </pc:sldChg>
      <pc:sldChg chg="modSp mod">
        <pc:chgData name="Janine Yorimoto Boldt" userId="ad02a3fe-a95d-49c3-8b02-d0f0b3d11ed2" providerId="ADAL" clId="{15C26DD3-3CEA-4375-A776-F6854F13102D}" dt="2025-10-09T20:15:52.613" v="5695" actId="20577"/>
        <pc:sldMkLst>
          <pc:docMk/>
          <pc:sldMk cId="1215430691" sldId="264"/>
        </pc:sldMkLst>
        <pc:spChg chg="mod">
          <ac:chgData name="Janine Yorimoto Boldt" userId="ad02a3fe-a95d-49c3-8b02-d0f0b3d11ed2" providerId="ADAL" clId="{15C26DD3-3CEA-4375-A776-F6854F13102D}" dt="2025-10-09T20:15:52.613" v="5695" actId="20577"/>
          <ac:spMkLst>
            <pc:docMk/>
            <pc:sldMk cId="1215430691" sldId="264"/>
            <ac:spMk id="2" creationId="{3AE0882F-6148-6793-8271-77206F47165E}"/>
          </ac:spMkLst>
        </pc:spChg>
        <pc:spChg chg="mod">
          <ac:chgData name="Janine Yorimoto Boldt" userId="ad02a3fe-a95d-49c3-8b02-d0f0b3d11ed2" providerId="ADAL" clId="{15C26DD3-3CEA-4375-A776-F6854F13102D}" dt="2025-09-12T20:17:59.662" v="310" actId="20577"/>
          <ac:spMkLst>
            <pc:docMk/>
            <pc:sldMk cId="1215430691" sldId="264"/>
            <ac:spMk id="3" creationId="{7EAB71F6-6B74-0444-23C1-3E5E596562ED}"/>
          </ac:spMkLst>
        </pc:spChg>
      </pc:sldChg>
      <pc:sldChg chg="modSp mod">
        <pc:chgData name="Janine Yorimoto Boldt" userId="ad02a3fe-a95d-49c3-8b02-d0f0b3d11ed2" providerId="ADAL" clId="{15C26DD3-3CEA-4375-A776-F6854F13102D}" dt="2025-10-09T20:16:14.420" v="5704" actId="20577"/>
        <pc:sldMkLst>
          <pc:docMk/>
          <pc:sldMk cId="1828592061" sldId="265"/>
        </pc:sldMkLst>
        <pc:spChg chg="mod">
          <ac:chgData name="Janine Yorimoto Boldt" userId="ad02a3fe-a95d-49c3-8b02-d0f0b3d11ed2" providerId="ADAL" clId="{15C26DD3-3CEA-4375-A776-F6854F13102D}" dt="2025-10-09T20:16:11.397" v="5703" actId="20577"/>
          <ac:spMkLst>
            <pc:docMk/>
            <pc:sldMk cId="1828592061" sldId="265"/>
            <ac:spMk id="2" creationId="{1A012C37-D70A-4971-47D6-AD1A521A4A94}"/>
          </ac:spMkLst>
        </pc:spChg>
        <pc:spChg chg="mod">
          <ac:chgData name="Janine Yorimoto Boldt" userId="ad02a3fe-a95d-49c3-8b02-d0f0b3d11ed2" providerId="ADAL" clId="{15C26DD3-3CEA-4375-A776-F6854F13102D}" dt="2025-10-09T20:16:14.420" v="5704" actId="20577"/>
          <ac:spMkLst>
            <pc:docMk/>
            <pc:sldMk cId="1828592061" sldId="265"/>
            <ac:spMk id="4" creationId="{CF4EF344-F44D-68C6-26F9-F85CBB0A9639}"/>
          </ac:spMkLst>
        </pc:spChg>
      </pc:sldChg>
      <pc:sldChg chg="addSp modSp mod ord">
        <pc:chgData name="Janine Yorimoto Boldt" userId="ad02a3fe-a95d-49c3-8b02-d0f0b3d11ed2" providerId="ADAL" clId="{15C26DD3-3CEA-4375-A776-F6854F13102D}" dt="2025-10-09T20:24:12.259" v="5767" actId="1076"/>
        <pc:sldMkLst>
          <pc:docMk/>
          <pc:sldMk cId="2933121383" sldId="266"/>
        </pc:sldMkLst>
        <pc:spChg chg="mod">
          <ac:chgData name="Janine Yorimoto Boldt" userId="ad02a3fe-a95d-49c3-8b02-d0f0b3d11ed2" providerId="ADAL" clId="{15C26DD3-3CEA-4375-A776-F6854F13102D}" dt="2025-10-09T20:24:06.003" v="5766" actId="20577"/>
          <ac:spMkLst>
            <pc:docMk/>
            <pc:sldMk cId="2933121383" sldId="266"/>
            <ac:spMk id="2" creationId="{8573E425-DDD2-81EB-5A5A-F1022C931E40}"/>
          </ac:spMkLst>
        </pc:spChg>
        <pc:spChg chg="add mod">
          <ac:chgData name="Janine Yorimoto Boldt" userId="ad02a3fe-a95d-49c3-8b02-d0f0b3d11ed2" providerId="ADAL" clId="{15C26DD3-3CEA-4375-A776-F6854F13102D}" dt="2025-09-19T14:12:40.146" v="1833" actId="20577"/>
          <ac:spMkLst>
            <pc:docMk/>
            <pc:sldMk cId="2933121383" sldId="266"/>
            <ac:spMk id="3" creationId="{209BC3BD-0FA0-B2AA-AD80-FC2C213FF0DA}"/>
          </ac:spMkLst>
        </pc:spChg>
        <pc:picChg chg="add mod">
          <ac:chgData name="Janine Yorimoto Boldt" userId="ad02a3fe-a95d-49c3-8b02-d0f0b3d11ed2" providerId="ADAL" clId="{15C26DD3-3CEA-4375-A776-F6854F13102D}" dt="2025-10-09T20:24:12.259" v="5767" actId="1076"/>
          <ac:picMkLst>
            <pc:docMk/>
            <pc:sldMk cId="2933121383" sldId="266"/>
            <ac:picMk id="1026" creationId="{82D58061-B3C8-BF29-A5A2-30BDFD74670E}"/>
          </ac:picMkLst>
        </pc:picChg>
      </pc:sldChg>
      <pc:sldChg chg="addSp delSp modSp mod">
        <pc:chgData name="Janine Yorimoto Boldt" userId="ad02a3fe-a95d-49c3-8b02-d0f0b3d11ed2" providerId="ADAL" clId="{15C26DD3-3CEA-4375-A776-F6854F13102D}" dt="2025-09-12T19:24:49.196" v="28" actId="1076"/>
        <pc:sldMkLst>
          <pc:docMk/>
          <pc:sldMk cId="3284219787" sldId="267"/>
        </pc:sldMkLst>
        <pc:spChg chg="mod">
          <ac:chgData name="Janine Yorimoto Boldt" userId="ad02a3fe-a95d-49c3-8b02-d0f0b3d11ed2" providerId="ADAL" clId="{15C26DD3-3CEA-4375-A776-F6854F13102D}" dt="2025-09-12T19:24:43.452" v="25" actId="1076"/>
          <ac:spMkLst>
            <pc:docMk/>
            <pc:sldMk cId="3284219787" sldId="267"/>
            <ac:spMk id="4" creationId="{FBF84512-A9B8-0805-7A7C-CE7F662A70D2}"/>
          </ac:spMkLst>
        </pc:spChg>
        <pc:picChg chg="mod">
          <ac:chgData name="Janine Yorimoto Boldt" userId="ad02a3fe-a95d-49c3-8b02-d0f0b3d11ed2" providerId="ADAL" clId="{15C26DD3-3CEA-4375-A776-F6854F13102D}" dt="2025-09-12T19:24:49.196" v="28" actId="1076"/>
          <ac:picMkLst>
            <pc:docMk/>
            <pc:sldMk cId="3284219787" sldId="267"/>
            <ac:picMk id="10242" creationId="{0C7D43AB-0B1B-74CA-F568-B4815246410D}"/>
          </ac:picMkLst>
        </pc:picChg>
      </pc:sldChg>
      <pc:sldChg chg="addSp modSp mod ord">
        <pc:chgData name="Janine Yorimoto Boldt" userId="ad02a3fe-a95d-49c3-8b02-d0f0b3d11ed2" providerId="ADAL" clId="{15C26DD3-3CEA-4375-A776-F6854F13102D}" dt="2025-10-09T20:26:35.875" v="5825" actId="1076"/>
        <pc:sldMkLst>
          <pc:docMk/>
          <pc:sldMk cId="3100490466" sldId="268"/>
        </pc:sldMkLst>
        <pc:spChg chg="add mod">
          <ac:chgData name="Janine Yorimoto Boldt" userId="ad02a3fe-a95d-49c3-8b02-d0f0b3d11ed2" providerId="ADAL" clId="{15C26DD3-3CEA-4375-A776-F6854F13102D}" dt="2025-10-09T20:26:30.120" v="5823" actId="1076"/>
          <ac:spMkLst>
            <pc:docMk/>
            <pc:sldMk cId="3100490466" sldId="268"/>
            <ac:spMk id="2" creationId="{4366D7A7-C9D5-8EB1-69FF-1F6C9FCA2668}"/>
          </ac:spMkLst>
        </pc:spChg>
        <pc:spChg chg="mod">
          <ac:chgData name="Janine Yorimoto Boldt" userId="ad02a3fe-a95d-49c3-8b02-d0f0b3d11ed2" providerId="ADAL" clId="{15C26DD3-3CEA-4375-A776-F6854F13102D}" dt="2025-10-09T20:26:14.419" v="5806" actId="113"/>
          <ac:spMkLst>
            <pc:docMk/>
            <pc:sldMk cId="3100490466" sldId="268"/>
            <ac:spMk id="7" creationId="{F849E28D-9AEE-3AD7-D467-E440C658F830}"/>
          </ac:spMkLst>
        </pc:spChg>
        <pc:picChg chg="mod">
          <ac:chgData name="Janine Yorimoto Boldt" userId="ad02a3fe-a95d-49c3-8b02-d0f0b3d11ed2" providerId="ADAL" clId="{15C26DD3-3CEA-4375-A776-F6854F13102D}" dt="2025-10-09T20:26:34.647" v="5824" actId="1076"/>
          <ac:picMkLst>
            <pc:docMk/>
            <pc:sldMk cId="3100490466" sldId="268"/>
            <ac:picMk id="6" creationId="{0A77BEAB-1286-458E-79B9-ED6F7AD620EC}"/>
          </ac:picMkLst>
        </pc:picChg>
        <pc:picChg chg="mod">
          <ac:chgData name="Janine Yorimoto Boldt" userId="ad02a3fe-a95d-49c3-8b02-d0f0b3d11ed2" providerId="ADAL" clId="{15C26DD3-3CEA-4375-A776-F6854F13102D}" dt="2025-10-09T20:26:35.875" v="5825" actId="1076"/>
          <ac:picMkLst>
            <pc:docMk/>
            <pc:sldMk cId="3100490466" sldId="268"/>
            <ac:picMk id="11266" creationId="{451D7B5D-2954-0DAA-C0C3-CA439137919E}"/>
          </ac:picMkLst>
        </pc:picChg>
      </pc:sldChg>
      <pc:sldChg chg="modSp mod">
        <pc:chgData name="Janine Yorimoto Boldt" userId="ad02a3fe-a95d-49c3-8b02-d0f0b3d11ed2" providerId="ADAL" clId="{15C26DD3-3CEA-4375-A776-F6854F13102D}" dt="2025-09-12T19:52:23.269" v="248" actId="1076"/>
        <pc:sldMkLst>
          <pc:docMk/>
          <pc:sldMk cId="2222157094" sldId="269"/>
        </pc:sldMkLst>
        <pc:spChg chg="mod">
          <ac:chgData name="Janine Yorimoto Boldt" userId="ad02a3fe-a95d-49c3-8b02-d0f0b3d11ed2" providerId="ADAL" clId="{15C26DD3-3CEA-4375-A776-F6854F13102D}" dt="2025-09-12T19:52:23.269" v="248" actId="1076"/>
          <ac:spMkLst>
            <pc:docMk/>
            <pc:sldMk cId="2222157094" sldId="269"/>
            <ac:spMk id="2" creationId="{92867EAF-A3B7-7A9E-7CF2-15026F712A84}"/>
          </ac:spMkLst>
        </pc:spChg>
      </pc:sldChg>
      <pc:sldChg chg="modSp mod ord">
        <pc:chgData name="Janine Yorimoto Boldt" userId="ad02a3fe-a95d-49c3-8b02-d0f0b3d11ed2" providerId="ADAL" clId="{15C26DD3-3CEA-4375-A776-F6854F13102D}" dt="2025-10-09T20:15:02.353" v="5687" actId="20577"/>
        <pc:sldMkLst>
          <pc:docMk/>
          <pc:sldMk cId="2461260993" sldId="270"/>
        </pc:sldMkLst>
        <pc:spChg chg="mod">
          <ac:chgData name="Janine Yorimoto Boldt" userId="ad02a3fe-a95d-49c3-8b02-d0f0b3d11ed2" providerId="ADAL" clId="{15C26DD3-3CEA-4375-A776-F6854F13102D}" dt="2025-10-09T20:15:02.353" v="5687" actId="20577"/>
          <ac:spMkLst>
            <pc:docMk/>
            <pc:sldMk cId="2461260993" sldId="270"/>
            <ac:spMk id="2" creationId="{C69BE0DE-AB55-9D10-B6D2-DC1B213C78AC}"/>
          </ac:spMkLst>
        </pc:spChg>
        <pc:spChg chg="mod">
          <ac:chgData name="Janine Yorimoto Boldt" userId="ad02a3fe-a95d-49c3-8b02-d0f0b3d11ed2" providerId="ADAL" clId="{15C26DD3-3CEA-4375-A776-F6854F13102D}" dt="2025-10-09T20:15:00.254" v="5686" actId="20577"/>
          <ac:spMkLst>
            <pc:docMk/>
            <pc:sldMk cId="2461260993" sldId="270"/>
            <ac:spMk id="3" creationId="{27CA2944-1F05-3423-A6CE-8F806D7E8D4D}"/>
          </ac:spMkLst>
        </pc:spChg>
      </pc:sldChg>
      <pc:sldChg chg="modSp mod ord">
        <pc:chgData name="Janine Yorimoto Boldt" userId="ad02a3fe-a95d-49c3-8b02-d0f0b3d11ed2" providerId="ADAL" clId="{15C26DD3-3CEA-4375-A776-F6854F13102D}" dt="2025-10-09T20:15:30.298" v="5692" actId="20577"/>
        <pc:sldMkLst>
          <pc:docMk/>
          <pc:sldMk cId="3038247300" sldId="271"/>
        </pc:sldMkLst>
        <pc:spChg chg="mod">
          <ac:chgData name="Janine Yorimoto Boldt" userId="ad02a3fe-a95d-49c3-8b02-d0f0b3d11ed2" providerId="ADAL" clId="{15C26DD3-3CEA-4375-A776-F6854F13102D}" dt="2025-10-09T20:15:30.298" v="5692" actId="20577"/>
          <ac:spMkLst>
            <pc:docMk/>
            <pc:sldMk cId="3038247300" sldId="271"/>
            <ac:spMk id="3" creationId="{499356A1-5C5B-FC93-D7C2-47916A87524B}"/>
          </ac:spMkLst>
        </pc:spChg>
        <pc:picChg chg="mod">
          <ac:chgData name="Janine Yorimoto Boldt" userId="ad02a3fe-a95d-49c3-8b02-d0f0b3d11ed2" providerId="ADAL" clId="{15C26DD3-3CEA-4375-A776-F6854F13102D}" dt="2025-10-06T16:10:02.590" v="4429" actId="1076"/>
          <ac:picMkLst>
            <pc:docMk/>
            <pc:sldMk cId="3038247300" sldId="271"/>
            <ac:picMk id="14338" creationId="{766E76FC-DDE1-84D2-4BDF-11E6417083BE}"/>
          </ac:picMkLst>
        </pc:picChg>
      </pc:sldChg>
      <pc:sldChg chg="addSp modSp mod ord">
        <pc:chgData name="Janine Yorimoto Boldt" userId="ad02a3fe-a95d-49c3-8b02-d0f0b3d11ed2" providerId="ADAL" clId="{15C26DD3-3CEA-4375-A776-F6854F13102D}" dt="2025-10-09T20:14:12.717" v="5677" actId="113"/>
        <pc:sldMkLst>
          <pc:docMk/>
          <pc:sldMk cId="1414299180" sldId="272"/>
        </pc:sldMkLst>
        <pc:spChg chg="add mod">
          <ac:chgData name="Janine Yorimoto Boldt" userId="ad02a3fe-a95d-49c3-8b02-d0f0b3d11ed2" providerId="ADAL" clId="{15C26DD3-3CEA-4375-A776-F6854F13102D}" dt="2025-10-09T20:14:12.717" v="5677" actId="113"/>
          <ac:spMkLst>
            <pc:docMk/>
            <pc:sldMk cId="1414299180" sldId="272"/>
            <ac:spMk id="3" creationId="{1ADE2087-E94D-0732-F9B7-13299C4A0ABC}"/>
          </ac:spMkLst>
        </pc:spChg>
        <pc:spChg chg="mod">
          <ac:chgData name="Janine Yorimoto Boldt" userId="ad02a3fe-a95d-49c3-8b02-d0f0b3d11ed2" providerId="ADAL" clId="{15C26DD3-3CEA-4375-A776-F6854F13102D}" dt="2025-09-19T15:34:09.253" v="1847" actId="1076"/>
          <ac:spMkLst>
            <pc:docMk/>
            <pc:sldMk cId="1414299180" sldId="272"/>
            <ac:spMk id="4" creationId="{68C8A4F6-AC37-9B6E-2EAD-E0220097C282}"/>
          </ac:spMkLst>
        </pc:spChg>
        <pc:picChg chg="add mod">
          <ac:chgData name="Janine Yorimoto Boldt" userId="ad02a3fe-a95d-49c3-8b02-d0f0b3d11ed2" providerId="ADAL" clId="{15C26DD3-3CEA-4375-A776-F6854F13102D}" dt="2025-09-19T15:34:12.510" v="1849" actId="1076"/>
          <ac:picMkLst>
            <pc:docMk/>
            <pc:sldMk cId="1414299180" sldId="272"/>
            <ac:picMk id="2" creationId="{D8B0058F-0684-CB66-50EC-E933135B1653}"/>
          </ac:picMkLst>
        </pc:picChg>
        <pc:picChg chg="mod">
          <ac:chgData name="Janine Yorimoto Boldt" userId="ad02a3fe-a95d-49c3-8b02-d0f0b3d11ed2" providerId="ADAL" clId="{15C26DD3-3CEA-4375-A776-F6854F13102D}" dt="2025-09-19T15:34:07.290" v="1846" actId="14100"/>
          <ac:picMkLst>
            <pc:docMk/>
            <pc:sldMk cId="1414299180" sldId="272"/>
            <ac:picMk id="15362" creationId="{228B5B92-72BE-C01F-7D5F-90A6504CE20F}"/>
          </ac:picMkLst>
        </pc:picChg>
      </pc:sldChg>
      <pc:sldChg chg="ord">
        <pc:chgData name="Janine Yorimoto Boldt" userId="ad02a3fe-a95d-49c3-8b02-d0f0b3d11ed2" providerId="ADAL" clId="{15C26DD3-3CEA-4375-A776-F6854F13102D}" dt="2025-10-09T19:36:59.674" v="5520"/>
        <pc:sldMkLst>
          <pc:docMk/>
          <pc:sldMk cId="1493130438" sldId="273"/>
        </pc:sldMkLst>
      </pc:sldChg>
      <pc:sldChg chg="addSp delSp modSp mod ord">
        <pc:chgData name="Janine Yorimoto Boldt" userId="ad02a3fe-a95d-49c3-8b02-d0f0b3d11ed2" providerId="ADAL" clId="{15C26DD3-3CEA-4375-A776-F6854F13102D}" dt="2025-10-09T20:25:30.520" v="5792" actId="1076"/>
        <pc:sldMkLst>
          <pc:docMk/>
          <pc:sldMk cId="3228180776" sldId="274"/>
        </pc:sldMkLst>
        <pc:spChg chg="del">
          <ac:chgData name="Janine Yorimoto Boldt" userId="ad02a3fe-a95d-49c3-8b02-d0f0b3d11ed2" providerId="ADAL" clId="{15C26DD3-3CEA-4375-A776-F6854F13102D}" dt="2025-10-09T17:18:36.114" v="4844" actId="21"/>
          <ac:spMkLst>
            <pc:docMk/>
            <pc:sldMk cId="3228180776" sldId="274"/>
            <ac:spMk id="2" creationId="{08E1726B-A737-87F2-CFA9-3E1E52FA752A}"/>
          </ac:spMkLst>
        </pc:spChg>
        <pc:spChg chg="add mod">
          <ac:chgData name="Janine Yorimoto Boldt" userId="ad02a3fe-a95d-49c3-8b02-d0f0b3d11ed2" providerId="ADAL" clId="{15C26DD3-3CEA-4375-A776-F6854F13102D}" dt="2025-10-09T20:25:30.520" v="5792" actId="1076"/>
          <ac:spMkLst>
            <pc:docMk/>
            <pc:sldMk cId="3228180776" sldId="274"/>
            <ac:spMk id="4" creationId="{6BF7E1E0-3415-6606-A7CA-ADFD0E9DE304}"/>
          </ac:spMkLst>
        </pc:spChg>
        <pc:picChg chg="add mod">
          <ac:chgData name="Janine Yorimoto Boldt" userId="ad02a3fe-a95d-49c3-8b02-d0f0b3d11ed2" providerId="ADAL" clId="{15C26DD3-3CEA-4375-A776-F6854F13102D}" dt="2025-10-09T17:19:45.561" v="4868" actId="1076"/>
          <ac:picMkLst>
            <pc:docMk/>
            <pc:sldMk cId="3228180776" sldId="274"/>
            <ac:picMk id="3" creationId="{3A956D4A-33D9-7A9D-0CAE-8B7264ECC1EB}"/>
          </ac:picMkLst>
        </pc:picChg>
        <pc:picChg chg="del">
          <ac:chgData name="Janine Yorimoto Boldt" userId="ad02a3fe-a95d-49c3-8b02-d0f0b3d11ed2" providerId="ADAL" clId="{15C26DD3-3CEA-4375-A776-F6854F13102D}" dt="2025-10-09T17:18:36.114" v="4844" actId="21"/>
          <ac:picMkLst>
            <pc:docMk/>
            <pc:sldMk cId="3228180776" sldId="274"/>
            <ac:picMk id="17410" creationId="{92BC9D94-BCAF-31AB-56C9-19C4FF516BE1}"/>
          </ac:picMkLst>
        </pc:picChg>
      </pc:sldChg>
      <pc:sldChg chg="addSp delSp modSp mod ord">
        <pc:chgData name="Janine Yorimoto Boldt" userId="ad02a3fe-a95d-49c3-8b02-d0f0b3d11ed2" providerId="ADAL" clId="{15C26DD3-3CEA-4375-A776-F6854F13102D}" dt="2025-10-09T20:27:15.668" v="5851" actId="20577"/>
        <pc:sldMkLst>
          <pc:docMk/>
          <pc:sldMk cId="912853051" sldId="275"/>
        </pc:sldMkLst>
        <pc:spChg chg="mod">
          <ac:chgData name="Janine Yorimoto Boldt" userId="ad02a3fe-a95d-49c3-8b02-d0f0b3d11ed2" providerId="ADAL" clId="{15C26DD3-3CEA-4375-A776-F6854F13102D}" dt="2025-10-09T20:27:15.668" v="5851" actId="20577"/>
          <ac:spMkLst>
            <pc:docMk/>
            <pc:sldMk cId="912853051" sldId="275"/>
            <ac:spMk id="2" creationId="{1129E2FF-A0E3-D582-534E-E3015D75E484}"/>
          </ac:spMkLst>
        </pc:spChg>
      </pc:sldChg>
      <pc:sldChg chg="modSp mod">
        <pc:chgData name="Janine Yorimoto Boldt" userId="ad02a3fe-a95d-49c3-8b02-d0f0b3d11ed2" providerId="ADAL" clId="{15C26DD3-3CEA-4375-A776-F6854F13102D}" dt="2025-10-09T20:26:02.435" v="5804" actId="1076"/>
        <pc:sldMkLst>
          <pc:docMk/>
          <pc:sldMk cId="2935630691" sldId="276"/>
        </pc:sldMkLst>
        <pc:spChg chg="mod">
          <ac:chgData name="Janine Yorimoto Boldt" userId="ad02a3fe-a95d-49c3-8b02-d0f0b3d11ed2" providerId="ADAL" clId="{15C26DD3-3CEA-4375-A776-F6854F13102D}" dt="2025-10-09T20:26:02.435" v="5804" actId="1076"/>
          <ac:spMkLst>
            <pc:docMk/>
            <pc:sldMk cId="2935630691" sldId="276"/>
            <ac:spMk id="2" creationId="{1812BEC3-2A95-80E7-8C07-793FC90955D5}"/>
          </ac:spMkLst>
        </pc:spChg>
      </pc:sldChg>
      <pc:sldChg chg="addSp delSp modSp mod ord">
        <pc:chgData name="Janine Yorimoto Boldt" userId="ad02a3fe-a95d-49c3-8b02-d0f0b3d11ed2" providerId="ADAL" clId="{15C26DD3-3CEA-4375-A776-F6854F13102D}" dt="2025-10-09T20:29:21.900" v="5894" actId="14100"/>
        <pc:sldMkLst>
          <pc:docMk/>
          <pc:sldMk cId="3074157635" sldId="277"/>
        </pc:sldMkLst>
        <pc:spChg chg="add mod">
          <ac:chgData name="Janine Yorimoto Boldt" userId="ad02a3fe-a95d-49c3-8b02-d0f0b3d11ed2" providerId="ADAL" clId="{15C26DD3-3CEA-4375-A776-F6854F13102D}" dt="2025-10-09T20:29:21.900" v="5894" actId="14100"/>
          <ac:spMkLst>
            <pc:docMk/>
            <pc:sldMk cId="3074157635" sldId="277"/>
            <ac:spMk id="2" creationId="{EFDA3EEF-0FAD-BCFD-8705-648FAF89D7A2}"/>
          </ac:spMkLst>
        </pc:spChg>
        <pc:spChg chg="add mod">
          <ac:chgData name="Janine Yorimoto Boldt" userId="ad02a3fe-a95d-49c3-8b02-d0f0b3d11ed2" providerId="ADAL" clId="{15C26DD3-3CEA-4375-A776-F6854F13102D}" dt="2025-10-09T18:13:54.184" v="5095" actId="1076"/>
          <ac:spMkLst>
            <pc:docMk/>
            <pc:sldMk cId="3074157635" sldId="277"/>
            <ac:spMk id="4" creationId="{DBD9B4BE-4AFB-0D31-59E9-F44F27206163}"/>
          </ac:spMkLst>
        </pc:spChg>
        <pc:picChg chg="add mod">
          <ac:chgData name="Janine Yorimoto Boldt" userId="ad02a3fe-a95d-49c3-8b02-d0f0b3d11ed2" providerId="ADAL" clId="{15C26DD3-3CEA-4375-A776-F6854F13102D}" dt="2025-10-03T16:26:47.910" v="2935" actId="1076"/>
          <ac:picMkLst>
            <pc:docMk/>
            <pc:sldMk cId="3074157635" sldId="277"/>
            <ac:picMk id="2050" creationId="{BB5D9117-3FD5-4E17-7732-B3059E4CD2A6}"/>
          </ac:picMkLst>
        </pc:picChg>
      </pc:sldChg>
      <pc:sldChg chg="addSp delSp modSp new mod">
        <pc:chgData name="Janine Yorimoto Boldt" userId="ad02a3fe-a95d-49c3-8b02-d0f0b3d11ed2" providerId="ADAL" clId="{15C26DD3-3CEA-4375-A776-F6854F13102D}" dt="2025-10-09T20:15:20.532" v="5691" actId="1076"/>
        <pc:sldMkLst>
          <pc:docMk/>
          <pc:sldMk cId="962052278" sldId="278"/>
        </pc:sldMkLst>
        <pc:spChg chg="add mod">
          <ac:chgData name="Janine Yorimoto Boldt" userId="ad02a3fe-a95d-49c3-8b02-d0f0b3d11ed2" providerId="ADAL" clId="{15C26DD3-3CEA-4375-A776-F6854F13102D}" dt="2025-09-12T19:37:27.312" v="132" actId="1076"/>
          <ac:spMkLst>
            <pc:docMk/>
            <pc:sldMk cId="962052278" sldId="278"/>
            <ac:spMk id="4" creationId="{D9C4C5A1-CCB6-D0CF-CCB1-B02CEEC0CABF}"/>
          </ac:spMkLst>
        </pc:spChg>
        <pc:spChg chg="add mod">
          <ac:chgData name="Janine Yorimoto Boldt" userId="ad02a3fe-a95d-49c3-8b02-d0f0b3d11ed2" providerId="ADAL" clId="{15C26DD3-3CEA-4375-A776-F6854F13102D}" dt="2025-10-09T20:15:20.532" v="5691" actId="1076"/>
          <ac:spMkLst>
            <pc:docMk/>
            <pc:sldMk cId="962052278" sldId="278"/>
            <ac:spMk id="8" creationId="{2A172B2C-698C-18F5-FCC7-6D4ABFF1E293}"/>
          </ac:spMkLst>
        </pc:spChg>
        <pc:picChg chg="add mod modCrop">
          <ac:chgData name="Janine Yorimoto Boldt" userId="ad02a3fe-a95d-49c3-8b02-d0f0b3d11ed2" providerId="ADAL" clId="{15C26DD3-3CEA-4375-A776-F6854F13102D}" dt="2025-09-12T19:37:24.325" v="131" actId="1076"/>
          <ac:picMkLst>
            <pc:docMk/>
            <pc:sldMk cId="962052278" sldId="278"/>
            <ac:picMk id="7" creationId="{61A28442-2391-6E71-8899-CC7E9C256ADE}"/>
          </ac:picMkLst>
        </pc:picChg>
        <pc:picChg chg="add mod">
          <ac:chgData name="Janine Yorimoto Boldt" userId="ad02a3fe-a95d-49c3-8b02-d0f0b3d11ed2" providerId="ADAL" clId="{15C26DD3-3CEA-4375-A776-F6854F13102D}" dt="2025-09-18T19:03:24.995" v="1619" actId="14100"/>
          <ac:picMkLst>
            <pc:docMk/>
            <pc:sldMk cId="962052278" sldId="278"/>
            <ac:picMk id="5124" creationId="{2049E303-40FE-772C-1ACF-E8A8828FE768}"/>
          </ac:picMkLst>
        </pc:picChg>
      </pc:sldChg>
      <pc:sldChg chg="addSp modSp new mod">
        <pc:chgData name="Janine Yorimoto Boldt" userId="ad02a3fe-a95d-49c3-8b02-d0f0b3d11ed2" providerId="ADAL" clId="{15C26DD3-3CEA-4375-A776-F6854F13102D}" dt="2025-09-12T19:46:50.246" v="185" actId="1076"/>
        <pc:sldMkLst>
          <pc:docMk/>
          <pc:sldMk cId="1473954322" sldId="279"/>
        </pc:sldMkLst>
        <pc:spChg chg="add mod">
          <ac:chgData name="Janine Yorimoto Boldt" userId="ad02a3fe-a95d-49c3-8b02-d0f0b3d11ed2" providerId="ADAL" clId="{15C26DD3-3CEA-4375-A776-F6854F13102D}" dt="2025-09-12T19:46:45.656" v="182" actId="1076"/>
          <ac:spMkLst>
            <pc:docMk/>
            <pc:sldMk cId="1473954322" sldId="279"/>
            <ac:spMk id="2" creationId="{A8F1883B-34EB-1E5C-81A5-42E13E29906B}"/>
          </ac:spMkLst>
        </pc:spChg>
        <pc:picChg chg="add mod">
          <ac:chgData name="Janine Yorimoto Boldt" userId="ad02a3fe-a95d-49c3-8b02-d0f0b3d11ed2" providerId="ADAL" clId="{15C26DD3-3CEA-4375-A776-F6854F13102D}" dt="2025-09-12T19:46:50.246" v="185" actId="1076"/>
          <ac:picMkLst>
            <pc:docMk/>
            <pc:sldMk cId="1473954322" sldId="279"/>
            <ac:picMk id="5122" creationId="{32FE724D-244A-ED48-5628-F21823BBE114}"/>
          </ac:picMkLst>
        </pc:picChg>
      </pc:sldChg>
      <pc:sldChg chg="addSp modSp new mod">
        <pc:chgData name="Janine Yorimoto Boldt" userId="ad02a3fe-a95d-49c3-8b02-d0f0b3d11ed2" providerId="ADAL" clId="{15C26DD3-3CEA-4375-A776-F6854F13102D}" dt="2025-10-06T15:07:48.384" v="4299" actId="20577"/>
        <pc:sldMkLst>
          <pc:docMk/>
          <pc:sldMk cId="356252570" sldId="280"/>
        </pc:sldMkLst>
        <pc:spChg chg="add mod">
          <ac:chgData name="Janine Yorimoto Boldt" userId="ad02a3fe-a95d-49c3-8b02-d0f0b3d11ed2" providerId="ADAL" clId="{15C26DD3-3CEA-4375-A776-F6854F13102D}" dt="2025-10-06T15:07:48.384" v="4299" actId="20577"/>
          <ac:spMkLst>
            <pc:docMk/>
            <pc:sldMk cId="356252570" sldId="280"/>
            <ac:spMk id="2" creationId="{D9C87CBE-6D59-B020-973A-6BFE92729D3A}"/>
          </ac:spMkLst>
        </pc:spChg>
        <pc:spChg chg="add mod">
          <ac:chgData name="Janine Yorimoto Boldt" userId="ad02a3fe-a95d-49c3-8b02-d0f0b3d11ed2" providerId="ADAL" clId="{15C26DD3-3CEA-4375-A776-F6854F13102D}" dt="2025-10-06T15:01:57.518" v="4296" actId="14100"/>
          <ac:spMkLst>
            <pc:docMk/>
            <pc:sldMk cId="356252570" sldId="280"/>
            <ac:spMk id="3" creationId="{856CB743-285D-6033-503B-BD91B9CC5EF8}"/>
          </ac:spMkLst>
        </pc:spChg>
        <pc:picChg chg="add mod modCrop">
          <ac:chgData name="Janine Yorimoto Boldt" userId="ad02a3fe-a95d-49c3-8b02-d0f0b3d11ed2" providerId="ADAL" clId="{15C26DD3-3CEA-4375-A776-F6854F13102D}" dt="2025-10-03T19:04:13.968" v="4264" actId="14100"/>
          <ac:picMkLst>
            <pc:docMk/>
            <pc:sldMk cId="356252570" sldId="280"/>
            <ac:picMk id="5" creationId="{67C8931D-5133-337D-741D-2050BDA3E591}"/>
          </ac:picMkLst>
        </pc:picChg>
      </pc:sldChg>
      <pc:sldChg chg="addSp modSp new mod ord">
        <pc:chgData name="Janine Yorimoto Boldt" userId="ad02a3fe-a95d-49c3-8b02-d0f0b3d11ed2" providerId="ADAL" clId="{15C26DD3-3CEA-4375-A776-F6854F13102D}" dt="2025-10-06T15:20:43.061" v="4303" actId="1076"/>
        <pc:sldMkLst>
          <pc:docMk/>
          <pc:sldMk cId="981630929" sldId="281"/>
        </pc:sldMkLst>
        <pc:spChg chg="add mod">
          <ac:chgData name="Janine Yorimoto Boldt" userId="ad02a3fe-a95d-49c3-8b02-d0f0b3d11ed2" providerId="ADAL" clId="{15C26DD3-3CEA-4375-A776-F6854F13102D}" dt="2025-09-12T19:51:41.865" v="247" actId="1076"/>
          <ac:spMkLst>
            <pc:docMk/>
            <pc:sldMk cId="981630929" sldId="281"/>
            <ac:spMk id="4" creationId="{24D473ED-1432-6589-EA0E-99262FDCD556}"/>
          </ac:spMkLst>
        </pc:spChg>
        <pc:spChg chg="add mod">
          <ac:chgData name="Janine Yorimoto Boldt" userId="ad02a3fe-a95d-49c3-8b02-d0f0b3d11ed2" providerId="ADAL" clId="{15C26DD3-3CEA-4375-A776-F6854F13102D}" dt="2025-10-06T15:20:43.061" v="4303" actId="1076"/>
          <ac:spMkLst>
            <pc:docMk/>
            <pc:sldMk cId="981630929" sldId="281"/>
            <ac:spMk id="5" creationId="{B90EB43D-1CDA-58D4-A168-060C2930FD54}"/>
          </ac:spMkLst>
        </pc:spChg>
        <pc:picChg chg="add mod">
          <ac:chgData name="Janine Yorimoto Boldt" userId="ad02a3fe-a95d-49c3-8b02-d0f0b3d11ed2" providerId="ADAL" clId="{15C26DD3-3CEA-4375-A776-F6854F13102D}" dt="2025-09-12T19:51:17.741" v="208" actId="14100"/>
          <ac:picMkLst>
            <pc:docMk/>
            <pc:sldMk cId="981630929" sldId="281"/>
            <ac:picMk id="3" creationId="{C75C1C33-4D61-7235-4573-693F7F307EB2}"/>
          </ac:picMkLst>
        </pc:picChg>
      </pc:sldChg>
      <pc:sldChg chg="addSp delSp modSp new mod">
        <pc:chgData name="Janine Yorimoto Boldt" userId="ad02a3fe-a95d-49c3-8b02-d0f0b3d11ed2" providerId="ADAL" clId="{15C26DD3-3CEA-4375-A776-F6854F13102D}" dt="2025-10-09T20:14:06.096" v="5676" actId="113"/>
        <pc:sldMkLst>
          <pc:docMk/>
          <pc:sldMk cId="3183638166" sldId="282"/>
        </pc:sldMkLst>
        <pc:spChg chg="add mod">
          <ac:chgData name="Janine Yorimoto Boldt" userId="ad02a3fe-a95d-49c3-8b02-d0f0b3d11ed2" providerId="ADAL" clId="{15C26DD3-3CEA-4375-A776-F6854F13102D}" dt="2025-10-09T20:14:06.096" v="5676" actId="113"/>
          <ac:spMkLst>
            <pc:docMk/>
            <pc:sldMk cId="3183638166" sldId="282"/>
            <ac:spMk id="6" creationId="{4745B0DF-CDBE-165A-A1A5-E4792F4CEC3B}"/>
          </ac:spMkLst>
        </pc:spChg>
        <pc:picChg chg="add mod">
          <ac:chgData name="Janine Yorimoto Boldt" userId="ad02a3fe-a95d-49c3-8b02-d0f0b3d11ed2" providerId="ADAL" clId="{15C26DD3-3CEA-4375-A776-F6854F13102D}" dt="2025-10-03T18:39:49.921" v="4007" actId="1076"/>
          <ac:picMkLst>
            <pc:docMk/>
            <pc:sldMk cId="3183638166" sldId="282"/>
            <ac:picMk id="5" creationId="{A8974D6C-4CAC-AF75-A3DC-CEE2C5A15C21}"/>
          </ac:picMkLst>
        </pc:picChg>
      </pc:sldChg>
      <pc:sldChg chg="addSp delSp modSp new mod modAnim">
        <pc:chgData name="Janine Yorimoto Boldt" userId="ad02a3fe-a95d-49c3-8b02-d0f0b3d11ed2" providerId="ADAL" clId="{15C26DD3-3CEA-4375-A776-F6854F13102D}" dt="2025-10-10T14:38:47.637" v="5962"/>
        <pc:sldMkLst>
          <pc:docMk/>
          <pc:sldMk cId="2846336961" sldId="283"/>
        </pc:sldMkLst>
        <pc:spChg chg="add mod">
          <ac:chgData name="Janine Yorimoto Boldt" userId="ad02a3fe-a95d-49c3-8b02-d0f0b3d11ed2" providerId="ADAL" clId="{15C26DD3-3CEA-4375-A776-F6854F13102D}" dt="2025-10-10T14:38:43.102" v="5961" actId="14100"/>
          <ac:spMkLst>
            <pc:docMk/>
            <pc:sldMk cId="2846336961" sldId="283"/>
            <ac:spMk id="3" creationId="{02D13A1B-532D-A689-F73F-1A89AE271D0B}"/>
          </ac:spMkLst>
        </pc:spChg>
        <pc:spChg chg="add mod">
          <ac:chgData name="Janine Yorimoto Boldt" userId="ad02a3fe-a95d-49c3-8b02-d0f0b3d11ed2" providerId="ADAL" clId="{15C26DD3-3CEA-4375-A776-F6854F13102D}" dt="2025-10-09T20:15:39.897" v="5693" actId="20577"/>
          <ac:spMkLst>
            <pc:docMk/>
            <pc:sldMk cId="2846336961" sldId="283"/>
            <ac:spMk id="5" creationId="{418B3367-F4FD-B764-3172-0800EFBEC354}"/>
          </ac:spMkLst>
        </pc:spChg>
        <pc:picChg chg="add mod modCrop">
          <ac:chgData name="Janine Yorimoto Boldt" userId="ad02a3fe-a95d-49c3-8b02-d0f0b3d11ed2" providerId="ADAL" clId="{15C26DD3-3CEA-4375-A776-F6854F13102D}" dt="2025-10-03T18:57:28.665" v="4110" actId="1076"/>
          <ac:picMkLst>
            <pc:docMk/>
            <pc:sldMk cId="2846336961" sldId="283"/>
            <ac:picMk id="4" creationId="{D05C2A0C-72D0-3B10-A42A-F23C329BE4BC}"/>
          </ac:picMkLst>
        </pc:picChg>
      </pc:sldChg>
      <pc:sldChg chg="addSp delSp modSp new mod">
        <pc:chgData name="Janine Yorimoto Boldt" userId="ad02a3fe-a95d-49c3-8b02-d0f0b3d11ed2" providerId="ADAL" clId="{15C26DD3-3CEA-4375-A776-F6854F13102D}" dt="2025-10-09T20:16:34.602" v="5710" actId="113"/>
        <pc:sldMkLst>
          <pc:docMk/>
          <pc:sldMk cId="1271687257" sldId="284"/>
        </pc:sldMkLst>
        <pc:spChg chg="add mod">
          <ac:chgData name="Janine Yorimoto Boldt" userId="ad02a3fe-a95d-49c3-8b02-d0f0b3d11ed2" providerId="ADAL" clId="{15C26DD3-3CEA-4375-A776-F6854F13102D}" dt="2025-10-09T20:16:26.504" v="5707" actId="113"/>
          <ac:spMkLst>
            <pc:docMk/>
            <pc:sldMk cId="1271687257" sldId="284"/>
            <ac:spMk id="2" creationId="{357037E4-5D5F-C894-2E4E-9B231AE3D9DD}"/>
          </ac:spMkLst>
        </pc:spChg>
        <pc:spChg chg="add mod">
          <ac:chgData name="Janine Yorimoto Boldt" userId="ad02a3fe-a95d-49c3-8b02-d0f0b3d11ed2" providerId="ADAL" clId="{15C26DD3-3CEA-4375-A776-F6854F13102D}" dt="2025-10-09T20:16:34.602" v="5710" actId="113"/>
          <ac:spMkLst>
            <pc:docMk/>
            <pc:sldMk cId="1271687257" sldId="284"/>
            <ac:spMk id="5" creationId="{34F8271F-3F23-CF19-909E-3895265A5768}"/>
          </ac:spMkLst>
        </pc:spChg>
        <pc:spChg chg="add mod">
          <ac:chgData name="Janine Yorimoto Boldt" userId="ad02a3fe-a95d-49c3-8b02-d0f0b3d11ed2" providerId="ADAL" clId="{15C26DD3-3CEA-4375-A776-F6854F13102D}" dt="2025-10-09T20:16:32.748" v="5709" actId="14100"/>
          <ac:spMkLst>
            <pc:docMk/>
            <pc:sldMk cId="1271687257" sldId="284"/>
            <ac:spMk id="8" creationId="{F7355909-9D86-DE57-C318-3E336390BA7A}"/>
          </ac:spMkLst>
        </pc:spChg>
        <pc:picChg chg="add mod">
          <ac:chgData name="Janine Yorimoto Boldt" userId="ad02a3fe-a95d-49c3-8b02-d0f0b3d11ed2" providerId="ADAL" clId="{15C26DD3-3CEA-4375-A776-F6854F13102D}" dt="2025-09-12T20:46:13.033" v="432" actId="1076"/>
          <ac:picMkLst>
            <pc:docMk/>
            <pc:sldMk cId="1271687257" sldId="284"/>
            <ac:picMk id="6" creationId="{4FABFBB0-0D11-9FE0-5A1F-CF2A04A75329}"/>
          </ac:picMkLst>
        </pc:picChg>
        <pc:picChg chg="add mod">
          <ac:chgData name="Janine Yorimoto Boldt" userId="ad02a3fe-a95d-49c3-8b02-d0f0b3d11ed2" providerId="ADAL" clId="{15C26DD3-3CEA-4375-A776-F6854F13102D}" dt="2025-09-12T20:45:59.292" v="427" actId="1076"/>
          <ac:picMkLst>
            <pc:docMk/>
            <pc:sldMk cId="1271687257" sldId="284"/>
            <ac:picMk id="6146" creationId="{8BECC045-4C53-45DD-79F0-77D9C868E724}"/>
          </ac:picMkLst>
        </pc:picChg>
        <pc:picChg chg="add mod">
          <ac:chgData name="Janine Yorimoto Boldt" userId="ad02a3fe-a95d-49c3-8b02-d0f0b3d11ed2" providerId="ADAL" clId="{15C26DD3-3CEA-4375-A776-F6854F13102D}" dt="2025-09-12T20:46:14.880" v="433" actId="1076"/>
          <ac:picMkLst>
            <pc:docMk/>
            <pc:sldMk cId="1271687257" sldId="284"/>
            <ac:picMk id="6148" creationId="{6E12976F-C3F4-1493-E4D0-8E79A7AA9156}"/>
          </ac:picMkLst>
        </pc:picChg>
      </pc:sldChg>
      <pc:sldChg chg="addSp modSp add mod modAnim">
        <pc:chgData name="Janine Yorimoto Boldt" userId="ad02a3fe-a95d-49c3-8b02-d0f0b3d11ed2" providerId="ADAL" clId="{15C26DD3-3CEA-4375-A776-F6854F13102D}" dt="2025-10-09T20:17:12.744" v="5712"/>
        <pc:sldMkLst>
          <pc:docMk/>
          <pc:sldMk cId="1748212536" sldId="285"/>
        </pc:sldMkLst>
        <pc:spChg chg="mod">
          <ac:chgData name="Janine Yorimoto Boldt" userId="ad02a3fe-a95d-49c3-8b02-d0f0b3d11ed2" providerId="ADAL" clId="{15C26DD3-3CEA-4375-A776-F6854F13102D}" dt="2025-10-09T20:16:44.433" v="5711" actId="113"/>
          <ac:spMkLst>
            <pc:docMk/>
            <pc:sldMk cId="1748212536" sldId="285"/>
            <ac:spMk id="4" creationId="{5975F470-09CA-633E-8E7B-A6F1B0FFDD08}"/>
          </ac:spMkLst>
        </pc:spChg>
        <pc:spChg chg="add mod">
          <ac:chgData name="Janine Yorimoto Boldt" userId="ad02a3fe-a95d-49c3-8b02-d0f0b3d11ed2" providerId="ADAL" clId="{15C26DD3-3CEA-4375-A776-F6854F13102D}" dt="2025-10-06T16:31:11.428" v="4555" actId="313"/>
          <ac:spMkLst>
            <pc:docMk/>
            <pc:sldMk cId="1748212536" sldId="285"/>
            <ac:spMk id="5" creationId="{6F4F2315-C814-F637-7511-9CDF23F916B8}"/>
          </ac:spMkLst>
        </pc:spChg>
        <pc:spChg chg="add mod">
          <ac:chgData name="Janine Yorimoto Boldt" userId="ad02a3fe-a95d-49c3-8b02-d0f0b3d11ed2" providerId="ADAL" clId="{15C26DD3-3CEA-4375-A776-F6854F13102D}" dt="2025-10-06T16:31:35.681" v="4563" actId="313"/>
          <ac:spMkLst>
            <pc:docMk/>
            <pc:sldMk cId="1748212536" sldId="285"/>
            <ac:spMk id="7" creationId="{238E11A5-3CFA-72C8-9446-094AA1F320A6}"/>
          </ac:spMkLst>
        </pc:spChg>
      </pc:sldChg>
      <pc:sldChg chg="addSp modSp new mod ord">
        <pc:chgData name="Janine Yorimoto Boldt" userId="ad02a3fe-a95d-49c3-8b02-d0f0b3d11ed2" providerId="ADAL" clId="{15C26DD3-3CEA-4375-A776-F6854F13102D}" dt="2025-10-09T20:14:54.098" v="5685" actId="14100"/>
        <pc:sldMkLst>
          <pc:docMk/>
          <pc:sldMk cId="1946126858" sldId="286"/>
        </pc:sldMkLst>
        <pc:spChg chg="add mod">
          <ac:chgData name="Janine Yorimoto Boldt" userId="ad02a3fe-a95d-49c3-8b02-d0f0b3d11ed2" providerId="ADAL" clId="{15C26DD3-3CEA-4375-A776-F6854F13102D}" dt="2025-10-09T20:14:54.098" v="5685" actId="14100"/>
          <ac:spMkLst>
            <pc:docMk/>
            <pc:sldMk cId="1946126858" sldId="286"/>
            <ac:spMk id="2" creationId="{4C6AB5CA-33BB-925D-B52E-BB5BA8CD3B8E}"/>
          </ac:spMkLst>
        </pc:spChg>
        <pc:spChg chg="add mod">
          <ac:chgData name="Janine Yorimoto Boldt" userId="ad02a3fe-a95d-49c3-8b02-d0f0b3d11ed2" providerId="ADAL" clId="{15C26DD3-3CEA-4375-A776-F6854F13102D}" dt="2025-10-06T16:26:13.381" v="4540" actId="313"/>
          <ac:spMkLst>
            <pc:docMk/>
            <pc:sldMk cId="1946126858" sldId="286"/>
            <ac:spMk id="4" creationId="{CB7341C0-45B3-E2F8-BDF5-B228919AE68B}"/>
          </ac:spMkLst>
        </pc:spChg>
        <pc:picChg chg="add mod">
          <ac:chgData name="Janine Yorimoto Boldt" userId="ad02a3fe-a95d-49c3-8b02-d0f0b3d11ed2" providerId="ADAL" clId="{15C26DD3-3CEA-4375-A776-F6854F13102D}" dt="2025-09-12T20:55:19.907" v="443" actId="1076"/>
          <ac:picMkLst>
            <pc:docMk/>
            <pc:sldMk cId="1946126858" sldId="286"/>
            <ac:picMk id="7170" creationId="{3D35BC3D-86B1-5C15-D145-E21A57BE5052}"/>
          </ac:picMkLst>
        </pc:picChg>
      </pc:sldChg>
      <pc:sldChg chg="addSp modSp new mod">
        <pc:chgData name="Janine Yorimoto Boldt" userId="ad02a3fe-a95d-49c3-8b02-d0f0b3d11ed2" providerId="ADAL" clId="{15C26DD3-3CEA-4375-A776-F6854F13102D}" dt="2025-10-09T20:18:13.512" v="5731" actId="20577"/>
        <pc:sldMkLst>
          <pc:docMk/>
          <pc:sldMk cId="2156444294" sldId="287"/>
        </pc:sldMkLst>
        <pc:spChg chg="add mod">
          <ac:chgData name="Janine Yorimoto Boldt" userId="ad02a3fe-a95d-49c3-8b02-d0f0b3d11ed2" providerId="ADAL" clId="{15C26DD3-3CEA-4375-A776-F6854F13102D}" dt="2025-10-09T20:18:13.512" v="5731" actId="20577"/>
          <ac:spMkLst>
            <pc:docMk/>
            <pc:sldMk cId="2156444294" sldId="287"/>
            <ac:spMk id="2" creationId="{A45691A6-3186-7A85-D19D-C5C2C800AAAB}"/>
          </ac:spMkLst>
        </pc:spChg>
        <pc:spChg chg="add mod">
          <ac:chgData name="Janine Yorimoto Boldt" userId="ad02a3fe-a95d-49c3-8b02-d0f0b3d11ed2" providerId="ADAL" clId="{15C26DD3-3CEA-4375-A776-F6854F13102D}" dt="2025-10-06T16:34:59.262" v="4569" actId="313"/>
          <ac:spMkLst>
            <pc:docMk/>
            <pc:sldMk cId="2156444294" sldId="287"/>
            <ac:spMk id="4" creationId="{3CCE2347-F7B1-5A06-F819-FA1DD6459E4C}"/>
          </ac:spMkLst>
        </pc:spChg>
        <pc:picChg chg="add mod">
          <ac:chgData name="Janine Yorimoto Boldt" userId="ad02a3fe-a95d-49c3-8b02-d0f0b3d11ed2" providerId="ADAL" clId="{15C26DD3-3CEA-4375-A776-F6854F13102D}" dt="2025-09-12T21:03:15.765" v="565" actId="14100"/>
          <ac:picMkLst>
            <pc:docMk/>
            <pc:sldMk cId="2156444294" sldId="287"/>
            <ac:picMk id="8194" creationId="{719ADB51-2654-0EEB-E9B2-C2DD8CFE85F5}"/>
          </ac:picMkLst>
        </pc:picChg>
      </pc:sldChg>
      <pc:sldChg chg="addSp delSp new">
        <pc:chgData name="Janine Yorimoto Boldt" userId="ad02a3fe-a95d-49c3-8b02-d0f0b3d11ed2" providerId="ADAL" clId="{15C26DD3-3CEA-4375-A776-F6854F13102D}" dt="2025-09-12T21:11:38.814" v="672"/>
        <pc:sldMkLst>
          <pc:docMk/>
          <pc:sldMk cId="1463235502" sldId="288"/>
        </pc:sldMkLst>
        <pc:picChg chg="add">
          <ac:chgData name="Janine Yorimoto Boldt" userId="ad02a3fe-a95d-49c3-8b02-d0f0b3d11ed2" providerId="ADAL" clId="{15C26DD3-3CEA-4375-A776-F6854F13102D}" dt="2025-09-12T21:11:38.814" v="672"/>
          <ac:picMkLst>
            <pc:docMk/>
            <pc:sldMk cId="1463235502" sldId="288"/>
            <ac:picMk id="9220" creationId="{6A4F45A3-BBA6-EB03-45CE-2AD2F9290038}"/>
          </ac:picMkLst>
        </pc:picChg>
      </pc:sldChg>
      <pc:sldChg chg="addSp new">
        <pc:chgData name="Janine Yorimoto Boldt" userId="ad02a3fe-a95d-49c3-8b02-d0f0b3d11ed2" providerId="ADAL" clId="{15C26DD3-3CEA-4375-A776-F6854F13102D}" dt="2025-09-12T21:12:35.017" v="674"/>
        <pc:sldMkLst>
          <pc:docMk/>
          <pc:sldMk cId="3278968349" sldId="289"/>
        </pc:sldMkLst>
        <pc:picChg chg="add">
          <ac:chgData name="Janine Yorimoto Boldt" userId="ad02a3fe-a95d-49c3-8b02-d0f0b3d11ed2" providerId="ADAL" clId="{15C26DD3-3CEA-4375-A776-F6854F13102D}" dt="2025-09-12T21:12:35.017" v="674"/>
          <ac:picMkLst>
            <pc:docMk/>
            <pc:sldMk cId="3278968349" sldId="289"/>
            <ac:picMk id="10242" creationId="{55FF0CA2-A943-48EE-8B6C-1F4C98AA642F}"/>
          </ac:picMkLst>
        </pc:picChg>
      </pc:sldChg>
      <pc:sldChg chg="addSp modSp new mod">
        <pc:chgData name="Janine Yorimoto Boldt" userId="ad02a3fe-a95d-49c3-8b02-d0f0b3d11ed2" providerId="ADAL" clId="{15C26DD3-3CEA-4375-A776-F6854F13102D}" dt="2025-10-09T20:18:44.384" v="5747" actId="20577"/>
        <pc:sldMkLst>
          <pc:docMk/>
          <pc:sldMk cId="3789869259" sldId="290"/>
        </pc:sldMkLst>
        <pc:spChg chg="add mod">
          <ac:chgData name="Janine Yorimoto Boldt" userId="ad02a3fe-a95d-49c3-8b02-d0f0b3d11ed2" providerId="ADAL" clId="{15C26DD3-3CEA-4375-A776-F6854F13102D}" dt="2025-10-09T20:18:44.384" v="5747" actId="20577"/>
          <ac:spMkLst>
            <pc:docMk/>
            <pc:sldMk cId="3789869259" sldId="290"/>
            <ac:spMk id="2" creationId="{6C5A2A9D-E42A-3AAA-B851-2F0C048B4BF5}"/>
          </ac:spMkLst>
        </pc:spChg>
        <pc:spChg chg="add mod">
          <ac:chgData name="Janine Yorimoto Boldt" userId="ad02a3fe-a95d-49c3-8b02-d0f0b3d11ed2" providerId="ADAL" clId="{15C26DD3-3CEA-4375-A776-F6854F13102D}" dt="2025-10-06T16:36:34.256" v="4579" actId="313"/>
          <ac:spMkLst>
            <pc:docMk/>
            <pc:sldMk cId="3789869259" sldId="290"/>
            <ac:spMk id="4" creationId="{C0CC3871-5972-0A97-6505-23AD2601EFEC}"/>
          </ac:spMkLst>
        </pc:spChg>
        <pc:picChg chg="add mod">
          <ac:chgData name="Janine Yorimoto Boldt" userId="ad02a3fe-a95d-49c3-8b02-d0f0b3d11ed2" providerId="ADAL" clId="{15C26DD3-3CEA-4375-A776-F6854F13102D}" dt="2025-10-06T16:36:26.462" v="4573" actId="1076"/>
          <ac:picMkLst>
            <pc:docMk/>
            <pc:sldMk cId="3789869259" sldId="290"/>
            <ac:picMk id="11266" creationId="{5A025754-025A-14F9-50D6-6C4CF8BE75E6}"/>
          </ac:picMkLst>
        </pc:picChg>
      </pc:sldChg>
      <pc:sldChg chg="addSp modSp new mod ord">
        <pc:chgData name="Janine Yorimoto Boldt" userId="ad02a3fe-a95d-49c3-8b02-d0f0b3d11ed2" providerId="ADAL" clId="{15C26DD3-3CEA-4375-A776-F6854F13102D}" dt="2025-10-09T20:24:53.305" v="5778" actId="14100"/>
        <pc:sldMkLst>
          <pc:docMk/>
          <pc:sldMk cId="4054654514" sldId="291"/>
        </pc:sldMkLst>
        <pc:spChg chg="add mod">
          <ac:chgData name="Janine Yorimoto Boldt" userId="ad02a3fe-a95d-49c3-8b02-d0f0b3d11ed2" providerId="ADAL" clId="{15C26DD3-3CEA-4375-A776-F6854F13102D}" dt="2025-10-09T20:24:53.305" v="5778" actId="14100"/>
          <ac:spMkLst>
            <pc:docMk/>
            <pc:sldMk cId="4054654514" sldId="291"/>
            <ac:spMk id="3" creationId="{4CAC4D08-7EAB-ED4E-8F2F-D791C191F7AA}"/>
          </ac:spMkLst>
        </pc:spChg>
        <pc:spChg chg="add mod">
          <ac:chgData name="Janine Yorimoto Boldt" userId="ad02a3fe-a95d-49c3-8b02-d0f0b3d11ed2" providerId="ADAL" clId="{15C26DD3-3CEA-4375-A776-F6854F13102D}" dt="2025-10-09T20:24:49.184" v="5777" actId="20577"/>
          <ac:spMkLst>
            <pc:docMk/>
            <pc:sldMk cId="4054654514" sldId="291"/>
            <ac:spMk id="6" creationId="{28EC5875-FF25-E993-3269-E0B3592D12E6}"/>
          </ac:spMkLst>
        </pc:spChg>
        <pc:picChg chg="add mod">
          <ac:chgData name="Janine Yorimoto Boldt" userId="ad02a3fe-a95d-49c3-8b02-d0f0b3d11ed2" providerId="ADAL" clId="{15C26DD3-3CEA-4375-A776-F6854F13102D}" dt="2025-09-18T17:56:41.512" v="902" actId="1076"/>
          <ac:picMkLst>
            <pc:docMk/>
            <pc:sldMk cId="4054654514" sldId="291"/>
            <ac:picMk id="2" creationId="{897E5860-AEC2-6CA7-DD0A-7143A8FB1AC7}"/>
          </ac:picMkLst>
        </pc:picChg>
        <pc:picChg chg="add mod">
          <ac:chgData name="Janine Yorimoto Boldt" userId="ad02a3fe-a95d-49c3-8b02-d0f0b3d11ed2" providerId="ADAL" clId="{15C26DD3-3CEA-4375-A776-F6854F13102D}" dt="2025-09-18T17:57:29.566" v="1029" actId="14100"/>
          <ac:picMkLst>
            <pc:docMk/>
            <pc:sldMk cId="4054654514" sldId="291"/>
            <ac:picMk id="5" creationId="{5722E1B4-48EC-163E-C8BF-5A4D1DE5225B}"/>
          </ac:picMkLst>
        </pc:picChg>
      </pc:sldChg>
      <pc:sldChg chg="addSp modSp new mod ord">
        <pc:chgData name="Janine Yorimoto Boldt" userId="ad02a3fe-a95d-49c3-8b02-d0f0b3d11ed2" providerId="ADAL" clId="{15C26DD3-3CEA-4375-A776-F6854F13102D}" dt="2025-10-09T20:23:59.628" v="5764" actId="1076"/>
        <pc:sldMkLst>
          <pc:docMk/>
          <pc:sldMk cId="862913629" sldId="292"/>
        </pc:sldMkLst>
        <pc:spChg chg="add mod">
          <ac:chgData name="Janine Yorimoto Boldt" userId="ad02a3fe-a95d-49c3-8b02-d0f0b3d11ed2" providerId="ADAL" clId="{15C26DD3-3CEA-4375-A776-F6854F13102D}" dt="2025-10-09T20:23:59.628" v="5764" actId="1076"/>
          <ac:spMkLst>
            <pc:docMk/>
            <pc:sldMk cId="862913629" sldId="292"/>
            <ac:spMk id="2" creationId="{4B8C9DDD-9445-B60C-24B1-AEBAEE07B9F6}"/>
          </ac:spMkLst>
        </pc:spChg>
        <pc:picChg chg="add mod">
          <ac:chgData name="Janine Yorimoto Boldt" userId="ad02a3fe-a95d-49c3-8b02-d0f0b3d11ed2" providerId="ADAL" clId="{15C26DD3-3CEA-4375-A776-F6854F13102D}" dt="2025-09-18T20:35:45.180" v="1704" actId="1076"/>
          <ac:picMkLst>
            <pc:docMk/>
            <pc:sldMk cId="862913629" sldId="292"/>
            <ac:picMk id="7170" creationId="{5FEBA909-8B94-7B67-AEEB-509711954DA1}"/>
          </ac:picMkLst>
        </pc:picChg>
      </pc:sldChg>
      <pc:sldChg chg="addSp delSp modSp new del mod ord">
        <pc:chgData name="Janine Yorimoto Boldt" userId="ad02a3fe-a95d-49c3-8b02-d0f0b3d11ed2" providerId="ADAL" clId="{15C26DD3-3CEA-4375-A776-F6854F13102D}" dt="2025-09-18T18:27:48.613" v="1161" actId="47"/>
        <pc:sldMkLst>
          <pc:docMk/>
          <pc:sldMk cId="3116930500" sldId="293"/>
        </pc:sldMkLst>
      </pc:sldChg>
      <pc:sldChg chg="addSp delSp modSp new mod">
        <pc:chgData name="Janine Yorimoto Boldt" userId="ad02a3fe-a95d-49c3-8b02-d0f0b3d11ed2" providerId="ADAL" clId="{15C26DD3-3CEA-4375-A776-F6854F13102D}" dt="2025-10-09T20:18:05.917" v="5727" actId="1076"/>
        <pc:sldMkLst>
          <pc:docMk/>
          <pc:sldMk cId="3314293539" sldId="294"/>
        </pc:sldMkLst>
        <pc:spChg chg="add mod">
          <ac:chgData name="Janine Yorimoto Boldt" userId="ad02a3fe-a95d-49c3-8b02-d0f0b3d11ed2" providerId="ADAL" clId="{15C26DD3-3CEA-4375-A776-F6854F13102D}" dt="2025-10-09T20:17:52.183" v="5726" actId="20577"/>
          <ac:spMkLst>
            <pc:docMk/>
            <pc:sldMk cId="3314293539" sldId="294"/>
            <ac:spMk id="4" creationId="{B5DF6F1A-4DDE-B57F-70E4-C38E003EE373}"/>
          </ac:spMkLst>
        </pc:spChg>
        <pc:spChg chg="add mod">
          <ac:chgData name="Janine Yorimoto Boldt" userId="ad02a3fe-a95d-49c3-8b02-d0f0b3d11ed2" providerId="ADAL" clId="{15C26DD3-3CEA-4375-A776-F6854F13102D}" dt="2025-10-09T20:18:05.917" v="5727" actId="1076"/>
          <ac:spMkLst>
            <pc:docMk/>
            <pc:sldMk cId="3314293539" sldId="294"/>
            <ac:spMk id="6" creationId="{F0F59396-7E8A-3EAA-C764-CADBBC909BDB}"/>
          </ac:spMkLst>
        </pc:spChg>
        <pc:picChg chg="add mod">
          <ac:chgData name="Janine Yorimoto Boldt" userId="ad02a3fe-a95d-49c3-8b02-d0f0b3d11ed2" providerId="ADAL" clId="{15C26DD3-3CEA-4375-A776-F6854F13102D}" dt="2025-09-18T18:22:58.386" v="1156" actId="14100"/>
          <ac:picMkLst>
            <pc:docMk/>
            <pc:sldMk cId="3314293539" sldId="294"/>
            <ac:picMk id="5" creationId="{D36BE75B-05E2-DA27-CB05-2EAD85F3C238}"/>
          </ac:picMkLst>
        </pc:picChg>
        <pc:picChg chg="add mod">
          <ac:chgData name="Janine Yorimoto Boldt" userId="ad02a3fe-a95d-49c3-8b02-d0f0b3d11ed2" providerId="ADAL" clId="{15C26DD3-3CEA-4375-A776-F6854F13102D}" dt="2025-09-18T18:32:51.887" v="1301" actId="1076"/>
          <ac:picMkLst>
            <pc:docMk/>
            <pc:sldMk cId="3314293539" sldId="294"/>
            <ac:picMk id="2052" creationId="{1DF32589-DD2F-9BA9-383D-4470CE053509}"/>
          </ac:picMkLst>
        </pc:picChg>
      </pc:sldChg>
      <pc:sldChg chg="addSp delSp modSp new mod">
        <pc:chgData name="Janine Yorimoto Boldt" userId="ad02a3fe-a95d-49c3-8b02-d0f0b3d11ed2" providerId="ADAL" clId="{15C26DD3-3CEA-4375-A776-F6854F13102D}" dt="2025-10-09T20:17:23.555" v="5714" actId="113"/>
        <pc:sldMkLst>
          <pc:docMk/>
          <pc:sldMk cId="769153677" sldId="295"/>
        </pc:sldMkLst>
        <pc:spChg chg="add mod">
          <ac:chgData name="Janine Yorimoto Boldt" userId="ad02a3fe-a95d-49c3-8b02-d0f0b3d11ed2" providerId="ADAL" clId="{15C26DD3-3CEA-4375-A776-F6854F13102D}" dt="2025-10-09T20:17:23.555" v="5714" actId="113"/>
          <ac:spMkLst>
            <pc:docMk/>
            <pc:sldMk cId="769153677" sldId="295"/>
            <ac:spMk id="2" creationId="{CDB7FC2A-5A01-954B-C376-D8A3AB53E7F2}"/>
          </ac:spMkLst>
        </pc:spChg>
        <pc:picChg chg="add mod">
          <ac:chgData name="Janine Yorimoto Boldt" userId="ad02a3fe-a95d-49c3-8b02-d0f0b3d11ed2" providerId="ADAL" clId="{15C26DD3-3CEA-4375-A776-F6854F13102D}" dt="2025-09-18T18:42:50.506" v="1330" actId="14100"/>
          <ac:picMkLst>
            <pc:docMk/>
            <pc:sldMk cId="769153677" sldId="295"/>
            <ac:picMk id="3078" creationId="{388D00AD-C133-2CA9-59EE-0AF3CB764F64}"/>
          </ac:picMkLst>
        </pc:picChg>
        <pc:picChg chg="add mod">
          <ac:chgData name="Janine Yorimoto Boldt" userId="ad02a3fe-a95d-49c3-8b02-d0f0b3d11ed2" providerId="ADAL" clId="{15C26DD3-3CEA-4375-A776-F6854F13102D}" dt="2025-09-18T18:42:02.576" v="1315" actId="14100"/>
          <ac:picMkLst>
            <pc:docMk/>
            <pc:sldMk cId="769153677" sldId="295"/>
            <ac:picMk id="3080" creationId="{51BEFD14-9D40-08A8-8F98-EFAAEB276ECA}"/>
          </ac:picMkLst>
        </pc:picChg>
      </pc:sldChg>
      <pc:sldChg chg="addSp modSp new mod">
        <pc:chgData name="Janine Yorimoto Boldt" userId="ad02a3fe-a95d-49c3-8b02-d0f0b3d11ed2" providerId="ADAL" clId="{15C26DD3-3CEA-4375-A776-F6854F13102D}" dt="2025-10-09T20:19:00.952" v="5751" actId="20577"/>
        <pc:sldMkLst>
          <pc:docMk/>
          <pc:sldMk cId="3003192626" sldId="296"/>
        </pc:sldMkLst>
        <pc:spChg chg="add mod">
          <ac:chgData name="Janine Yorimoto Boldt" userId="ad02a3fe-a95d-49c3-8b02-d0f0b3d11ed2" providerId="ADAL" clId="{15C26DD3-3CEA-4375-A776-F6854F13102D}" dt="2025-10-09T20:18:55.084" v="5749" actId="113"/>
          <ac:spMkLst>
            <pc:docMk/>
            <pc:sldMk cId="3003192626" sldId="296"/>
            <ac:spMk id="4" creationId="{10C560C4-1EDE-7C28-B10A-8C3E2828DC5D}"/>
          </ac:spMkLst>
        </pc:spChg>
        <pc:spChg chg="add mod">
          <ac:chgData name="Janine Yorimoto Boldt" userId="ad02a3fe-a95d-49c3-8b02-d0f0b3d11ed2" providerId="ADAL" clId="{15C26DD3-3CEA-4375-A776-F6854F13102D}" dt="2025-10-09T20:19:00.952" v="5751" actId="20577"/>
          <ac:spMkLst>
            <pc:docMk/>
            <pc:sldMk cId="3003192626" sldId="296"/>
            <ac:spMk id="5" creationId="{EB4C6F47-B85B-4324-ED93-1E52A5CBA24E}"/>
          </ac:spMkLst>
        </pc:spChg>
        <pc:picChg chg="add mod">
          <ac:chgData name="Janine Yorimoto Boldt" userId="ad02a3fe-a95d-49c3-8b02-d0f0b3d11ed2" providerId="ADAL" clId="{15C26DD3-3CEA-4375-A776-F6854F13102D}" dt="2025-09-18T18:54:37.977" v="1612" actId="1076"/>
          <ac:picMkLst>
            <pc:docMk/>
            <pc:sldMk cId="3003192626" sldId="296"/>
            <ac:picMk id="3" creationId="{00A56930-A932-2190-1E12-C4CFA49FE277}"/>
          </ac:picMkLst>
        </pc:picChg>
        <pc:picChg chg="add mod">
          <ac:chgData name="Janine Yorimoto Boldt" userId="ad02a3fe-a95d-49c3-8b02-d0f0b3d11ed2" providerId="ADAL" clId="{15C26DD3-3CEA-4375-A776-F6854F13102D}" dt="2025-09-18T18:54:41.039" v="1614" actId="1076"/>
          <ac:picMkLst>
            <pc:docMk/>
            <pc:sldMk cId="3003192626" sldId="296"/>
            <ac:picMk id="4098" creationId="{6FE871FB-4300-6A59-A73A-47B4A6300D45}"/>
          </ac:picMkLst>
        </pc:picChg>
      </pc:sldChg>
      <pc:sldChg chg="addSp modSp new mod">
        <pc:chgData name="Janine Yorimoto Boldt" userId="ad02a3fe-a95d-49c3-8b02-d0f0b3d11ed2" providerId="ADAL" clId="{15C26DD3-3CEA-4375-A776-F6854F13102D}" dt="2025-10-09T20:19:26.283" v="5757" actId="14100"/>
        <pc:sldMkLst>
          <pc:docMk/>
          <pc:sldMk cId="3634859184" sldId="297"/>
        </pc:sldMkLst>
        <pc:spChg chg="add mod">
          <ac:chgData name="Janine Yorimoto Boldt" userId="ad02a3fe-a95d-49c3-8b02-d0f0b3d11ed2" providerId="ADAL" clId="{15C26DD3-3CEA-4375-A776-F6854F13102D}" dt="2025-10-09T20:19:26.283" v="5757" actId="14100"/>
          <ac:spMkLst>
            <pc:docMk/>
            <pc:sldMk cId="3634859184" sldId="297"/>
            <ac:spMk id="2" creationId="{217C3E9C-6927-1AB2-F25A-5C075464C61A}"/>
          </ac:spMkLst>
        </pc:spChg>
        <pc:picChg chg="add mod">
          <ac:chgData name="Janine Yorimoto Boldt" userId="ad02a3fe-a95d-49c3-8b02-d0f0b3d11ed2" providerId="ADAL" clId="{15C26DD3-3CEA-4375-A776-F6854F13102D}" dt="2025-09-18T20:24:28.597" v="1626" actId="1076"/>
          <ac:picMkLst>
            <pc:docMk/>
            <pc:sldMk cId="3634859184" sldId="297"/>
            <ac:picMk id="6146" creationId="{CF2D825A-5F7E-3D2B-C9D4-D6B39B9761BC}"/>
          </ac:picMkLst>
        </pc:picChg>
      </pc:sldChg>
      <pc:sldChg chg="addSp modSp add mod">
        <pc:chgData name="Janine Yorimoto Boldt" userId="ad02a3fe-a95d-49c3-8b02-d0f0b3d11ed2" providerId="ADAL" clId="{15C26DD3-3CEA-4375-A776-F6854F13102D}" dt="2025-10-09T20:25:06.932" v="5784" actId="1076"/>
        <pc:sldMkLst>
          <pc:docMk/>
          <pc:sldMk cId="2904552439" sldId="298"/>
        </pc:sldMkLst>
        <pc:spChg chg="mod">
          <ac:chgData name="Janine Yorimoto Boldt" userId="ad02a3fe-a95d-49c3-8b02-d0f0b3d11ed2" providerId="ADAL" clId="{15C26DD3-3CEA-4375-A776-F6854F13102D}" dt="2025-10-09T20:25:03.595" v="5782" actId="14100"/>
          <ac:spMkLst>
            <pc:docMk/>
            <pc:sldMk cId="2904552439" sldId="298"/>
            <ac:spMk id="2" creationId="{4B7C64A4-0D77-407F-A53F-17CDD3CE1A97}"/>
          </ac:spMkLst>
        </pc:spChg>
        <pc:spChg chg="add mod">
          <ac:chgData name="Janine Yorimoto Boldt" userId="ad02a3fe-a95d-49c3-8b02-d0f0b3d11ed2" providerId="ADAL" clId="{15C26DD3-3CEA-4375-A776-F6854F13102D}" dt="2025-10-09T20:25:06.932" v="5784" actId="1076"/>
          <ac:spMkLst>
            <pc:docMk/>
            <pc:sldMk cId="2904552439" sldId="298"/>
            <ac:spMk id="4" creationId="{62407A58-49FE-738E-181C-AA65AA72E76E}"/>
          </ac:spMkLst>
        </pc:spChg>
        <pc:picChg chg="add mod">
          <ac:chgData name="Janine Yorimoto Boldt" userId="ad02a3fe-a95d-49c3-8b02-d0f0b3d11ed2" providerId="ADAL" clId="{15C26DD3-3CEA-4375-A776-F6854F13102D}" dt="2025-09-19T14:38:56.366" v="1839" actId="1076"/>
          <ac:picMkLst>
            <pc:docMk/>
            <pc:sldMk cId="2904552439" sldId="298"/>
            <ac:picMk id="3" creationId="{D92C0B60-E619-96AE-C6B5-AA0C339FCEEA}"/>
          </ac:picMkLst>
        </pc:picChg>
        <pc:picChg chg="mod">
          <ac:chgData name="Janine Yorimoto Boldt" userId="ad02a3fe-a95d-49c3-8b02-d0f0b3d11ed2" providerId="ADAL" clId="{15C26DD3-3CEA-4375-A776-F6854F13102D}" dt="2025-09-19T14:39:02.674" v="1843" actId="1076"/>
          <ac:picMkLst>
            <pc:docMk/>
            <pc:sldMk cId="2904552439" sldId="298"/>
            <ac:picMk id="2050" creationId="{258430BD-7522-4B67-4774-114803CE7EC8}"/>
          </ac:picMkLst>
        </pc:picChg>
      </pc:sldChg>
      <pc:sldChg chg="delSp modSp add mod">
        <pc:chgData name="Janine Yorimoto Boldt" userId="ad02a3fe-a95d-49c3-8b02-d0f0b3d11ed2" providerId="ADAL" clId="{15C26DD3-3CEA-4375-A776-F6854F13102D}" dt="2025-10-09T20:25:16.065" v="5787" actId="14100"/>
        <pc:sldMkLst>
          <pc:docMk/>
          <pc:sldMk cId="1294134605" sldId="299"/>
        </pc:sldMkLst>
        <pc:spChg chg="mod">
          <ac:chgData name="Janine Yorimoto Boldt" userId="ad02a3fe-a95d-49c3-8b02-d0f0b3d11ed2" providerId="ADAL" clId="{15C26DD3-3CEA-4375-A776-F6854F13102D}" dt="2025-10-09T20:25:16.065" v="5787" actId="14100"/>
          <ac:spMkLst>
            <pc:docMk/>
            <pc:sldMk cId="1294134605" sldId="299"/>
            <ac:spMk id="2" creationId="{A4D1BC0C-158D-0B5B-E272-FF21D0C0B889}"/>
          </ac:spMkLst>
        </pc:spChg>
        <pc:picChg chg="mod">
          <ac:chgData name="Janine Yorimoto Boldt" userId="ad02a3fe-a95d-49c3-8b02-d0f0b3d11ed2" providerId="ADAL" clId="{15C26DD3-3CEA-4375-A776-F6854F13102D}" dt="2025-09-19T16:01:50.762" v="1861" actId="1076"/>
          <ac:picMkLst>
            <pc:docMk/>
            <pc:sldMk cId="1294134605" sldId="299"/>
            <ac:picMk id="2050" creationId="{D8C921E5-3B9B-EF6B-6497-B1E4E42A913E}"/>
          </ac:picMkLst>
        </pc:picChg>
      </pc:sldChg>
      <pc:sldChg chg="addSp modSp new mod">
        <pc:chgData name="Janine Yorimoto Boldt" userId="ad02a3fe-a95d-49c3-8b02-d0f0b3d11ed2" providerId="ADAL" clId="{15C26DD3-3CEA-4375-A776-F6854F13102D}" dt="2025-10-09T20:25:22.137" v="5789" actId="1076"/>
        <pc:sldMkLst>
          <pc:docMk/>
          <pc:sldMk cId="1570878023" sldId="300"/>
        </pc:sldMkLst>
        <pc:spChg chg="add mod">
          <ac:chgData name="Janine Yorimoto Boldt" userId="ad02a3fe-a95d-49c3-8b02-d0f0b3d11ed2" providerId="ADAL" clId="{15C26DD3-3CEA-4375-A776-F6854F13102D}" dt="2025-10-09T20:25:22.137" v="5789" actId="1076"/>
          <ac:spMkLst>
            <pc:docMk/>
            <pc:sldMk cId="1570878023" sldId="300"/>
            <ac:spMk id="4" creationId="{2C6A9B6C-8A47-A0CB-6E66-84B27DD5FD2A}"/>
          </ac:spMkLst>
        </pc:spChg>
        <pc:picChg chg="add mod">
          <ac:chgData name="Janine Yorimoto Boldt" userId="ad02a3fe-a95d-49c3-8b02-d0f0b3d11ed2" providerId="ADAL" clId="{15C26DD3-3CEA-4375-A776-F6854F13102D}" dt="2025-09-19T16:14:27.352" v="1868" actId="1076"/>
          <ac:picMkLst>
            <pc:docMk/>
            <pc:sldMk cId="1570878023" sldId="300"/>
            <ac:picMk id="3" creationId="{4B03D149-5DF0-6DE7-9DFC-817BB286ED28}"/>
          </ac:picMkLst>
        </pc:picChg>
      </pc:sldChg>
      <pc:sldChg chg="addSp modSp new mod ord">
        <pc:chgData name="Janine Yorimoto Boldt" userId="ad02a3fe-a95d-49c3-8b02-d0f0b3d11ed2" providerId="ADAL" clId="{15C26DD3-3CEA-4375-A776-F6854F13102D}" dt="2025-10-09T17:32:28.304" v="4885"/>
        <pc:sldMkLst>
          <pc:docMk/>
          <pc:sldMk cId="383489080" sldId="301"/>
        </pc:sldMkLst>
        <pc:picChg chg="add mod modCrop">
          <ac:chgData name="Janine Yorimoto Boldt" userId="ad02a3fe-a95d-49c3-8b02-d0f0b3d11ed2" providerId="ADAL" clId="{15C26DD3-3CEA-4375-A776-F6854F13102D}" dt="2025-09-19T17:05:57.880" v="2019" actId="1076"/>
          <ac:picMkLst>
            <pc:docMk/>
            <pc:sldMk cId="383489080" sldId="301"/>
            <ac:picMk id="3" creationId="{11735EE6-DF1B-6BA7-1889-13B1B2396D93}"/>
          </ac:picMkLst>
        </pc:picChg>
        <pc:picChg chg="add mod">
          <ac:chgData name="Janine Yorimoto Boldt" userId="ad02a3fe-a95d-49c3-8b02-d0f0b3d11ed2" providerId="ADAL" clId="{15C26DD3-3CEA-4375-A776-F6854F13102D}" dt="2025-09-19T17:05:56.385" v="2018" actId="1076"/>
          <ac:picMkLst>
            <pc:docMk/>
            <pc:sldMk cId="383489080" sldId="301"/>
            <ac:picMk id="4" creationId="{83685E23-DC44-C412-BD70-CB88515DBB31}"/>
          </ac:picMkLst>
        </pc:picChg>
      </pc:sldChg>
      <pc:sldChg chg="addSp delSp modSp new mod">
        <pc:chgData name="Janine Yorimoto Boldt" userId="ad02a3fe-a95d-49c3-8b02-d0f0b3d11ed2" providerId="ADAL" clId="{15C26DD3-3CEA-4375-A776-F6854F13102D}" dt="2025-10-09T20:27:56.714" v="5862" actId="1076"/>
        <pc:sldMkLst>
          <pc:docMk/>
          <pc:sldMk cId="395913078" sldId="302"/>
        </pc:sldMkLst>
        <pc:spChg chg="add mod">
          <ac:chgData name="Janine Yorimoto Boldt" userId="ad02a3fe-a95d-49c3-8b02-d0f0b3d11ed2" providerId="ADAL" clId="{15C26DD3-3CEA-4375-A776-F6854F13102D}" dt="2025-10-09T20:27:51.319" v="5861" actId="1076"/>
          <ac:spMkLst>
            <pc:docMk/>
            <pc:sldMk cId="395913078" sldId="302"/>
            <ac:spMk id="4" creationId="{9865BFBA-B931-36FC-6A94-6E94D481346F}"/>
          </ac:spMkLst>
        </pc:spChg>
        <pc:spChg chg="add mod">
          <ac:chgData name="Janine Yorimoto Boldt" userId="ad02a3fe-a95d-49c3-8b02-d0f0b3d11ed2" providerId="ADAL" clId="{15C26DD3-3CEA-4375-A776-F6854F13102D}" dt="2025-10-09T20:27:56.714" v="5862" actId="1076"/>
          <ac:spMkLst>
            <pc:docMk/>
            <pc:sldMk cId="395913078" sldId="302"/>
            <ac:spMk id="5" creationId="{DA1A3DAE-63F4-EB9F-A4AD-52CDF684F4B0}"/>
          </ac:spMkLst>
        </pc:spChg>
        <pc:picChg chg="add mod">
          <ac:chgData name="Janine Yorimoto Boldt" userId="ad02a3fe-a95d-49c3-8b02-d0f0b3d11ed2" providerId="ADAL" clId="{15C26DD3-3CEA-4375-A776-F6854F13102D}" dt="2025-09-19T17:29:24.740" v="2123" actId="14100"/>
          <ac:picMkLst>
            <pc:docMk/>
            <pc:sldMk cId="395913078" sldId="302"/>
            <ac:picMk id="3" creationId="{7CD93B1B-57CD-BF49-D517-56A335B8C9CD}"/>
          </ac:picMkLst>
        </pc:picChg>
        <pc:picChg chg="add mod">
          <ac:chgData name="Janine Yorimoto Boldt" userId="ad02a3fe-a95d-49c3-8b02-d0f0b3d11ed2" providerId="ADAL" clId="{15C26DD3-3CEA-4375-A776-F6854F13102D}" dt="2025-09-19T17:29:25.883" v="2124" actId="1076"/>
          <ac:picMkLst>
            <pc:docMk/>
            <pc:sldMk cId="395913078" sldId="302"/>
            <ac:picMk id="2052" creationId="{A4BB093A-59A4-F86B-6C65-B18209432B94}"/>
          </ac:picMkLst>
        </pc:picChg>
      </pc:sldChg>
      <pc:sldChg chg="addSp modSp new mod">
        <pc:chgData name="Janine Yorimoto Boldt" userId="ad02a3fe-a95d-49c3-8b02-d0f0b3d11ed2" providerId="ADAL" clId="{15C26DD3-3CEA-4375-A776-F6854F13102D}" dt="2025-10-09T20:28:14.480" v="5869" actId="113"/>
        <pc:sldMkLst>
          <pc:docMk/>
          <pc:sldMk cId="1553499962" sldId="303"/>
        </pc:sldMkLst>
        <pc:spChg chg="add mod">
          <ac:chgData name="Janine Yorimoto Boldt" userId="ad02a3fe-a95d-49c3-8b02-d0f0b3d11ed2" providerId="ADAL" clId="{15C26DD3-3CEA-4375-A776-F6854F13102D}" dt="2025-10-09T20:28:08.850" v="5865" actId="113"/>
          <ac:spMkLst>
            <pc:docMk/>
            <pc:sldMk cId="1553499962" sldId="303"/>
            <ac:spMk id="2" creationId="{D1CD8B2C-5773-12C6-33B8-400B8ABB829C}"/>
          </ac:spMkLst>
        </pc:spChg>
        <pc:spChg chg="add mod">
          <ac:chgData name="Janine Yorimoto Boldt" userId="ad02a3fe-a95d-49c3-8b02-d0f0b3d11ed2" providerId="ADAL" clId="{15C26DD3-3CEA-4375-A776-F6854F13102D}" dt="2025-10-09T20:28:14.480" v="5869" actId="113"/>
          <ac:spMkLst>
            <pc:docMk/>
            <pc:sldMk cId="1553499962" sldId="303"/>
            <ac:spMk id="3" creationId="{575A2A5D-732A-9D0B-F0FF-07ADA6EC7959}"/>
          </ac:spMkLst>
        </pc:spChg>
        <pc:picChg chg="add mod">
          <ac:chgData name="Janine Yorimoto Boldt" userId="ad02a3fe-a95d-49c3-8b02-d0f0b3d11ed2" providerId="ADAL" clId="{15C26DD3-3CEA-4375-A776-F6854F13102D}" dt="2025-09-19T17:34:32.941" v="2314" actId="14100"/>
          <ac:picMkLst>
            <pc:docMk/>
            <pc:sldMk cId="1553499962" sldId="303"/>
            <ac:picMk id="3074" creationId="{C0C0E41D-02E5-E7F7-9139-A73E68E816B3}"/>
          </ac:picMkLst>
        </pc:picChg>
        <pc:picChg chg="add mod">
          <ac:chgData name="Janine Yorimoto Boldt" userId="ad02a3fe-a95d-49c3-8b02-d0f0b3d11ed2" providerId="ADAL" clId="{15C26DD3-3CEA-4375-A776-F6854F13102D}" dt="2025-09-19T17:34:35.886" v="2316" actId="14100"/>
          <ac:picMkLst>
            <pc:docMk/>
            <pc:sldMk cId="1553499962" sldId="303"/>
            <ac:picMk id="3076" creationId="{45E29545-EFA4-5EC8-9114-A446F72EBEFD}"/>
          </ac:picMkLst>
        </pc:picChg>
      </pc:sldChg>
      <pc:sldChg chg="addSp modSp new mod ord">
        <pc:chgData name="Janine Yorimoto Boldt" userId="ad02a3fe-a95d-49c3-8b02-d0f0b3d11ed2" providerId="ADAL" clId="{15C26DD3-3CEA-4375-A776-F6854F13102D}" dt="2025-10-09T20:26:57.754" v="5844" actId="20577"/>
        <pc:sldMkLst>
          <pc:docMk/>
          <pc:sldMk cId="3270935777" sldId="304"/>
        </pc:sldMkLst>
        <pc:spChg chg="add mod">
          <ac:chgData name="Janine Yorimoto Boldt" userId="ad02a3fe-a95d-49c3-8b02-d0f0b3d11ed2" providerId="ADAL" clId="{15C26DD3-3CEA-4375-A776-F6854F13102D}" dt="2025-10-09T20:26:57.754" v="5844" actId="20577"/>
          <ac:spMkLst>
            <pc:docMk/>
            <pc:sldMk cId="3270935777" sldId="304"/>
            <ac:spMk id="2" creationId="{D1AFD064-9225-9DF7-46EB-BB758D87C77D}"/>
          </ac:spMkLst>
        </pc:spChg>
        <pc:picChg chg="add mod">
          <ac:chgData name="Janine Yorimoto Boldt" userId="ad02a3fe-a95d-49c3-8b02-d0f0b3d11ed2" providerId="ADAL" clId="{15C26DD3-3CEA-4375-A776-F6854F13102D}" dt="2025-09-19T18:05:15.536" v="2416" actId="1076"/>
          <ac:picMkLst>
            <pc:docMk/>
            <pc:sldMk cId="3270935777" sldId="304"/>
            <ac:picMk id="4098" creationId="{0F949398-EA91-67A0-22A0-083D7AAA5E39}"/>
          </ac:picMkLst>
        </pc:picChg>
      </pc:sldChg>
      <pc:sldChg chg="addSp modSp new mod ord">
        <pc:chgData name="Janine Yorimoto Boldt" userId="ad02a3fe-a95d-49c3-8b02-d0f0b3d11ed2" providerId="ADAL" clId="{15C26DD3-3CEA-4375-A776-F6854F13102D}" dt="2025-10-09T20:27:07.575" v="5848" actId="113"/>
        <pc:sldMkLst>
          <pc:docMk/>
          <pc:sldMk cId="1899435418" sldId="305"/>
        </pc:sldMkLst>
        <pc:spChg chg="add mod">
          <ac:chgData name="Janine Yorimoto Boldt" userId="ad02a3fe-a95d-49c3-8b02-d0f0b3d11ed2" providerId="ADAL" clId="{15C26DD3-3CEA-4375-A776-F6854F13102D}" dt="2025-10-09T20:27:07.575" v="5848" actId="113"/>
          <ac:spMkLst>
            <pc:docMk/>
            <pc:sldMk cId="1899435418" sldId="305"/>
            <ac:spMk id="2" creationId="{2860018C-4C86-9AB7-78CE-7932C50CEF4F}"/>
          </ac:spMkLst>
        </pc:spChg>
        <pc:picChg chg="add mod">
          <ac:chgData name="Janine Yorimoto Boldt" userId="ad02a3fe-a95d-49c3-8b02-d0f0b3d11ed2" providerId="ADAL" clId="{15C26DD3-3CEA-4375-A776-F6854F13102D}" dt="2025-09-19T18:12:35.446" v="2482" actId="1076"/>
          <ac:picMkLst>
            <pc:docMk/>
            <pc:sldMk cId="1899435418" sldId="305"/>
            <ac:picMk id="5122" creationId="{CAE07154-E7D7-988D-DB26-64C0074AD8BC}"/>
          </ac:picMkLst>
        </pc:picChg>
      </pc:sldChg>
      <pc:sldChg chg="addSp delSp modSp new mod">
        <pc:chgData name="Janine Yorimoto Boldt" userId="ad02a3fe-a95d-49c3-8b02-d0f0b3d11ed2" providerId="ADAL" clId="{15C26DD3-3CEA-4375-A776-F6854F13102D}" dt="2025-10-09T20:28:47.863" v="5883" actId="14100"/>
        <pc:sldMkLst>
          <pc:docMk/>
          <pc:sldMk cId="3057281480" sldId="306"/>
        </pc:sldMkLst>
        <pc:spChg chg="add mod">
          <ac:chgData name="Janine Yorimoto Boldt" userId="ad02a3fe-a95d-49c3-8b02-d0f0b3d11ed2" providerId="ADAL" clId="{15C26DD3-3CEA-4375-A776-F6854F13102D}" dt="2025-10-09T20:28:38.217" v="5878" actId="14100"/>
          <ac:spMkLst>
            <pc:docMk/>
            <pc:sldMk cId="3057281480" sldId="306"/>
            <ac:spMk id="8" creationId="{80000B26-FF6F-A9BD-69A2-316B9435ADD7}"/>
          </ac:spMkLst>
        </pc:spChg>
        <pc:spChg chg="add mod">
          <ac:chgData name="Janine Yorimoto Boldt" userId="ad02a3fe-a95d-49c3-8b02-d0f0b3d11ed2" providerId="ADAL" clId="{15C26DD3-3CEA-4375-A776-F6854F13102D}" dt="2025-10-09T20:28:47.863" v="5883" actId="14100"/>
          <ac:spMkLst>
            <pc:docMk/>
            <pc:sldMk cId="3057281480" sldId="306"/>
            <ac:spMk id="11" creationId="{C3D3A5F5-DDD6-A2FC-499E-84F8ACB26AD7}"/>
          </ac:spMkLst>
        </pc:spChg>
        <pc:spChg chg="add mod">
          <ac:chgData name="Janine Yorimoto Boldt" userId="ad02a3fe-a95d-49c3-8b02-d0f0b3d11ed2" providerId="ADAL" clId="{15C26DD3-3CEA-4375-A776-F6854F13102D}" dt="2025-10-09T20:28:42.303" v="5880" actId="14100"/>
          <ac:spMkLst>
            <pc:docMk/>
            <pc:sldMk cId="3057281480" sldId="306"/>
            <ac:spMk id="12" creationId="{8EAA1B1F-0A09-427D-6A05-E103C1F0CC84}"/>
          </ac:spMkLst>
        </pc:spChg>
        <pc:picChg chg="add mod">
          <ac:chgData name="Janine Yorimoto Boldt" userId="ad02a3fe-a95d-49c3-8b02-d0f0b3d11ed2" providerId="ADAL" clId="{15C26DD3-3CEA-4375-A776-F6854F13102D}" dt="2025-09-19T18:34:51.494" v="2706" actId="1076"/>
          <ac:picMkLst>
            <pc:docMk/>
            <pc:sldMk cId="3057281480" sldId="306"/>
            <ac:picMk id="5" creationId="{6C160F39-E3F6-52B1-F511-73FC4213217E}"/>
          </ac:picMkLst>
        </pc:picChg>
        <pc:picChg chg="add mod">
          <ac:chgData name="Janine Yorimoto Boldt" userId="ad02a3fe-a95d-49c3-8b02-d0f0b3d11ed2" providerId="ADAL" clId="{15C26DD3-3CEA-4375-A776-F6854F13102D}" dt="2025-09-19T18:34:55.059" v="2709" actId="14100"/>
          <ac:picMkLst>
            <pc:docMk/>
            <pc:sldMk cId="3057281480" sldId="306"/>
            <ac:picMk id="7" creationId="{498A4314-2665-EAA7-64FB-D47B1713F108}"/>
          </ac:picMkLst>
        </pc:picChg>
        <pc:picChg chg="add mod">
          <ac:chgData name="Janine Yorimoto Boldt" userId="ad02a3fe-a95d-49c3-8b02-d0f0b3d11ed2" providerId="ADAL" clId="{15C26DD3-3CEA-4375-A776-F6854F13102D}" dt="2025-09-19T18:35:05.061" v="2716" actId="1076"/>
          <ac:picMkLst>
            <pc:docMk/>
            <pc:sldMk cId="3057281480" sldId="306"/>
            <ac:picMk id="10" creationId="{0AE74E56-B3A0-5A59-8BE1-BDD1F51E14C1}"/>
          </ac:picMkLst>
        </pc:picChg>
        <pc:picChg chg="add mod">
          <ac:chgData name="Janine Yorimoto Boldt" userId="ad02a3fe-a95d-49c3-8b02-d0f0b3d11ed2" providerId="ADAL" clId="{15C26DD3-3CEA-4375-A776-F6854F13102D}" dt="2025-09-19T18:35:16.136" v="2717" actId="1076"/>
          <ac:picMkLst>
            <pc:docMk/>
            <pc:sldMk cId="3057281480" sldId="306"/>
            <ac:picMk id="6150" creationId="{F5357CD6-9CE0-1D3A-2198-D56981E4EAA6}"/>
          </ac:picMkLst>
        </pc:picChg>
      </pc:sldChg>
      <pc:sldChg chg="addSp delSp modSp new mod modAnim">
        <pc:chgData name="Janine Yorimoto Boldt" userId="ad02a3fe-a95d-49c3-8b02-d0f0b3d11ed2" providerId="ADAL" clId="{15C26DD3-3CEA-4375-A776-F6854F13102D}" dt="2025-10-10T15:18:02.967" v="5963"/>
        <pc:sldMkLst>
          <pc:docMk/>
          <pc:sldMk cId="1851463482" sldId="307"/>
        </pc:sldMkLst>
        <pc:spChg chg="add mod">
          <ac:chgData name="Janine Yorimoto Boldt" userId="ad02a3fe-a95d-49c3-8b02-d0f0b3d11ed2" providerId="ADAL" clId="{15C26DD3-3CEA-4375-A776-F6854F13102D}" dt="2025-10-09T20:27:28.290" v="5855" actId="20577"/>
          <ac:spMkLst>
            <pc:docMk/>
            <pc:sldMk cId="1851463482" sldId="307"/>
            <ac:spMk id="4" creationId="{699D64A5-D3A4-5B26-C69A-7A94E7AB515F}"/>
          </ac:spMkLst>
        </pc:spChg>
        <pc:spChg chg="add mod">
          <ac:chgData name="Janine Yorimoto Boldt" userId="ad02a3fe-a95d-49c3-8b02-d0f0b3d11ed2" providerId="ADAL" clId="{15C26DD3-3CEA-4375-A776-F6854F13102D}" dt="2025-10-09T20:27:22.473" v="5853" actId="113"/>
          <ac:spMkLst>
            <pc:docMk/>
            <pc:sldMk cId="1851463482" sldId="307"/>
            <ac:spMk id="5" creationId="{6141E7CE-4595-082A-E741-1C031D894C63}"/>
          </ac:spMkLst>
        </pc:spChg>
        <pc:spChg chg="add mod">
          <ac:chgData name="Janine Yorimoto Boldt" userId="ad02a3fe-a95d-49c3-8b02-d0f0b3d11ed2" providerId="ADAL" clId="{15C26DD3-3CEA-4375-A776-F6854F13102D}" dt="2025-10-09T17:33:52.720" v="4897" actId="313"/>
          <ac:spMkLst>
            <pc:docMk/>
            <pc:sldMk cId="1851463482" sldId="307"/>
            <ac:spMk id="6" creationId="{5265CAB8-C250-E800-F0D7-55EFEC6F9964}"/>
          </ac:spMkLst>
        </pc:spChg>
        <pc:picChg chg="add mod">
          <ac:chgData name="Janine Yorimoto Boldt" userId="ad02a3fe-a95d-49c3-8b02-d0f0b3d11ed2" providerId="ADAL" clId="{15C26DD3-3CEA-4375-A776-F6854F13102D}" dt="2025-10-09T17:33:38.445" v="4886" actId="14100"/>
          <ac:picMkLst>
            <pc:docMk/>
            <pc:sldMk cId="1851463482" sldId="307"/>
            <ac:picMk id="3" creationId="{79D517DB-FC6A-5A40-D9E5-64FB4515CB78}"/>
          </ac:picMkLst>
        </pc:picChg>
        <pc:picChg chg="add mod">
          <ac:chgData name="Janine Yorimoto Boldt" userId="ad02a3fe-a95d-49c3-8b02-d0f0b3d11ed2" providerId="ADAL" clId="{15C26DD3-3CEA-4375-A776-F6854F13102D}" dt="2025-10-09T17:33:43.850" v="4889" actId="1076"/>
          <ac:picMkLst>
            <pc:docMk/>
            <pc:sldMk cId="1851463482" sldId="307"/>
            <ac:picMk id="1028" creationId="{A58133D5-92D8-FC2C-E851-FC5C76ECBF6E}"/>
          </ac:picMkLst>
        </pc:picChg>
      </pc:sldChg>
      <pc:sldChg chg="addSp delSp modSp new mod">
        <pc:chgData name="Janine Yorimoto Boldt" userId="ad02a3fe-a95d-49c3-8b02-d0f0b3d11ed2" providerId="ADAL" clId="{15C26DD3-3CEA-4375-A776-F6854F13102D}" dt="2025-10-09T20:29:05.946" v="5889" actId="1076"/>
        <pc:sldMkLst>
          <pc:docMk/>
          <pc:sldMk cId="529737450" sldId="308"/>
        </pc:sldMkLst>
        <pc:spChg chg="add mod">
          <ac:chgData name="Janine Yorimoto Boldt" userId="ad02a3fe-a95d-49c3-8b02-d0f0b3d11ed2" providerId="ADAL" clId="{15C26DD3-3CEA-4375-A776-F6854F13102D}" dt="2025-10-09T20:29:00.885" v="5887" actId="20577"/>
          <ac:spMkLst>
            <pc:docMk/>
            <pc:sldMk cId="529737450" sldId="308"/>
            <ac:spMk id="5" creationId="{759932A1-2FC9-95F5-9949-5EBB0CBD1537}"/>
          </ac:spMkLst>
        </pc:spChg>
        <pc:spChg chg="add mod">
          <ac:chgData name="Janine Yorimoto Boldt" userId="ad02a3fe-a95d-49c3-8b02-d0f0b3d11ed2" providerId="ADAL" clId="{15C26DD3-3CEA-4375-A776-F6854F13102D}" dt="2025-10-09T20:29:05.946" v="5889" actId="1076"/>
          <ac:spMkLst>
            <pc:docMk/>
            <pc:sldMk cId="529737450" sldId="308"/>
            <ac:spMk id="6" creationId="{621F62F8-B7AD-9AC8-6D4D-01067C6D39D7}"/>
          </ac:spMkLst>
        </pc:spChg>
        <pc:picChg chg="add mod">
          <ac:chgData name="Janine Yorimoto Boldt" userId="ad02a3fe-a95d-49c3-8b02-d0f0b3d11ed2" providerId="ADAL" clId="{15C26DD3-3CEA-4375-A776-F6854F13102D}" dt="2025-10-03T16:31:22.722" v="3166" actId="1076"/>
          <ac:picMkLst>
            <pc:docMk/>
            <pc:sldMk cId="529737450" sldId="308"/>
            <ac:picMk id="4" creationId="{15778BDA-F855-1F8A-95EF-8FDD8AFBE8B3}"/>
          </ac:picMkLst>
        </pc:picChg>
        <pc:picChg chg="add mod">
          <ac:chgData name="Janine Yorimoto Boldt" userId="ad02a3fe-a95d-49c3-8b02-d0f0b3d11ed2" providerId="ADAL" clId="{15C26DD3-3CEA-4375-A776-F6854F13102D}" dt="2025-10-03T16:31:24.285" v="3167" actId="1076"/>
          <ac:picMkLst>
            <pc:docMk/>
            <pc:sldMk cId="529737450" sldId="308"/>
            <ac:picMk id="3076" creationId="{F1D6E92C-488F-BA29-E454-B26F5FFE76F0}"/>
          </ac:picMkLst>
        </pc:picChg>
      </pc:sldChg>
      <pc:sldChg chg="addSp modSp new mod">
        <pc:chgData name="Janine Yorimoto Boldt" userId="ad02a3fe-a95d-49c3-8b02-d0f0b3d11ed2" providerId="ADAL" clId="{15C26DD3-3CEA-4375-A776-F6854F13102D}" dt="2025-10-09T20:29:13.094" v="5891" actId="1076"/>
        <pc:sldMkLst>
          <pc:docMk/>
          <pc:sldMk cId="2188196736" sldId="309"/>
        </pc:sldMkLst>
        <pc:spChg chg="add mod">
          <ac:chgData name="Janine Yorimoto Boldt" userId="ad02a3fe-a95d-49c3-8b02-d0f0b3d11ed2" providerId="ADAL" clId="{15C26DD3-3CEA-4375-A776-F6854F13102D}" dt="2025-10-09T20:29:13.094" v="5891" actId="1076"/>
          <ac:spMkLst>
            <pc:docMk/>
            <pc:sldMk cId="2188196736" sldId="309"/>
            <ac:spMk id="3" creationId="{97B26447-A491-2DC8-117E-F9E20728C2A8}"/>
          </ac:spMkLst>
        </pc:spChg>
      </pc:sldChg>
      <pc:sldChg chg="addSp modSp new mod">
        <pc:chgData name="Janine Yorimoto Boldt" userId="ad02a3fe-a95d-49c3-8b02-d0f0b3d11ed2" providerId="ADAL" clId="{15C26DD3-3CEA-4375-A776-F6854F13102D}" dt="2025-10-09T20:29:33.005" v="5899" actId="1076"/>
        <pc:sldMkLst>
          <pc:docMk/>
          <pc:sldMk cId="3383601280" sldId="310"/>
        </pc:sldMkLst>
        <pc:spChg chg="add mod">
          <ac:chgData name="Janine Yorimoto Boldt" userId="ad02a3fe-a95d-49c3-8b02-d0f0b3d11ed2" providerId="ADAL" clId="{15C26DD3-3CEA-4375-A776-F6854F13102D}" dt="2025-10-09T20:29:26.224" v="5895" actId="113"/>
          <ac:spMkLst>
            <pc:docMk/>
            <pc:sldMk cId="3383601280" sldId="310"/>
            <ac:spMk id="2" creationId="{F785EB5B-7FE2-3C72-9E44-41549571A383}"/>
          </ac:spMkLst>
        </pc:spChg>
        <pc:spChg chg="add mod">
          <ac:chgData name="Janine Yorimoto Boldt" userId="ad02a3fe-a95d-49c3-8b02-d0f0b3d11ed2" providerId="ADAL" clId="{15C26DD3-3CEA-4375-A776-F6854F13102D}" dt="2025-10-09T20:29:33.005" v="5899" actId="1076"/>
          <ac:spMkLst>
            <pc:docMk/>
            <pc:sldMk cId="3383601280" sldId="310"/>
            <ac:spMk id="3" creationId="{4BB41D3A-7C7C-48E3-FE3C-5B657BBDB842}"/>
          </ac:spMkLst>
        </pc:spChg>
        <pc:picChg chg="add mod">
          <ac:chgData name="Janine Yorimoto Boldt" userId="ad02a3fe-a95d-49c3-8b02-d0f0b3d11ed2" providerId="ADAL" clId="{15C26DD3-3CEA-4375-A776-F6854F13102D}" dt="2025-10-03T17:14:30.364" v="3251" actId="14100"/>
          <ac:picMkLst>
            <pc:docMk/>
            <pc:sldMk cId="3383601280" sldId="310"/>
            <ac:picMk id="4098" creationId="{DBBA51F5-08F9-0B6C-20EE-50D929D447BF}"/>
          </ac:picMkLst>
        </pc:picChg>
        <pc:picChg chg="add mod">
          <ac:chgData name="Janine Yorimoto Boldt" userId="ad02a3fe-a95d-49c3-8b02-d0f0b3d11ed2" providerId="ADAL" clId="{15C26DD3-3CEA-4375-A776-F6854F13102D}" dt="2025-10-03T17:16:08.013" v="3403" actId="1076"/>
          <ac:picMkLst>
            <pc:docMk/>
            <pc:sldMk cId="3383601280" sldId="310"/>
            <ac:picMk id="4100" creationId="{97BCCA2B-FBEC-EA2C-6674-461F4E1EB583}"/>
          </ac:picMkLst>
        </pc:picChg>
      </pc:sldChg>
      <pc:sldChg chg="addSp modSp new mod ord modAnim">
        <pc:chgData name="Janine Yorimoto Boldt" userId="ad02a3fe-a95d-49c3-8b02-d0f0b3d11ed2" providerId="ADAL" clId="{15C26DD3-3CEA-4375-A776-F6854F13102D}" dt="2025-10-09T20:31:16.769" v="5949" actId="1076"/>
        <pc:sldMkLst>
          <pc:docMk/>
          <pc:sldMk cId="911284219" sldId="311"/>
        </pc:sldMkLst>
        <pc:spChg chg="add mod">
          <ac:chgData name="Janine Yorimoto Boldt" userId="ad02a3fe-a95d-49c3-8b02-d0f0b3d11ed2" providerId="ADAL" clId="{15C26DD3-3CEA-4375-A776-F6854F13102D}" dt="2025-10-09T20:31:16.769" v="5949" actId="1076"/>
          <ac:spMkLst>
            <pc:docMk/>
            <pc:sldMk cId="911284219" sldId="311"/>
            <ac:spMk id="2" creationId="{69FC4A8E-EF11-D639-9DB3-BF992F7F54E2}"/>
          </ac:spMkLst>
        </pc:spChg>
        <pc:spChg chg="add mod">
          <ac:chgData name="Janine Yorimoto Boldt" userId="ad02a3fe-a95d-49c3-8b02-d0f0b3d11ed2" providerId="ADAL" clId="{15C26DD3-3CEA-4375-A776-F6854F13102D}" dt="2025-10-09T19:23:50.111" v="5405" actId="1076"/>
          <ac:spMkLst>
            <pc:docMk/>
            <pc:sldMk cId="911284219" sldId="311"/>
            <ac:spMk id="4" creationId="{F0725D4F-B552-4FED-D2FB-0D97003D57FF}"/>
          </ac:spMkLst>
        </pc:spChg>
        <pc:picChg chg="add mod">
          <ac:chgData name="Janine Yorimoto Boldt" userId="ad02a3fe-a95d-49c3-8b02-d0f0b3d11ed2" providerId="ADAL" clId="{15C26DD3-3CEA-4375-A776-F6854F13102D}" dt="2025-10-03T17:23:48.315" v="3408" actId="1076"/>
          <ac:picMkLst>
            <pc:docMk/>
            <pc:sldMk cId="911284219" sldId="311"/>
            <ac:picMk id="5122" creationId="{7FA895E8-DAA2-E1F0-D85A-9C0F2111E575}"/>
          </ac:picMkLst>
        </pc:picChg>
      </pc:sldChg>
      <pc:sldChg chg="addSp modSp new mod">
        <pc:chgData name="Janine Yorimoto Boldt" userId="ad02a3fe-a95d-49c3-8b02-d0f0b3d11ed2" providerId="ADAL" clId="{15C26DD3-3CEA-4375-A776-F6854F13102D}" dt="2025-10-09T20:29:38.237" v="5901" actId="20577"/>
        <pc:sldMkLst>
          <pc:docMk/>
          <pc:sldMk cId="1476535199" sldId="312"/>
        </pc:sldMkLst>
        <pc:spChg chg="add mod">
          <ac:chgData name="Janine Yorimoto Boldt" userId="ad02a3fe-a95d-49c3-8b02-d0f0b3d11ed2" providerId="ADAL" clId="{15C26DD3-3CEA-4375-A776-F6854F13102D}" dt="2025-10-09T20:29:38.237" v="5901" actId="20577"/>
          <ac:spMkLst>
            <pc:docMk/>
            <pc:sldMk cId="1476535199" sldId="312"/>
            <ac:spMk id="2" creationId="{976C423A-92F2-A8D2-A4E2-BB0070FDEFFE}"/>
          </ac:spMkLst>
        </pc:spChg>
        <pc:picChg chg="add mod">
          <ac:chgData name="Janine Yorimoto Boldt" userId="ad02a3fe-a95d-49c3-8b02-d0f0b3d11ed2" providerId="ADAL" clId="{15C26DD3-3CEA-4375-A776-F6854F13102D}" dt="2025-10-03T17:26:06.405" v="3506" actId="1076"/>
          <ac:picMkLst>
            <pc:docMk/>
            <pc:sldMk cId="1476535199" sldId="312"/>
            <ac:picMk id="6146" creationId="{6FA4A413-D0D6-86A4-C5EB-6A5EEA3D8FCC}"/>
          </ac:picMkLst>
        </pc:picChg>
      </pc:sldChg>
      <pc:sldChg chg="addSp delSp modSp add mod">
        <pc:chgData name="Janine Yorimoto Boldt" userId="ad02a3fe-a95d-49c3-8b02-d0f0b3d11ed2" providerId="ADAL" clId="{15C26DD3-3CEA-4375-A776-F6854F13102D}" dt="2025-10-09T20:30:43.397" v="5922" actId="20577"/>
        <pc:sldMkLst>
          <pc:docMk/>
          <pc:sldMk cId="1881092298" sldId="313"/>
        </pc:sldMkLst>
        <pc:spChg chg="mod">
          <ac:chgData name="Janine Yorimoto Boldt" userId="ad02a3fe-a95d-49c3-8b02-d0f0b3d11ed2" providerId="ADAL" clId="{15C26DD3-3CEA-4375-A776-F6854F13102D}" dt="2025-10-09T20:30:14.577" v="5912" actId="1076"/>
          <ac:spMkLst>
            <pc:docMk/>
            <pc:sldMk cId="1881092298" sldId="313"/>
            <ac:spMk id="2" creationId="{E1EC5C2F-5886-663D-89F5-5B62BECFAFA1}"/>
          </ac:spMkLst>
        </pc:spChg>
        <pc:spChg chg="add mod">
          <ac:chgData name="Janine Yorimoto Boldt" userId="ad02a3fe-a95d-49c3-8b02-d0f0b3d11ed2" providerId="ADAL" clId="{15C26DD3-3CEA-4375-A776-F6854F13102D}" dt="2025-10-09T20:30:43.397" v="5922" actId="20577"/>
          <ac:spMkLst>
            <pc:docMk/>
            <pc:sldMk cId="1881092298" sldId="313"/>
            <ac:spMk id="3" creationId="{F7AB9E42-FDEA-541D-E9DF-F41D5C90372C}"/>
          </ac:spMkLst>
        </pc:spChg>
        <pc:picChg chg="mod">
          <ac:chgData name="Janine Yorimoto Boldt" userId="ad02a3fe-a95d-49c3-8b02-d0f0b3d11ed2" providerId="ADAL" clId="{15C26DD3-3CEA-4375-A776-F6854F13102D}" dt="2025-10-03T17:34:18.833" v="3622" actId="1076"/>
          <ac:picMkLst>
            <pc:docMk/>
            <pc:sldMk cId="1881092298" sldId="313"/>
            <ac:picMk id="6146" creationId="{6FBE77DB-0458-557F-6295-DDC762800C0B}"/>
          </ac:picMkLst>
        </pc:picChg>
        <pc:picChg chg="add mod">
          <ac:chgData name="Janine Yorimoto Boldt" userId="ad02a3fe-a95d-49c3-8b02-d0f0b3d11ed2" providerId="ADAL" clId="{15C26DD3-3CEA-4375-A776-F6854F13102D}" dt="2025-10-03T17:40:15.021" v="3637" actId="1076"/>
          <ac:picMkLst>
            <pc:docMk/>
            <pc:sldMk cId="1881092298" sldId="313"/>
            <ac:picMk id="7172" creationId="{F9E6ED51-6C4F-86F3-79DE-A377EE072C2C}"/>
          </ac:picMkLst>
        </pc:picChg>
      </pc:sldChg>
      <pc:sldChg chg="addSp modSp new mod">
        <pc:chgData name="Janine Yorimoto Boldt" userId="ad02a3fe-a95d-49c3-8b02-d0f0b3d11ed2" providerId="ADAL" clId="{15C26DD3-3CEA-4375-A776-F6854F13102D}" dt="2025-10-09T20:30:22.210" v="5914" actId="113"/>
        <pc:sldMkLst>
          <pc:docMk/>
          <pc:sldMk cId="1545821647" sldId="314"/>
        </pc:sldMkLst>
        <pc:spChg chg="add mod">
          <ac:chgData name="Janine Yorimoto Boldt" userId="ad02a3fe-a95d-49c3-8b02-d0f0b3d11ed2" providerId="ADAL" clId="{15C26DD3-3CEA-4375-A776-F6854F13102D}" dt="2025-10-09T20:30:22.210" v="5914" actId="113"/>
          <ac:spMkLst>
            <pc:docMk/>
            <pc:sldMk cId="1545821647" sldId="314"/>
            <ac:spMk id="2" creationId="{E0CC5A6E-3FD7-847F-6B2C-8459DF4AD5D6}"/>
          </ac:spMkLst>
        </pc:spChg>
        <pc:picChg chg="add">
          <ac:chgData name="Janine Yorimoto Boldt" userId="ad02a3fe-a95d-49c3-8b02-d0f0b3d11ed2" providerId="ADAL" clId="{15C26DD3-3CEA-4375-A776-F6854F13102D}" dt="2025-10-03T17:55:30.132" v="3795"/>
          <ac:picMkLst>
            <pc:docMk/>
            <pc:sldMk cId="1545821647" sldId="314"/>
            <ac:picMk id="8194" creationId="{9764FDB1-9C39-3FBD-806C-D8ACB9EA5A0A}"/>
          </ac:picMkLst>
        </pc:picChg>
      </pc:sldChg>
      <pc:sldChg chg="addSp delSp modSp new mod">
        <pc:chgData name="Janine Yorimoto Boldt" userId="ad02a3fe-a95d-49c3-8b02-d0f0b3d11ed2" providerId="ADAL" clId="{15C26DD3-3CEA-4375-A776-F6854F13102D}" dt="2025-10-09T18:19:30.052" v="5107" actId="1076"/>
        <pc:sldMkLst>
          <pc:docMk/>
          <pc:sldMk cId="983601689" sldId="315"/>
        </pc:sldMkLst>
        <pc:spChg chg="add mod">
          <ac:chgData name="Janine Yorimoto Boldt" userId="ad02a3fe-a95d-49c3-8b02-d0f0b3d11ed2" providerId="ADAL" clId="{15C26DD3-3CEA-4375-A776-F6854F13102D}" dt="2025-10-09T18:19:30.052" v="5107" actId="1076"/>
          <ac:spMkLst>
            <pc:docMk/>
            <pc:sldMk cId="983601689" sldId="315"/>
            <ac:spMk id="5" creationId="{B51DF1A0-4E52-FE0F-BE08-48BBA8BD937C}"/>
          </ac:spMkLst>
        </pc:spChg>
        <pc:picChg chg="add mod">
          <ac:chgData name="Janine Yorimoto Boldt" userId="ad02a3fe-a95d-49c3-8b02-d0f0b3d11ed2" providerId="ADAL" clId="{15C26DD3-3CEA-4375-A776-F6854F13102D}" dt="2025-10-09T18:19:28.575" v="5106" actId="1076"/>
          <ac:picMkLst>
            <pc:docMk/>
            <pc:sldMk cId="983601689" sldId="315"/>
            <ac:picMk id="4" creationId="{589BFFDC-2F21-565D-C4E5-CEFCF3B0D713}"/>
          </ac:picMkLst>
        </pc:picChg>
      </pc:sldChg>
      <pc:sldChg chg="modSp add mod">
        <pc:chgData name="Janine Yorimoto Boldt" userId="ad02a3fe-a95d-49c3-8b02-d0f0b3d11ed2" providerId="ADAL" clId="{15C26DD3-3CEA-4375-A776-F6854F13102D}" dt="2025-10-09T20:30:49.677" v="5923" actId="1076"/>
        <pc:sldMkLst>
          <pc:docMk/>
          <pc:sldMk cId="1117662720" sldId="316"/>
        </pc:sldMkLst>
        <pc:spChg chg="mod">
          <ac:chgData name="Janine Yorimoto Boldt" userId="ad02a3fe-a95d-49c3-8b02-d0f0b3d11ed2" providerId="ADAL" clId="{15C26DD3-3CEA-4375-A776-F6854F13102D}" dt="2025-10-09T20:30:33.526" v="5916" actId="20577"/>
          <ac:spMkLst>
            <pc:docMk/>
            <pc:sldMk cId="1117662720" sldId="316"/>
            <ac:spMk id="2" creationId="{CBE6C711-B79A-01CF-7A02-1112D677E3DD}"/>
          </ac:spMkLst>
        </pc:spChg>
        <pc:spChg chg="mod">
          <ac:chgData name="Janine Yorimoto Boldt" userId="ad02a3fe-a95d-49c3-8b02-d0f0b3d11ed2" providerId="ADAL" clId="{15C26DD3-3CEA-4375-A776-F6854F13102D}" dt="2025-10-09T20:30:49.677" v="5923" actId="1076"/>
          <ac:spMkLst>
            <pc:docMk/>
            <pc:sldMk cId="1117662720" sldId="316"/>
            <ac:spMk id="3" creationId="{1949E4F1-4612-570D-A78E-8846F5C08A3B}"/>
          </ac:spMkLst>
        </pc:spChg>
      </pc:sldChg>
      <pc:sldChg chg="addSp modSp new mod">
        <pc:chgData name="Janine Yorimoto Boldt" userId="ad02a3fe-a95d-49c3-8b02-d0f0b3d11ed2" providerId="ADAL" clId="{15C26DD3-3CEA-4375-A776-F6854F13102D}" dt="2025-10-09T20:31:02.796" v="5944" actId="14100"/>
        <pc:sldMkLst>
          <pc:docMk/>
          <pc:sldMk cId="2138946316" sldId="317"/>
        </pc:sldMkLst>
        <pc:spChg chg="add mod">
          <ac:chgData name="Janine Yorimoto Boldt" userId="ad02a3fe-a95d-49c3-8b02-d0f0b3d11ed2" providerId="ADAL" clId="{15C26DD3-3CEA-4375-A776-F6854F13102D}" dt="2025-10-09T20:31:02.796" v="5944" actId="14100"/>
          <ac:spMkLst>
            <pc:docMk/>
            <pc:sldMk cId="2138946316" sldId="317"/>
            <ac:spMk id="4" creationId="{37FC5AA9-59C2-E133-D8CE-F45FD44326AD}"/>
          </ac:spMkLst>
        </pc:spChg>
        <pc:picChg chg="add mod">
          <ac:chgData name="Janine Yorimoto Boldt" userId="ad02a3fe-a95d-49c3-8b02-d0f0b3d11ed2" providerId="ADAL" clId="{15C26DD3-3CEA-4375-A776-F6854F13102D}" dt="2025-10-09T18:55:36.190" v="5110" actId="27614"/>
          <ac:picMkLst>
            <pc:docMk/>
            <pc:sldMk cId="2138946316" sldId="317"/>
            <ac:picMk id="3" creationId="{0704CFCB-1D33-0351-AA42-03DB47841D5F}"/>
          </ac:picMkLst>
        </pc:picChg>
      </pc:sldChg>
      <pc:sldChg chg="addSp delSp modSp new mod">
        <pc:chgData name="Janine Yorimoto Boldt" userId="ad02a3fe-a95d-49c3-8b02-d0f0b3d11ed2" providerId="ADAL" clId="{15C26DD3-3CEA-4375-A776-F6854F13102D}" dt="2025-10-09T20:14:20.772" v="5679" actId="113"/>
        <pc:sldMkLst>
          <pc:docMk/>
          <pc:sldMk cId="3926862055" sldId="318"/>
        </pc:sldMkLst>
        <pc:spChg chg="add del mod">
          <ac:chgData name="Janine Yorimoto Boldt" userId="ad02a3fe-a95d-49c3-8b02-d0f0b3d11ed2" providerId="ADAL" clId="{15C26DD3-3CEA-4375-A776-F6854F13102D}" dt="2025-10-09T17:01:36.909" v="4825" actId="478"/>
          <ac:spMkLst>
            <pc:docMk/>
            <pc:sldMk cId="3926862055" sldId="318"/>
            <ac:spMk id="3" creationId="{A3D1E0FA-0346-A028-D4B8-41CC49AAAB1C}"/>
          </ac:spMkLst>
        </pc:spChg>
        <pc:spChg chg="add mod">
          <ac:chgData name="Janine Yorimoto Boldt" userId="ad02a3fe-a95d-49c3-8b02-d0f0b3d11ed2" providerId="ADAL" clId="{15C26DD3-3CEA-4375-A776-F6854F13102D}" dt="2025-10-09T20:14:18.514" v="5678" actId="113"/>
          <ac:spMkLst>
            <pc:docMk/>
            <pc:sldMk cId="3926862055" sldId="318"/>
            <ac:spMk id="4" creationId="{0A07DF35-FE32-AFAD-55F2-6D9B0E743A42}"/>
          </ac:spMkLst>
        </pc:spChg>
        <pc:spChg chg="add mod">
          <ac:chgData name="Janine Yorimoto Boldt" userId="ad02a3fe-a95d-49c3-8b02-d0f0b3d11ed2" providerId="ADAL" clId="{15C26DD3-3CEA-4375-A776-F6854F13102D}" dt="2025-10-09T20:14:20.772" v="5679" actId="113"/>
          <ac:spMkLst>
            <pc:docMk/>
            <pc:sldMk cId="3926862055" sldId="318"/>
            <ac:spMk id="5" creationId="{6C3EA8CA-64AB-0537-888C-60181D2A5C40}"/>
          </ac:spMkLst>
        </pc:spChg>
        <pc:picChg chg="add mod">
          <ac:chgData name="Janine Yorimoto Boldt" userId="ad02a3fe-a95d-49c3-8b02-d0f0b3d11ed2" providerId="ADAL" clId="{15C26DD3-3CEA-4375-A776-F6854F13102D}" dt="2025-10-09T17:02:07.470" v="4842" actId="1076"/>
          <ac:picMkLst>
            <pc:docMk/>
            <pc:sldMk cId="3926862055" sldId="318"/>
            <ac:picMk id="2" creationId="{42E1CE3D-01D6-7C97-FB77-F649ED085789}"/>
          </ac:picMkLst>
        </pc:picChg>
        <pc:picChg chg="add del mod">
          <ac:chgData name="Janine Yorimoto Boldt" userId="ad02a3fe-a95d-49c3-8b02-d0f0b3d11ed2" providerId="ADAL" clId="{15C26DD3-3CEA-4375-A776-F6854F13102D}" dt="2025-10-09T17:01:37.328" v="4826" actId="478"/>
          <ac:picMkLst>
            <pc:docMk/>
            <pc:sldMk cId="3926862055" sldId="318"/>
            <ac:picMk id="1026" creationId="{B4F417B3-F325-68DA-C25C-1705EF4EE5AE}"/>
          </ac:picMkLst>
        </pc:picChg>
        <pc:picChg chg="add mod">
          <ac:chgData name="Janine Yorimoto Boldt" userId="ad02a3fe-a95d-49c3-8b02-d0f0b3d11ed2" providerId="ADAL" clId="{15C26DD3-3CEA-4375-A776-F6854F13102D}" dt="2025-10-09T17:02:00.623" v="4838" actId="1076"/>
          <ac:picMkLst>
            <pc:docMk/>
            <pc:sldMk cId="3926862055" sldId="318"/>
            <ac:picMk id="1028" creationId="{8D3871C4-0D53-3F91-EF78-B06E8D161887}"/>
          </ac:picMkLst>
        </pc:picChg>
      </pc:sldChg>
      <pc:sldChg chg="addSp modSp new mod modAnim">
        <pc:chgData name="Janine Yorimoto Boldt" userId="ad02a3fe-a95d-49c3-8b02-d0f0b3d11ed2" providerId="ADAL" clId="{15C26DD3-3CEA-4375-A776-F6854F13102D}" dt="2025-10-09T20:14:32.829" v="5681" actId="113"/>
        <pc:sldMkLst>
          <pc:docMk/>
          <pc:sldMk cId="4282642604" sldId="319"/>
        </pc:sldMkLst>
        <pc:spChg chg="add mod">
          <ac:chgData name="Janine Yorimoto Boldt" userId="ad02a3fe-a95d-49c3-8b02-d0f0b3d11ed2" providerId="ADAL" clId="{15C26DD3-3CEA-4375-A776-F6854F13102D}" dt="2025-10-09T20:14:32.829" v="5681" actId="113"/>
          <ac:spMkLst>
            <pc:docMk/>
            <pc:sldMk cId="4282642604" sldId="319"/>
            <ac:spMk id="2" creationId="{92DB7261-B7B3-C044-3D33-878C048C9549}"/>
          </ac:spMkLst>
        </pc:spChg>
        <pc:spChg chg="add mod">
          <ac:chgData name="Janine Yorimoto Boldt" userId="ad02a3fe-a95d-49c3-8b02-d0f0b3d11ed2" providerId="ADAL" clId="{15C26DD3-3CEA-4375-A776-F6854F13102D}" dt="2025-10-06T16:20:57.476" v="4528" actId="313"/>
          <ac:spMkLst>
            <pc:docMk/>
            <pc:sldMk cId="4282642604" sldId="319"/>
            <ac:spMk id="4" creationId="{A11F229F-C583-7358-405B-00FD3C1621FA}"/>
          </ac:spMkLst>
        </pc:spChg>
        <pc:picChg chg="add mod">
          <ac:chgData name="Janine Yorimoto Boldt" userId="ad02a3fe-a95d-49c3-8b02-d0f0b3d11ed2" providerId="ADAL" clId="{15C26DD3-3CEA-4375-A776-F6854F13102D}" dt="2025-10-06T16:20:50.161" v="4523" actId="1076"/>
          <ac:picMkLst>
            <pc:docMk/>
            <pc:sldMk cId="4282642604" sldId="319"/>
            <ac:picMk id="2050" creationId="{BC3BDC36-A377-5203-4A42-FB1FE1C924BC}"/>
          </ac:picMkLst>
        </pc:picChg>
      </pc:sldChg>
      <pc:sldChg chg="addSp modSp new mod">
        <pc:chgData name="Janine Yorimoto Boldt" userId="ad02a3fe-a95d-49c3-8b02-d0f0b3d11ed2" providerId="ADAL" clId="{15C26DD3-3CEA-4375-A776-F6854F13102D}" dt="2025-10-09T20:23:53.592" v="5762" actId="1076"/>
        <pc:sldMkLst>
          <pc:docMk/>
          <pc:sldMk cId="2227012608" sldId="320"/>
        </pc:sldMkLst>
        <pc:spChg chg="add mod">
          <ac:chgData name="Janine Yorimoto Boldt" userId="ad02a3fe-a95d-49c3-8b02-d0f0b3d11ed2" providerId="ADAL" clId="{15C26DD3-3CEA-4375-A776-F6854F13102D}" dt="2025-10-09T20:19:34.981" v="5760" actId="1076"/>
          <ac:spMkLst>
            <pc:docMk/>
            <pc:sldMk cId="2227012608" sldId="320"/>
            <ac:spMk id="2" creationId="{61503D1D-3F01-4C8B-8291-09F357DFD110}"/>
          </ac:spMkLst>
        </pc:spChg>
        <pc:spChg chg="add mod">
          <ac:chgData name="Janine Yorimoto Boldt" userId="ad02a3fe-a95d-49c3-8b02-d0f0b3d11ed2" providerId="ADAL" clId="{15C26DD3-3CEA-4375-A776-F6854F13102D}" dt="2025-10-09T20:23:53.592" v="5762" actId="1076"/>
          <ac:spMkLst>
            <pc:docMk/>
            <pc:sldMk cId="2227012608" sldId="320"/>
            <ac:spMk id="3" creationId="{9F0E8931-8C7C-52DB-A127-16B35AB8C3D8}"/>
          </ac:spMkLst>
        </pc:spChg>
        <pc:picChg chg="add mod">
          <ac:chgData name="Janine Yorimoto Boldt" userId="ad02a3fe-a95d-49c3-8b02-d0f0b3d11ed2" providerId="ADAL" clId="{15C26DD3-3CEA-4375-A776-F6854F13102D}" dt="2025-10-07T20:28:24.121" v="4710" actId="1076"/>
          <ac:picMkLst>
            <pc:docMk/>
            <pc:sldMk cId="2227012608" sldId="320"/>
            <ac:picMk id="1026" creationId="{07F77303-161F-6C64-2B30-CE8E719B7B6B}"/>
          </ac:picMkLst>
        </pc:picChg>
        <pc:picChg chg="add mod">
          <ac:chgData name="Janine Yorimoto Boldt" userId="ad02a3fe-a95d-49c3-8b02-d0f0b3d11ed2" providerId="ADAL" clId="{15C26DD3-3CEA-4375-A776-F6854F13102D}" dt="2025-10-07T20:28:22.401" v="4709" actId="1076"/>
          <ac:picMkLst>
            <pc:docMk/>
            <pc:sldMk cId="2227012608" sldId="320"/>
            <ac:picMk id="1028" creationId="{596738E8-FA6A-17C7-DD1B-09C331B68CBB}"/>
          </ac:picMkLst>
        </pc:picChg>
      </pc:sldChg>
      <pc:sldChg chg="add del">
        <pc:chgData name="Janine Yorimoto Boldt" userId="ad02a3fe-a95d-49c3-8b02-d0f0b3d11ed2" providerId="ADAL" clId="{15C26DD3-3CEA-4375-A776-F6854F13102D}" dt="2025-10-09T20:09:42.277" v="5670" actId="47"/>
        <pc:sldMkLst>
          <pc:docMk/>
          <pc:sldMk cId="2579020867" sldId="321"/>
        </pc:sldMkLst>
      </pc:sldChg>
      <pc:sldChg chg="addSp modSp new mod">
        <pc:chgData name="Janine Yorimoto Boldt" userId="ad02a3fe-a95d-49c3-8b02-d0f0b3d11ed2" providerId="ADAL" clId="{15C26DD3-3CEA-4375-A776-F6854F13102D}" dt="2025-10-09T20:25:45.616" v="5799" actId="1076"/>
        <pc:sldMkLst>
          <pc:docMk/>
          <pc:sldMk cId="3172769545" sldId="322"/>
        </pc:sldMkLst>
        <pc:spChg chg="add mod">
          <ac:chgData name="Janine Yorimoto Boldt" userId="ad02a3fe-a95d-49c3-8b02-d0f0b3d11ed2" providerId="ADAL" clId="{15C26DD3-3CEA-4375-A776-F6854F13102D}" dt="2025-10-09T20:25:40.141" v="5798" actId="20577"/>
          <ac:spMkLst>
            <pc:docMk/>
            <pc:sldMk cId="3172769545" sldId="322"/>
            <ac:spMk id="2" creationId="{08E1726B-A737-87F2-CFA9-3E1E52FA752A}"/>
          </ac:spMkLst>
        </pc:spChg>
        <pc:spChg chg="add mod">
          <ac:chgData name="Janine Yorimoto Boldt" userId="ad02a3fe-a95d-49c3-8b02-d0f0b3d11ed2" providerId="ADAL" clId="{15C26DD3-3CEA-4375-A776-F6854F13102D}" dt="2025-10-09T20:25:36.486" v="5796" actId="20577"/>
          <ac:spMkLst>
            <pc:docMk/>
            <pc:sldMk cId="3172769545" sldId="322"/>
            <ac:spMk id="3" creationId="{8D10A253-E449-7EBA-BAFF-A98048FE3EAC}"/>
          </ac:spMkLst>
        </pc:spChg>
        <pc:picChg chg="add mod">
          <ac:chgData name="Janine Yorimoto Boldt" userId="ad02a3fe-a95d-49c3-8b02-d0f0b3d11ed2" providerId="ADAL" clId="{15C26DD3-3CEA-4375-A776-F6854F13102D}" dt="2025-10-09T17:19:55.674" v="4871" actId="1076"/>
          <ac:picMkLst>
            <pc:docMk/>
            <pc:sldMk cId="3172769545" sldId="322"/>
            <ac:picMk id="4" creationId="{45FE6E2F-C51A-3A98-8ED1-4050E562C84A}"/>
          </ac:picMkLst>
        </pc:picChg>
        <pc:picChg chg="add mod">
          <ac:chgData name="Janine Yorimoto Boldt" userId="ad02a3fe-a95d-49c3-8b02-d0f0b3d11ed2" providerId="ADAL" clId="{15C26DD3-3CEA-4375-A776-F6854F13102D}" dt="2025-10-09T20:25:45.616" v="5799" actId="1076"/>
          <ac:picMkLst>
            <pc:docMk/>
            <pc:sldMk cId="3172769545" sldId="322"/>
            <ac:picMk id="17410" creationId="{92BC9D94-BCAF-31AB-56C9-19C4FF516BE1}"/>
          </ac:picMkLst>
        </pc:picChg>
      </pc:sldChg>
      <pc:sldChg chg="addSp delSp modSp new del mod ord">
        <pc:chgData name="Janine Yorimoto Boldt" userId="ad02a3fe-a95d-49c3-8b02-d0f0b3d11ed2" providerId="ADAL" clId="{15C26DD3-3CEA-4375-A776-F6854F13102D}" dt="2025-10-09T17:01:33.453" v="4824" actId="47"/>
        <pc:sldMkLst>
          <pc:docMk/>
          <pc:sldMk cId="3953728106" sldId="322"/>
        </pc:sldMkLst>
        <pc:spChg chg="add del mod">
          <ac:chgData name="Janine Yorimoto Boldt" userId="ad02a3fe-a95d-49c3-8b02-d0f0b3d11ed2" providerId="ADAL" clId="{15C26DD3-3CEA-4375-A776-F6854F13102D}" dt="2025-10-09T17:01:31.463" v="4823" actId="21"/>
          <ac:spMkLst>
            <pc:docMk/>
            <pc:sldMk cId="3953728106" sldId="322"/>
            <ac:spMk id="4" creationId="{6C3EA8CA-64AB-0537-888C-60181D2A5C40}"/>
          </ac:spMkLst>
        </pc:spChg>
        <pc:picChg chg="add del mod">
          <ac:chgData name="Janine Yorimoto Boldt" userId="ad02a3fe-a95d-49c3-8b02-d0f0b3d11ed2" providerId="ADAL" clId="{15C26DD3-3CEA-4375-A776-F6854F13102D}" dt="2025-10-09T17:01:31.463" v="4823" actId="21"/>
          <ac:picMkLst>
            <pc:docMk/>
            <pc:sldMk cId="3953728106" sldId="322"/>
            <ac:picMk id="3" creationId="{42E1CE3D-01D6-7C97-FB77-F649ED085789}"/>
          </ac:picMkLst>
        </pc:picChg>
      </pc:sldChg>
      <pc:sldChg chg="addSp modSp new mod">
        <pc:chgData name="Janine Yorimoto Boldt" userId="ad02a3fe-a95d-49c3-8b02-d0f0b3d11ed2" providerId="ADAL" clId="{15C26DD3-3CEA-4375-A776-F6854F13102D}" dt="2025-10-09T20:26:48.466" v="5842" actId="20577"/>
        <pc:sldMkLst>
          <pc:docMk/>
          <pc:sldMk cId="2212281767" sldId="323"/>
        </pc:sldMkLst>
        <pc:spChg chg="add mod">
          <ac:chgData name="Janine Yorimoto Boldt" userId="ad02a3fe-a95d-49c3-8b02-d0f0b3d11ed2" providerId="ADAL" clId="{15C26DD3-3CEA-4375-A776-F6854F13102D}" dt="2025-10-09T20:26:48.466" v="5842" actId="20577"/>
          <ac:spMkLst>
            <pc:docMk/>
            <pc:sldMk cId="2212281767" sldId="323"/>
            <ac:spMk id="3" creationId="{BA782D94-BBBE-877E-E245-A900BC141E01}"/>
          </ac:spMkLst>
        </pc:spChg>
        <pc:spChg chg="add mod">
          <ac:chgData name="Janine Yorimoto Boldt" userId="ad02a3fe-a95d-49c3-8b02-d0f0b3d11ed2" providerId="ADAL" clId="{15C26DD3-3CEA-4375-A776-F6854F13102D}" dt="2025-10-09T17:25:47.451" v="4883" actId="313"/>
          <ac:spMkLst>
            <pc:docMk/>
            <pc:sldMk cId="2212281767" sldId="323"/>
            <ac:spMk id="5" creationId="{A7DC7D6F-EDE1-2235-D10B-3CCB78714BBB}"/>
          </ac:spMkLst>
        </pc:spChg>
        <pc:picChg chg="add mod">
          <ac:chgData name="Janine Yorimoto Boldt" userId="ad02a3fe-a95d-49c3-8b02-d0f0b3d11ed2" providerId="ADAL" clId="{15C26DD3-3CEA-4375-A776-F6854F13102D}" dt="2025-10-09T17:25:38.213" v="4879"/>
          <ac:picMkLst>
            <pc:docMk/>
            <pc:sldMk cId="2212281767" sldId="323"/>
            <ac:picMk id="2" creationId="{83BE4A86-8B84-3FB6-6422-6FF413AEEEFE}"/>
          </ac:picMkLst>
        </pc:picChg>
      </pc:sldChg>
      <pc:sldChg chg="addSp delSp modSp new mod">
        <pc:chgData name="Janine Yorimoto Boldt" userId="ad02a3fe-a95d-49c3-8b02-d0f0b3d11ed2" providerId="ADAL" clId="{15C26DD3-3CEA-4375-A776-F6854F13102D}" dt="2025-10-09T20:28:26.337" v="5873" actId="113"/>
        <pc:sldMkLst>
          <pc:docMk/>
          <pc:sldMk cId="3967530009" sldId="324"/>
        </pc:sldMkLst>
        <pc:spChg chg="add mod">
          <ac:chgData name="Janine Yorimoto Boldt" userId="ad02a3fe-a95d-49c3-8b02-d0f0b3d11ed2" providerId="ADAL" clId="{15C26DD3-3CEA-4375-A776-F6854F13102D}" dt="2025-10-09T20:28:22.420" v="5871" actId="20577"/>
          <ac:spMkLst>
            <pc:docMk/>
            <pc:sldMk cId="3967530009" sldId="324"/>
            <ac:spMk id="2" creationId="{3B529E85-4A83-6101-6C38-33E5A3035826}"/>
          </ac:spMkLst>
        </pc:spChg>
        <pc:spChg chg="add mod">
          <ac:chgData name="Janine Yorimoto Boldt" userId="ad02a3fe-a95d-49c3-8b02-d0f0b3d11ed2" providerId="ADAL" clId="{15C26DD3-3CEA-4375-A776-F6854F13102D}" dt="2025-10-09T20:28:26.337" v="5873" actId="113"/>
          <ac:spMkLst>
            <pc:docMk/>
            <pc:sldMk cId="3967530009" sldId="324"/>
            <ac:spMk id="4" creationId="{484977DD-18E8-375B-8A94-71CF0DAD6740}"/>
          </ac:spMkLst>
        </pc:spChg>
        <pc:picChg chg="add mod">
          <ac:chgData name="Janine Yorimoto Boldt" userId="ad02a3fe-a95d-49c3-8b02-d0f0b3d11ed2" providerId="ADAL" clId="{15C26DD3-3CEA-4375-A776-F6854F13102D}" dt="2025-10-09T17:38:29.485" v="5071" actId="1076"/>
          <ac:picMkLst>
            <pc:docMk/>
            <pc:sldMk cId="3967530009" sldId="324"/>
            <ac:picMk id="1026" creationId="{D7241794-DCD2-E3AF-BBBE-290AB3F63F60}"/>
          </ac:picMkLst>
        </pc:picChg>
        <pc:picChg chg="add mod">
          <ac:chgData name="Janine Yorimoto Boldt" userId="ad02a3fe-a95d-49c3-8b02-d0f0b3d11ed2" providerId="ADAL" clId="{15C26DD3-3CEA-4375-A776-F6854F13102D}" dt="2025-10-09T17:38:28.298" v="5070" actId="1076"/>
          <ac:picMkLst>
            <pc:docMk/>
            <pc:sldMk cId="3967530009" sldId="324"/>
            <ac:picMk id="1028" creationId="{DB5532B6-9724-0F8E-BFB8-454141B1049D}"/>
          </ac:picMkLst>
        </pc:picChg>
        <pc:picChg chg="add del">
          <ac:chgData name="Janine Yorimoto Boldt" userId="ad02a3fe-a95d-49c3-8b02-d0f0b3d11ed2" providerId="ADAL" clId="{15C26DD3-3CEA-4375-A776-F6854F13102D}" dt="2025-10-09T17:38:48.953" v="5077" actId="478"/>
          <ac:picMkLst>
            <pc:docMk/>
            <pc:sldMk cId="3967530009" sldId="324"/>
            <ac:picMk id="1030" creationId="{5F82BA60-C1D5-6613-9F3E-A64D3E01A502}"/>
          </ac:picMkLst>
        </pc:picChg>
      </pc:sldChg>
      <pc:sldChg chg="addSp modSp add mod">
        <pc:chgData name="Janine Yorimoto Boldt" userId="ad02a3fe-a95d-49c3-8b02-d0f0b3d11ed2" providerId="ADAL" clId="{15C26DD3-3CEA-4375-A776-F6854F13102D}" dt="2025-10-09T20:29:51.476" v="5906" actId="1076"/>
        <pc:sldMkLst>
          <pc:docMk/>
          <pc:sldMk cId="1859350035" sldId="325"/>
        </pc:sldMkLst>
        <pc:spChg chg="mod">
          <ac:chgData name="Janine Yorimoto Boldt" userId="ad02a3fe-a95d-49c3-8b02-d0f0b3d11ed2" providerId="ADAL" clId="{15C26DD3-3CEA-4375-A776-F6854F13102D}" dt="2025-10-09T20:29:51.476" v="5906" actId="1076"/>
          <ac:spMkLst>
            <pc:docMk/>
            <pc:sldMk cId="1859350035" sldId="325"/>
            <ac:spMk id="2" creationId="{4E51AADF-DE72-4F21-998F-653D2637074D}"/>
          </ac:spMkLst>
        </pc:spChg>
        <pc:spChg chg="add mod">
          <ac:chgData name="Janine Yorimoto Boldt" userId="ad02a3fe-a95d-49c3-8b02-d0f0b3d11ed2" providerId="ADAL" clId="{15C26DD3-3CEA-4375-A776-F6854F13102D}" dt="2025-10-09T18:17:10.892" v="5099" actId="1076"/>
          <ac:spMkLst>
            <pc:docMk/>
            <pc:sldMk cId="1859350035" sldId="325"/>
            <ac:spMk id="4" creationId="{FCDAFC32-9430-1AE9-DBFB-FAD168664F35}"/>
          </ac:spMkLst>
        </pc:spChg>
        <pc:spChg chg="add mod">
          <ac:chgData name="Janine Yorimoto Boldt" userId="ad02a3fe-a95d-49c3-8b02-d0f0b3d11ed2" providerId="ADAL" clId="{15C26DD3-3CEA-4375-A776-F6854F13102D}" dt="2025-10-09T18:17:27.103" v="5105" actId="313"/>
          <ac:spMkLst>
            <pc:docMk/>
            <pc:sldMk cId="1859350035" sldId="325"/>
            <ac:spMk id="6" creationId="{799BE38E-9C26-B5FF-E34E-C14728EB2420}"/>
          </ac:spMkLst>
        </pc:spChg>
      </pc:sldChg>
      <pc:sldChg chg="addSp modSp new del mod">
        <pc:chgData name="Janine Yorimoto Boldt" userId="ad02a3fe-a95d-49c3-8b02-d0f0b3d11ed2" providerId="ADAL" clId="{15C26DD3-3CEA-4375-A776-F6854F13102D}" dt="2025-10-09T19:14:17.894" v="5402" actId="47"/>
        <pc:sldMkLst>
          <pc:docMk/>
          <pc:sldMk cId="2483600353" sldId="326"/>
        </pc:sldMkLst>
        <pc:spChg chg="add mod">
          <ac:chgData name="Janine Yorimoto Boldt" userId="ad02a3fe-a95d-49c3-8b02-d0f0b3d11ed2" providerId="ADAL" clId="{15C26DD3-3CEA-4375-A776-F6854F13102D}" dt="2025-10-09T18:59:27.110" v="5322" actId="14100"/>
          <ac:spMkLst>
            <pc:docMk/>
            <pc:sldMk cId="2483600353" sldId="326"/>
            <ac:spMk id="2" creationId="{9DEE8E40-4462-8F30-3C3C-9446D00DB9BB}"/>
          </ac:spMkLst>
        </pc:spChg>
        <pc:picChg chg="add mod">
          <ac:chgData name="Janine Yorimoto Boldt" userId="ad02a3fe-a95d-49c3-8b02-d0f0b3d11ed2" providerId="ADAL" clId="{15C26DD3-3CEA-4375-A776-F6854F13102D}" dt="2025-10-09T18:58:47.251" v="5158" actId="1076"/>
          <ac:picMkLst>
            <pc:docMk/>
            <pc:sldMk cId="2483600353" sldId="326"/>
            <ac:picMk id="2050" creationId="{068EBC4B-A7C0-FD17-ED99-63CA487C0F82}"/>
          </ac:picMkLst>
        </pc:picChg>
      </pc:sldChg>
      <pc:sldChg chg="addSp modSp new mod">
        <pc:chgData name="Janine Yorimoto Boldt" userId="ad02a3fe-a95d-49c3-8b02-d0f0b3d11ed2" providerId="ADAL" clId="{15C26DD3-3CEA-4375-A776-F6854F13102D}" dt="2025-10-09T20:31:07.255" v="5945" actId="113"/>
        <pc:sldMkLst>
          <pc:docMk/>
          <pc:sldMk cId="1721685202" sldId="327"/>
        </pc:sldMkLst>
        <pc:spChg chg="add mod">
          <ac:chgData name="Janine Yorimoto Boldt" userId="ad02a3fe-a95d-49c3-8b02-d0f0b3d11ed2" providerId="ADAL" clId="{15C26DD3-3CEA-4375-A776-F6854F13102D}" dt="2025-10-09T20:31:07.255" v="5945" actId="113"/>
          <ac:spMkLst>
            <pc:docMk/>
            <pc:sldMk cId="1721685202" sldId="327"/>
            <ac:spMk id="2" creationId="{8300FD54-D9B5-23B2-D7D8-FC7C3BBDDC30}"/>
          </ac:spMkLst>
        </pc:spChg>
        <pc:picChg chg="add mod">
          <ac:chgData name="Janine Yorimoto Boldt" userId="ad02a3fe-a95d-49c3-8b02-d0f0b3d11ed2" providerId="ADAL" clId="{15C26DD3-3CEA-4375-A776-F6854F13102D}" dt="2025-10-09T19:10:16.562" v="5325" actId="1076"/>
          <ac:picMkLst>
            <pc:docMk/>
            <pc:sldMk cId="1721685202" sldId="327"/>
            <ac:picMk id="3074" creationId="{BE11168A-D872-EAE4-AA9A-6A0715789E4A}"/>
          </ac:picMkLst>
        </pc:picChg>
      </pc:sldChg>
      <pc:sldChg chg="addSp modSp new mod ord modAnim">
        <pc:chgData name="Janine Yorimoto Boldt" userId="ad02a3fe-a95d-49c3-8b02-d0f0b3d11ed2" providerId="ADAL" clId="{15C26DD3-3CEA-4375-A776-F6854F13102D}" dt="2025-10-09T20:31:27.280" v="5952" actId="1076"/>
        <pc:sldMkLst>
          <pc:docMk/>
          <pc:sldMk cId="3804751691" sldId="328"/>
        </pc:sldMkLst>
        <pc:spChg chg="add mod">
          <ac:chgData name="Janine Yorimoto Boldt" userId="ad02a3fe-a95d-49c3-8b02-d0f0b3d11ed2" providerId="ADAL" clId="{15C26DD3-3CEA-4375-A776-F6854F13102D}" dt="2025-10-09T19:36:03.180" v="5517" actId="1076"/>
          <ac:spMkLst>
            <pc:docMk/>
            <pc:sldMk cId="3804751691" sldId="328"/>
            <ac:spMk id="3" creationId="{F6E0E3DF-E46A-53C4-178B-D97222F31007}"/>
          </ac:spMkLst>
        </pc:spChg>
        <pc:spChg chg="add mod">
          <ac:chgData name="Janine Yorimoto Boldt" userId="ad02a3fe-a95d-49c3-8b02-d0f0b3d11ed2" providerId="ADAL" clId="{15C26DD3-3CEA-4375-A776-F6854F13102D}" dt="2025-10-09T20:31:27.280" v="5952" actId="1076"/>
          <ac:spMkLst>
            <pc:docMk/>
            <pc:sldMk cId="3804751691" sldId="328"/>
            <ac:spMk id="4" creationId="{DBC278F0-42A5-99DA-FCC5-A52AD05BB942}"/>
          </ac:spMkLst>
        </pc:spChg>
        <pc:picChg chg="add mod">
          <ac:chgData name="Janine Yorimoto Boldt" userId="ad02a3fe-a95d-49c3-8b02-d0f0b3d11ed2" providerId="ADAL" clId="{15C26DD3-3CEA-4375-A776-F6854F13102D}" dt="2025-10-09T19:35:19.417" v="5413" actId="1076"/>
          <ac:picMkLst>
            <pc:docMk/>
            <pc:sldMk cId="3804751691" sldId="328"/>
            <ac:picMk id="4098" creationId="{B94DFA71-6177-D384-7BE4-0FB38AB45840}"/>
          </ac:picMkLst>
        </pc:picChg>
      </pc:sldChg>
      <pc:sldChg chg="addSp modSp add mod modNotes modNotesTx">
        <pc:chgData name="Janine Yorimoto Boldt" userId="ad02a3fe-a95d-49c3-8b02-d0f0b3d11ed2" providerId="ADAL" clId="{15C26DD3-3CEA-4375-A776-F6854F13102D}" dt="2025-10-09T20:32:17.202" v="5954" actId="6549"/>
        <pc:sldMkLst>
          <pc:docMk/>
          <pc:sldMk cId="0" sldId="329"/>
        </pc:sldMkLst>
        <pc:spChg chg="mod">
          <ac:chgData name="Janine Yorimoto Boldt" userId="ad02a3fe-a95d-49c3-8b02-d0f0b3d11ed2" providerId="ADAL" clId="{15C26DD3-3CEA-4375-A776-F6854F13102D}" dt="2025-10-09T20:07:59.732" v="5662" actId="1076"/>
          <ac:spMkLst>
            <pc:docMk/>
            <pc:sldMk cId="0" sldId="329"/>
            <ac:spMk id="67" creationId="{00000000-0000-0000-0000-000000000000}"/>
          </ac:spMkLst>
        </pc:spChg>
        <pc:picChg chg="add mod">
          <ac:chgData name="Janine Yorimoto Boldt" userId="ad02a3fe-a95d-49c3-8b02-d0f0b3d11ed2" providerId="ADAL" clId="{15C26DD3-3CEA-4375-A776-F6854F13102D}" dt="2025-10-09T20:05:35.535" v="5531"/>
          <ac:picMkLst>
            <pc:docMk/>
            <pc:sldMk cId="0" sldId="329"/>
            <ac:picMk id="2" creationId="{617DB826-1AF6-31A9-4764-C6C5FC84B04B}"/>
          </ac:picMkLst>
        </pc:picChg>
        <pc:picChg chg="add mod">
          <ac:chgData name="Janine Yorimoto Boldt" userId="ad02a3fe-a95d-49c3-8b02-d0f0b3d11ed2" providerId="ADAL" clId="{15C26DD3-3CEA-4375-A776-F6854F13102D}" dt="2025-10-09T20:08:52.149" v="5668" actId="14100"/>
          <ac:picMkLst>
            <pc:docMk/>
            <pc:sldMk cId="0" sldId="329"/>
            <ac:picMk id="4" creationId="{B1506C9F-ED96-B8A9-1818-364BA1DB4002}"/>
          </ac:picMkLst>
        </pc:picChg>
        <pc:picChg chg="mod">
          <ac:chgData name="Janine Yorimoto Boldt" userId="ad02a3fe-a95d-49c3-8b02-d0f0b3d11ed2" providerId="ADAL" clId="{15C26DD3-3CEA-4375-A776-F6854F13102D}" dt="2025-10-09T20:06:22.407" v="5539" actId="1076"/>
          <ac:picMkLst>
            <pc:docMk/>
            <pc:sldMk cId="0" sldId="329"/>
            <ac:picMk id="68" creationId="{00000000-0000-0000-0000-000000000000}"/>
          </ac:picMkLst>
        </pc:picChg>
        <pc:picChg chg="mod">
          <ac:chgData name="Janine Yorimoto Boldt" userId="ad02a3fe-a95d-49c3-8b02-d0f0b3d11ed2" providerId="ADAL" clId="{15C26DD3-3CEA-4375-A776-F6854F13102D}" dt="2025-10-09T20:11:32.188" v="5673" actId="1076"/>
          <ac:picMkLst>
            <pc:docMk/>
            <pc:sldMk cId="0" sldId="329"/>
            <ac:picMk id="69" creationId="{00000000-0000-0000-0000-000000000000}"/>
          </ac:picMkLst>
        </pc:picChg>
      </pc:sldChg>
      <pc:sldChg chg="add modNotesTx">
        <pc:chgData name="Janine Yorimoto Boldt" userId="ad02a3fe-a95d-49c3-8b02-d0f0b3d11ed2" providerId="ADAL" clId="{15C26DD3-3CEA-4375-A776-F6854F13102D}" dt="2025-10-09T20:32:09.187" v="5953" actId="6549"/>
        <pc:sldMkLst>
          <pc:docMk/>
          <pc:sldMk cId="1436697869" sldId="3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ed Hat Display" panose="02010303040201060303"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ed Hat Display" panose="02010303040201060303" pitchFamily="2" charset="0"/>
              </a:defRPr>
            </a:lvl1pPr>
          </a:lstStyle>
          <a:p>
            <a:fld id="{E6EA4AF5-000F-4AEA-8AA2-118E9B7E03FC}" type="datetimeFigureOut">
              <a:rPr lang="en-US" smtClean="0"/>
              <a:pPr/>
              <a:t>10/10/2025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ed Hat Display" panose="02010303040201060303"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ed Hat Display" panose="02010303040201060303" pitchFamily="2" charset="0"/>
              </a:defRPr>
            </a:lvl1pPr>
          </a:lstStyle>
          <a:p>
            <a:fld id="{7B3B2E1D-F964-41A8-936B-FB482B9BB0FE}" type="slidenum">
              <a:rPr lang="en-US" smtClean="0"/>
              <a:pPr/>
              <a:t>‹#›</a:t>
            </a:fld>
            <a:endParaRPr lang="en-US" dirty="0"/>
          </a:p>
        </p:txBody>
      </p:sp>
    </p:spTree>
    <p:extLst>
      <p:ext uri="{BB962C8B-B14F-4D97-AF65-F5344CB8AC3E}">
        <p14:creationId xmlns:p14="http://schemas.microsoft.com/office/powerpoint/2010/main" val="3791342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ed Hat Display" panose="02010303040201060303" pitchFamily="2" charset="0"/>
        <a:ea typeface="+mn-ea"/>
        <a:cs typeface="+mn-cs"/>
      </a:defRPr>
    </a:lvl1pPr>
    <a:lvl2pPr marL="457200" algn="l" defTabSz="914400" rtl="0" eaLnBrk="1" latinLnBrk="0" hangingPunct="1">
      <a:defRPr sz="1200" kern="1200">
        <a:solidFill>
          <a:schemeClr val="tx1"/>
        </a:solidFill>
        <a:latin typeface="Red Hat Display" panose="02010303040201060303" pitchFamily="2" charset="0"/>
        <a:ea typeface="+mn-ea"/>
        <a:cs typeface="+mn-cs"/>
      </a:defRPr>
    </a:lvl2pPr>
    <a:lvl3pPr marL="914400" algn="l" defTabSz="914400" rtl="0" eaLnBrk="1" latinLnBrk="0" hangingPunct="1">
      <a:defRPr sz="1200" kern="1200">
        <a:solidFill>
          <a:schemeClr val="tx1"/>
        </a:solidFill>
        <a:latin typeface="Red Hat Display" panose="02010303040201060303" pitchFamily="2" charset="0"/>
        <a:ea typeface="+mn-ea"/>
        <a:cs typeface="+mn-cs"/>
      </a:defRPr>
    </a:lvl3pPr>
    <a:lvl4pPr marL="1371600" algn="l" defTabSz="914400" rtl="0" eaLnBrk="1" latinLnBrk="0" hangingPunct="1">
      <a:defRPr sz="1200" kern="1200">
        <a:solidFill>
          <a:schemeClr val="tx1"/>
        </a:solidFill>
        <a:latin typeface="Red Hat Display" panose="02010303040201060303" pitchFamily="2" charset="0"/>
        <a:ea typeface="+mn-ea"/>
        <a:cs typeface="+mn-cs"/>
      </a:defRPr>
    </a:lvl4pPr>
    <a:lvl5pPr marL="1828800" algn="l" defTabSz="914400" rtl="0" eaLnBrk="1" latinLnBrk="0" hangingPunct="1">
      <a:defRPr sz="1200" kern="1200">
        <a:solidFill>
          <a:schemeClr val="tx1"/>
        </a:solidFill>
        <a:latin typeface="Red Hat Display" panose="02010303040201060303"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
        <p:nvSpPr>
          <p:cNvPr id="65" name="Google Shape;6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0F1BAE87-83B8-95F2-BD41-2D690A0A7F69}"/>
            </a:ext>
          </a:extLst>
        </p:cNvPr>
        <p:cNvGrpSpPr/>
        <p:nvPr/>
      </p:nvGrpSpPr>
      <p:grpSpPr>
        <a:xfrm>
          <a:off x="0" y="0"/>
          <a:ext cx="0" cy="0"/>
          <a:chOff x="0" y="0"/>
          <a:chExt cx="0" cy="0"/>
        </a:xfrm>
      </p:grpSpPr>
      <p:sp>
        <p:nvSpPr>
          <p:cNvPr id="64" name="Google Shape;64;p1:notes">
            <a:extLst>
              <a:ext uri="{FF2B5EF4-FFF2-40B4-BE49-F238E27FC236}">
                <a16:creationId xmlns:a16="http://schemas.microsoft.com/office/drawing/2014/main" id="{7486BEE8-DEA0-FD8B-D620-7AB4873ABE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
        <p:nvSpPr>
          <p:cNvPr id="65" name="Google Shape;65;p1:notes">
            <a:extLst>
              <a:ext uri="{FF2B5EF4-FFF2-40B4-BE49-F238E27FC236}">
                <a16:creationId xmlns:a16="http://schemas.microsoft.com/office/drawing/2014/main" id="{FB862793-55DD-1F2D-6179-45D1E772DE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36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6A6EB3-3826-43EE-8CB4-D69D2A126FA5}"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70892-4774-41F5-A8A1-895180E034C9}" type="slidenum">
              <a:rPr lang="en-US" smtClean="0"/>
              <a:t>‹#›</a:t>
            </a:fld>
            <a:endParaRPr lang="en-US"/>
          </a:p>
        </p:txBody>
      </p:sp>
    </p:spTree>
    <p:extLst>
      <p:ext uri="{BB962C8B-B14F-4D97-AF65-F5344CB8AC3E}">
        <p14:creationId xmlns:p14="http://schemas.microsoft.com/office/powerpoint/2010/main" val="2611117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6A6EB3-3826-43EE-8CB4-D69D2A126FA5}"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70892-4774-41F5-A8A1-895180E034C9}" type="slidenum">
              <a:rPr lang="en-US" smtClean="0"/>
              <a:t>‹#›</a:t>
            </a:fld>
            <a:endParaRPr lang="en-US"/>
          </a:p>
        </p:txBody>
      </p:sp>
    </p:spTree>
    <p:extLst>
      <p:ext uri="{BB962C8B-B14F-4D97-AF65-F5344CB8AC3E}">
        <p14:creationId xmlns:p14="http://schemas.microsoft.com/office/powerpoint/2010/main" val="1389737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6A6EB3-3826-43EE-8CB4-D69D2A126FA5}"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70892-4774-41F5-A8A1-895180E034C9}" type="slidenum">
              <a:rPr lang="en-US" smtClean="0"/>
              <a:t>‹#›</a:t>
            </a:fld>
            <a:endParaRPr lang="en-US"/>
          </a:p>
        </p:txBody>
      </p:sp>
    </p:spTree>
    <p:extLst>
      <p:ext uri="{BB962C8B-B14F-4D97-AF65-F5344CB8AC3E}">
        <p14:creationId xmlns:p14="http://schemas.microsoft.com/office/powerpoint/2010/main" val="506998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6A6EB3-3826-43EE-8CB4-D69D2A126FA5}"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70892-4774-41F5-A8A1-895180E034C9}" type="slidenum">
              <a:rPr lang="en-US" smtClean="0"/>
              <a:t>‹#›</a:t>
            </a:fld>
            <a:endParaRPr lang="en-US"/>
          </a:p>
        </p:txBody>
      </p:sp>
    </p:spTree>
    <p:extLst>
      <p:ext uri="{BB962C8B-B14F-4D97-AF65-F5344CB8AC3E}">
        <p14:creationId xmlns:p14="http://schemas.microsoft.com/office/powerpoint/2010/main" val="837109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6A6EB3-3826-43EE-8CB4-D69D2A126FA5}"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70892-4774-41F5-A8A1-895180E034C9}" type="slidenum">
              <a:rPr lang="en-US" smtClean="0"/>
              <a:t>‹#›</a:t>
            </a:fld>
            <a:endParaRPr lang="en-US"/>
          </a:p>
        </p:txBody>
      </p:sp>
    </p:spTree>
    <p:extLst>
      <p:ext uri="{BB962C8B-B14F-4D97-AF65-F5344CB8AC3E}">
        <p14:creationId xmlns:p14="http://schemas.microsoft.com/office/powerpoint/2010/main" val="263285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6A6EB3-3826-43EE-8CB4-D69D2A126FA5}"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70892-4774-41F5-A8A1-895180E034C9}" type="slidenum">
              <a:rPr lang="en-US" smtClean="0"/>
              <a:t>‹#›</a:t>
            </a:fld>
            <a:endParaRPr lang="en-US"/>
          </a:p>
        </p:txBody>
      </p:sp>
    </p:spTree>
    <p:extLst>
      <p:ext uri="{BB962C8B-B14F-4D97-AF65-F5344CB8AC3E}">
        <p14:creationId xmlns:p14="http://schemas.microsoft.com/office/powerpoint/2010/main" val="31149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6A6EB3-3826-43EE-8CB4-D69D2A126FA5}" type="datetimeFigureOut">
              <a:rPr lang="en-US" smtClean="0"/>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270892-4774-41F5-A8A1-895180E034C9}" type="slidenum">
              <a:rPr lang="en-US" smtClean="0"/>
              <a:t>‹#›</a:t>
            </a:fld>
            <a:endParaRPr lang="en-US"/>
          </a:p>
        </p:txBody>
      </p:sp>
    </p:spTree>
    <p:extLst>
      <p:ext uri="{BB962C8B-B14F-4D97-AF65-F5344CB8AC3E}">
        <p14:creationId xmlns:p14="http://schemas.microsoft.com/office/powerpoint/2010/main" val="358831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6A6EB3-3826-43EE-8CB4-D69D2A126FA5}" type="datetimeFigureOut">
              <a:rPr lang="en-US" smtClean="0"/>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270892-4774-41F5-A8A1-895180E034C9}" type="slidenum">
              <a:rPr lang="en-US" smtClean="0"/>
              <a:t>‹#›</a:t>
            </a:fld>
            <a:endParaRPr lang="en-US"/>
          </a:p>
        </p:txBody>
      </p:sp>
    </p:spTree>
    <p:extLst>
      <p:ext uri="{BB962C8B-B14F-4D97-AF65-F5344CB8AC3E}">
        <p14:creationId xmlns:p14="http://schemas.microsoft.com/office/powerpoint/2010/main" val="1651713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6A6EB3-3826-43EE-8CB4-D69D2A126FA5}" type="datetimeFigureOut">
              <a:rPr lang="en-US" smtClean="0"/>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270892-4774-41F5-A8A1-895180E034C9}" type="slidenum">
              <a:rPr lang="en-US" smtClean="0"/>
              <a:t>‹#›</a:t>
            </a:fld>
            <a:endParaRPr lang="en-US"/>
          </a:p>
        </p:txBody>
      </p:sp>
    </p:spTree>
    <p:extLst>
      <p:ext uri="{BB962C8B-B14F-4D97-AF65-F5344CB8AC3E}">
        <p14:creationId xmlns:p14="http://schemas.microsoft.com/office/powerpoint/2010/main" val="640062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6A6EB3-3826-43EE-8CB4-D69D2A126FA5}"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70892-4774-41F5-A8A1-895180E034C9}" type="slidenum">
              <a:rPr lang="en-US" smtClean="0"/>
              <a:t>‹#›</a:t>
            </a:fld>
            <a:endParaRPr lang="en-US"/>
          </a:p>
        </p:txBody>
      </p:sp>
    </p:spTree>
    <p:extLst>
      <p:ext uri="{BB962C8B-B14F-4D97-AF65-F5344CB8AC3E}">
        <p14:creationId xmlns:p14="http://schemas.microsoft.com/office/powerpoint/2010/main" val="2332010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6A6EB3-3826-43EE-8CB4-D69D2A126FA5}"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70892-4774-41F5-A8A1-895180E034C9}" type="slidenum">
              <a:rPr lang="en-US" smtClean="0"/>
              <a:t>‹#›</a:t>
            </a:fld>
            <a:endParaRPr lang="en-US"/>
          </a:p>
        </p:txBody>
      </p:sp>
    </p:spTree>
    <p:extLst>
      <p:ext uri="{BB962C8B-B14F-4D97-AF65-F5344CB8AC3E}">
        <p14:creationId xmlns:p14="http://schemas.microsoft.com/office/powerpoint/2010/main" val="74171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Red Hat Display" panose="02010303040201060303" pitchFamily="2" charset="0"/>
              </a:defRPr>
            </a:lvl1pPr>
          </a:lstStyle>
          <a:p>
            <a:fld id="{566A6EB3-3826-43EE-8CB4-D69D2A126FA5}" type="datetimeFigureOut">
              <a:rPr lang="en-US" smtClean="0"/>
              <a:pPr/>
              <a:t>10/10/2025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Red Hat Display" panose="02010303040201060303" pitchFamily="2"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Red Hat Display" panose="02010303040201060303" pitchFamily="2" charset="0"/>
              </a:defRPr>
            </a:lvl1pPr>
          </a:lstStyle>
          <a:p>
            <a:fld id="{AF270892-4774-41F5-A8A1-895180E034C9}" type="slidenum">
              <a:rPr lang="en-US" smtClean="0"/>
              <a:pPr/>
              <a:t>‹#›</a:t>
            </a:fld>
            <a:endParaRPr lang="en-US" dirty="0"/>
          </a:p>
        </p:txBody>
      </p:sp>
    </p:spTree>
    <p:extLst>
      <p:ext uri="{BB962C8B-B14F-4D97-AF65-F5344CB8AC3E}">
        <p14:creationId xmlns:p14="http://schemas.microsoft.com/office/powerpoint/2010/main" val="7508026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ed Hat Display" panose="020103030402010603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Display" panose="020103030402010603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Display" panose="020103030402010603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Display" panose="020103030402010603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Display" panose="020103030402010603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p:nvPr/>
        </p:nvSpPr>
        <p:spPr>
          <a:xfrm>
            <a:off x="405953" y="2245804"/>
            <a:ext cx="11669485" cy="2185173"/>
          </a:xfrm>
          <a:prstGeom prst="rect">
            <a:avLst/>
          </a:prstGeom>
          <a:noFill/>
          <a:ln>
            <a:noFill/>
          </a:ln>
        </p:spPr>
        <p:txBody>
          <a:bodyPr spcFirstLastPara="1" wrap="square" lIns="91425" tIns="45700" rIns="91425" bIns="45700" anchor="t" anchorCtr="0">
            <a:spAutoFit/>
          </a:bodyPr>
          <a:lstStyle/>
          <a:p>
            <a:pPr algn="ctr"/>
            <a:r>
              <a:rPr lang="en-US" sz="4000" b="1" i="1" dirty="0">
                <a:latin typeface="Red Hat Display" panose="02010303040201060303" pitchFamily="2" charset="0"/>
              </a:rPr>
              <a:t>From Evansville to Giverny and Back Again:</a:t>
            </a:r>
          </a:p>
          <a:p>
            <a:pPr algn="ctr"/>
            <a:r>
              <a:rPr lang="en-US" sz="4000" b="1" i="1" dirty="0">
                <a:latin typeface="Red Hat Display" panose="02010303040201060303" pitchFamily="2" charset="0"/>
              </a:rPr>
              <a:t>The Life and Art of Theodore Robinson</a:t>
            </a:r>
            <a:endParaRPr dirty="0">
              <a:latin typeface="Red Hat Display Medium"/>
              <a:ea typeface="Red Hat Display Medium"/>
              <a:cs typeface="Red Hat Display Medium"/>
              <a:sym typeface="Red Hat Display Medium"/>
            </a:endParaRPr>
          </a:p>
          <a:p>
            <a:pPr algn="ctr"/>
            <a:r>
              <a:rPr lang="en-US" sz="2800" dirty="0">
                <a:solidFill>
                  <a:schemeClr val="dk1"/>
                </a:solidFill>
                <a:latin typeface="Red Hat Display Medium"/>
                <a:ea typeface="Red Hat Display Medium"/>
                <a:cs typeface="Red Hat Display Medium"/>
                <a:sym typeface="Red Hat Display Medium"/>
              </a:rPr>
              <a:t>Janine Yorimoto Boldt </a:t>
            </a:r>
          </a:p>
          <a:p>
            <a:pPr algn="ctr"/>
            <a:r>
              <a:rPr lang="en-US" sz="2800" dirty="0">
                <a:solidFill>
                  <a:schemeClr val="dk1"/>
                </a:solidFill>
                <a:latin typeface="Red Hat Display Medium"/>
                <a:ea typeface="Red Hat Display Medium"/>
                <a:cs typeface="Red Hat Display Medium"/>
                <a:sym typeface="Red Hat Display Medium"/>
              </a:rPr>
              <a:t>Collection Reinstallation Project Associate </a:t>
            </a:r>
            <a:endParaRPr sz="1050" dirty="0">
              <a:latin typeface="Red Hat Display Medium"/>
              <a:ea typeface="Red Hat Display Medium"/>
              <a:cs typeface="Red Hat Display Medium"/>
              <a:sym typeface="Red Hat Display Medium"/>
            </a:endParaRPr>
          </a:p>
        </p:txBody>
      </p:sp>
      <p:pic>
        <p:nvPicPr>
          <p:cNvPr id="68" name="Google Shape;68;p1"/>
          <p:cNvPicPr preferRelativeResize="0"/>
          <p:nvPr/>
        </p:nvPicPr>
        <p:blipFill rotWithShape="1">
          <a:blip r:embed="rId3">
            <a:alphaModFix/>
          </a:blip>
          <a:srcRect/>
          <a:stretch/>
        </p:blipFill>
        <p:spPr>
          <a:xfrm>
            <a:off x="2951519" y="5054839"/>
            <a:ext cx="6578355" cy="1404553"/>
          </a:xfrm>
          <a:prstGeom prst="rect">
            <a:avLst/>
          </a:prstGeom>
          <a:noFill/>
          <a:ln>
            <a:noFill/>
          </a:ln>
        </p:spPr>
      </p:pic>
      <p:pic>
        <p:nvPicPr>
          <p:cNvPr id="69" name="Google Shape;69;p1"/>
          <p:cNvPicPr preferRelativeResize="0"/>
          <p:nvPr/>
        </p:nvPicPr>
        <p:blipFill>
          <a:blip r:embed="rId4">
            <a:alphaModFix/>
          </a:blip>
          <a:stretch>
            <a:fillRect/>
          </a:stretch>
        </p:blipFill>
        <p:spPr>
          <a:xfrm>
            <a:off x="2650670" y="398608"/>
            <a:ext cx="7023251" cy="1430192"/>
          </a:xfrm>
          <a:prstGeom prst="rect">
            <a:avLst/>
          </a:prstGeom>
          <a:noFill/>
          <a:ln>
            <a:noFill/>
          </a:ln>
        </p:spPr>
      </p:pic>
      <p:pic>
        <p:nvPicPr>
          <p:cNvPr id="2" name="Picture 1" descr="A logo of a building&#10;&#10;AI-generated content may be incorrect.">
            <a:extLst>
              <a:ext uri="{FF2B5EF4-FFF2-40B4-BE49-F238E27FC236}">
                <a16:creationId xmlns:a16="http://schemas.microsoft.com/office/drawing/2014/main" id="{617DB826-1AF6-31A9-4764-C6C5FC84B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29" y="4708573"/>
            <a:ext cx="2600325" cy="1943100"/>
          </a:xfrm>
          <a:prstGeom prst="rect">
            <a:avLst/>
          </a:prstGeom>
        </p:spPr>
      </p:pic>
      <p:pic>
        <p:nvPicPr>
          <p:cNvPr id="4" name="Picture 3" descr="A logo for a museum&#10;&#10;AI-generated content may be incorrect.">
            <a:extLst>
              <a:ext uri="{FF2B5EF4-FFF2-40B4-BE49-F238E27FC236}">
                <a16:creationId xmlns:a16="http://schemas.microsoft.com/office/drawing/2014/main" id="{B1506C9F-ED96-B8A9-1818-364BA1DB40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360" y="5054839"/>
            <a:ext cx="3076639" cy="14921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68B73D02-BE96-C04A-E8F9-9DECC8EC1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72" y="440937"/>
            <a:ext cx="10947086" cy="51904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867EAF-A3B7-7A9E-7CF2-15026F712A84}"/>
              </a:ext>
            </a:extLst>
          </p:cNvPr>
          <p:cNvSpPr txBox="1"/>
          <p:nvPr/>
        </p:nvSpPr>
        <p:spPr>
          <a:xfrm>
            <a:off x="593467" y="5832321"/>
            <a:ext cx="4237463" cy="369332"/>
          </a:xfrm>
          <a:prstGeom prst="rect">
            <a:avLst/>
          </a:prstGeom>
          <a:noFill/>
        </p:spPr>
        <p:txBody>
          <a:bodyPr wrap="square" rtlCol="0">
            <a:spAutoFit/>
          </a:bodyPr>
          <a:lstStyle/>
          <a:p>
            <a:r>
              <a:rPr lang="en-US" i="1" dirty="0">
                <a:latin typeface="Red Hat Display" panose="02010303040201060303" pitchFamily="2" charset="0"/>
              </a:rPr>
              <a:t>Evansville Review</a:t>
            </a:r>
            <a:r>
              <a:rPr lang="en-US" dirty="0">
                <a:latin typeface="Red Hat Display" panose="02010303040201060303" pitchFamily="2" charset="0"/>
              </a:rPr>
              <a:t>, 1873</a:t>
            </a:r>
          </a:p>
        </p:txBody>
      </p:sp>
    </p:spTree>
    <p:extLst>
      <p:ext uri="{BB962C8B-B14F-4D97-AF65-F5344CB8AC3E}">
        <p14:creationId xmlns:p14="http://schemas.microsoft.com/office/powerpoint/2010/main" val="2222157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and a dog looking at a baby&#10;&#10;AI-generated content may be incorrect.">
            <a:extLst>
              <a:ext uri="{FF2B5EF4-FFF2-40B4-BE49-F238E27FC236}">
                <a16:creationId xmlns:a16="http://schemas.microsoft.com/office/drawing/2014/main" id="{A8974D6C-4CAC-AF75-A3DC-CEE2C5A15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5503545" cy="6858000"/>
          </a:xfrm>
          <a:prstGeom prst="rect">
            <a:avLst/>
          </a:prstGeom>
        </p:spPr>
      </p:pic>
      <p:sp>
        <p:nvSpPr>
          <p:cNvPr id="6" name="TextBox 5">
            <a:extLst>
              <a:ext uri="{FF2B5EF4-FFF2-40B4-BE49-F238E27FC236}">
                <a16:creationId xmlns:a16="http://schemas.microsoft.com/office/drawing/2014/main" id="{4745B0DF-CDBE-165A-A1A5-E4792F4CEC3B}"/>
              </a:ext>
            </a:extLst>
          </p:cNvPr>
          <p:cNvSpPr txBox="1"/>
          <p:nvPr/>
        </p:nvSpPr>
        <p:spPr>
          <a:xfrm>
            <a:off x="2399387" y="5252314"/>
            <a:ext cx="3087014" cy="1200329"/>
          </a:xfrm>
          <a:prstGeom prst="rect">
            <a:avLst/>
          </a:prstGeom>
          <a:noFill/>
        </p:spPr>
        <p:txBody>
          <a:bodyPr wrap="square" rtlCol="0">
            <a:spAutoFit/>
          </a:bodyPr>
          <a:lstStyle/>
          <a:p>
            <a:r>
              <a:rPr lang="en-US" dirty="0">
                <a:latin typeface="Red Hat Display" panose="02010303040201060303" pitchFamily="2" charset="0"/>
              </a:rPr>
              <a:t>Lemuel Everett Wilmarth</a:t>
            </a:r>
          </a:p>
          <a:p>
            <a:r>
              <a:rPr lang="en-US" b="1" dirty="0">
                <a:latin typeface="Red Hat Display" panose="02010303040201060303" pitchFamily="2" charset="0"/>
              </a:rPr>
              <a:t>Left in Charge</a:t>
            </a:r>
          </a:p>
          <a:p>
            <a:r>
              <a:rPr lang="en-US" dirty="0">
                <a:latin typeface="Red Hat Display" panose="02010303040201060303" pitchFamily="2" charset="0"/>
              </a:rPr>
              <a:t>1874</a:t>
            </a:r>
          </a:p>
          <a:p>
            <a:r>
              <a:rPr lang="en-US" dirty="0">
                <a:latin typeface="Red Hat Display" panose="02010303040201060303" pitchFamily="2" charset="0"/>
              </a:rPr>
              <a:t>National Academy of Design</a:t>
            </a:r>
          </a:p>
        </p:txBody>
      </p:sp>
    </p:spTree>
    <p:extLst>
      <p:ext uri="{BB962C8B-B14F-4D97-AF65-F5344CB8AC3E}">
        <p14:creationId xmlns:p14="http://schemas.microsoft.com/office/powerpoint/2010/main" val="3183638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arolus-Duran in His Workshop by French Photographer">
            <a:extLst>
              <a:ext uri="{FF2B5EF4-FFF2-40B4-BE49-F238E27FC236}">
                <a16:creationId xmlns:a16="http://schemas.microsoft.com/office/drawing/2014/main" id="{228B5B92-72BE-C01F-7D5F-90A6504CE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81" y="143257"/>
            <a:ext cx="7315199" cy="5495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C8A4F6-AC37-9B6E-2EAD-E0220097C282}"/>
              </a:ext>
            </a:extLst>
          </p:cNvPr>
          <p:cNvSpPr txBox="1"/>
          <p:nvPr/>
        </p:nvSpPr>
        <p:spPr>
          <a:xfrm>
            <a:off x="-862533" y="5913504"/>
            <a:ext cx="7032172" cy="369332"/>
          </a:xfrm>
          <a:prstGeom prst="rect">
            <a:avLst/>
          </a:prstGeom>
          <a:noFill/>
        </p:spPr>
        <p:txBody>
          <a:bodyPr wrap="square" rtlCol="0">
            <a:spAutoFit/>
          </a:bodyPr>
          <a:lstStyle/>
          <a:p>
            <a:pPr algn="ctr"/>
            <a:r>
              <a:rPr lang="en-US" dirty="0">
                <a:latin typeface="Red Hat Display" panose="02010303040201060303" pitchFamily="2" charset="0"/>
              </a:rPr>
              <a:t>Carolus-Duran in his studio</a:t>
            </a:r>
          </a:p>
        </p:txBody>
      </p:sp>
      <p:pic>
        <p:nvPicPr>
          <p:cNvPr id="2" name="Picture 2" descr="Madame Henry Fouquier (1876)">
            <a:extLst>
              <a:ext uri="{FF2B5EF4-FFF2-40B4-BE49-F238E27FC236}">
                <a16:creationId xmlns:a16="http://schemas.microsoft.com/office/drawing/2014/main" id="{D8B0058F-0684-CB66-50EC-E933135B1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024" y="736389"/>
            <a:ext cx="3564867" cy="4659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DE2087-E94D-0732-F9B7-13299C4A0ABC}"/>
              </a:ext>
            </a:extLst>
          </p:cNvPr>
          <p:cNvSpPr txBox="1"/>
          <p:nvPr/>
        </p:nvSpPr>
        <p:spPr>
          <a:xfrm>
            <a:off x="8068859" y="5396064"/>
            <a:ext cx="3006748" cy="1200329"/>
          </a:xfrm>
          <a:prstGeom prst="rect">
            <a:avLst/>
          </a:prstGeom>
          <a:noFill/>
        </p:spPr>
        <p:txBody>
          <a:bodyPr wrap="square" rtlCol="0">
            <a:spAutoFit/>
          </a:bodyPr>
          <a:lstStyle/>
          <a:p>
            <a:r>
              <a:rPr lang="en-US" dirty="0">
                <a:latin typeface="Red Hat Display" panose="02010303040201060303" pitchFamily="2" charset="0"/>
              </a:rPr>
              <a:t>Carolus-Duran</a:t>
            </a:r>
          </a:p>
          <a:p>
            <a:r>
              <a:rPr lang="en-US" b="1" dirty="0">
                <a:latin typeface="Red Hat Display" panose="02010303040201060303" pitchFamily="2" charset="0"/>
              </a:rPr>
              <a:t>Madame Henry </a:t>
            </a:r>
            <a:r>
              <a:rPr lang="en-US" b="1" dirty="0" err="1">
                <a:latin typeface="Red Hat Display" panose="02010303040201060303" pitchFamily="2" charset="0"/>
              </a:rPr>
              <a:t>Fouquier</a:t>
            </a:r>
            <a:endParaRPr lang="en-US" b="1" dirty="0">
              <a:latin typeface="Red Hat Display" panose="02010303040201060303" pitchFamily="2" charset="0"/>
            </a:endParaRPr>
          </a:p>
          <a:p>
            <a:r>
              <a:rPr lang="en-US" dirty="0">
                <a:latin typeface="Red Hat Display" panose="02010303040201060303" pitchFamily="2" charset="0"/>
              </a:rPr>
              <a:t>1876</a:t>
            </a:r>
          </a:p>
          <a:p>
            <a:r>
              <a:rPr lang="en-US" dirty="0">
                <a:latin typeface="Red Hat Display" panose="02010303040201060303" pitchFamily="2" charset="0"/>
              </a:rPr>
              <a:t>Wikimedia/Sotheby’s</a:t>
            </a:r>
          </a:p>
        </p:txBody>
      </p:sp>
    </p:spTree>
    <p:extLst>
      <p:ext uri="{BB962C8B-B14F-4D97-AF65-F5344CB8AC3E}">
        <p14:creationId xmlns:p14="http://schemas.microsoft.com/office/powerpoint/2010/main" val="1414299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D3871C4-0D53-3F91-EF78-B06E8D161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7958" y="681887"/>
            <a:ext cx="4278325" cy="54163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07DF35-FE32-AFAD-55F2-6D9B0E743A42}"/>
              </a:ext>
            </a:extLst>
          </p:cNvPr>
          <p:cNvSpPr txBox="1"/>
          <p:nvPr/>
        </p:nvSpPr>
        <p:spPr>
          <a:xfrm>
            <a:off x="4952506" y="2009374"/>
            <a:ext cx="2602839" cy="1477328"/>
          </a:xfrm>
          <a:prstGeom prst="rect">
            <a:avLst/>
          </a:prstGeom>
          <a:noFill/>
        </p:spPr>
        <p:txBody>
          <a:bodyPr wrap="square" rtlCol="0">
            <a:spAutoFit/>
          </a:bodyPr>
          <a:lstStyle/>
          <a:p>
            <a:r>
              <a:rPr lang="en-US" dirty="0">
                <a:latin typeface="Red Hat Display" panose="02010303040201060303" pitchFamily="2" charset="0"/>
              </a:rPr>
              <a:t>Julian Alden Weir</a:t>
            </a:r>
          </a:p>
          <a:p>
            <a:r>
              <a:rPr lang="en-US" b="1" dirty="0">
                <a:latin typeface="Red Hat Display" panose="02010303040201060303" pitchFamily="2" charset="0"/>
              </a:rPr>
              <a:t>Study of a Male Nude</a:t>
            </a:r>
          </a:p>
          <a:p>
            <a:r>
              <a:rPr lang="en-US" dirty="0">
                <a:latin typeface="Red Hat Display" panose="02010303040201060303" pitchFamily="2" charset="0"/>
              </a:rPr>
              <a:t>1876</a:t>
            </a:r>
          </a:p>
          <a:p>
            <a:r>
              <a:rPr lang="en-US" dirty="0">
                <a:latin typeface="Red Hat Display" panose="02010303040201060303" pitchFamily="2" charset="0"/>
              </a:rPr>
              <a:t>Yale University Art Gallery</a:t>
            </a:r>
          </a:p>
        </p:txBody>
      </p:sp>
      <p:pic>
        <p:nvPicPr>
          <p:cNvPr id="2" name="Picture 1" descr="A person in a naked pose&#10;&#10;AI-generated content may be incorrect.">
            <a:extLst>
              <a:ext uri="{FF2B5EF4-FFF2-40B4-BE49-F238E27FC236}">
                <a16:creationId xmlns:a16="http://schemas.microsoft.com/office/drawing/2014/main" id="{42E1CE3D-01D6-7C97-FB77-F649ED085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23" y="524064"/>
            <a:ext cx="3938842" cy="5574182"/>
          </a:xfrm>
          <a:prstGeom prst="rect">
            <a:avLst/>
          </a:prstGeom>
        </p:spPr>
      </p:pic>
      <p:sp>
        <p:nvSpPr>
          <p:cNvPr id="5" name="TextBox 4">
            <a:extLst>
              <a:ext uri="{FF2B5EF4-FFF2-40B4-BE49-F238E27FC236}">
                <a16:creationId xmlns:a16="http://schemas.microsoft.com/office/drawing/2014/main" id="{6C3EA8CA-64AB-0537-888C-60181D2A5C40}"/>
              </a:ext>
            </a:extLst>
          </p:cNvPr>
          <p:cNvSpPr txBox="1"/>
          <p:nvPr/>
        </p:nvSpPr>
        <p:spPr>
          <a:xfrm>
            <a:off x="4458565" y="5095249"/>
            <a:ext cx="2375452" cy="923330"/>
          </a:xfrm>
          <a:prstGeom prst="rect">
            <a:avLst/>
          </a:prstGeom>
          <a:noFill/>
        </p:spPr>
        <p:txBody>
          <a:bodyPr wrap="square" rtlCol="0">
            <a:spAutoFit/>
          </a:bodyPr>
          <a:lstStyle/>
          <a:p>
            <a:r>
              <a:rPr lang="en-US" b="1" dirty="0">
                <a:latin typeface="Red Hat Display" panose="02010303040201060303" pitchFamily="2" charset="0"/>
              </a:rPr>
              <a:t>Nude study</a:t>
            </a:r>
          </a:p>
          <a:p>
            <a:r>
              <a:rPr lang="en-US" dirty="0">
                <a:latin typeface="Red Hat Display" panose="02010303040201060303" pitchFamily="2" charset="0"/>
              </a:rPr>
              <a:t>1875</a:t>
            </a:r>
          </a:p>
          <a:p>
            <a:r>
              <a:rPr lang="en-US" dirty="0">
                <a:latin typeface="Red Hat Display" panose="02010303040201060303" pitchFamily="2" charset="0"/>
              </a:rPr>
              <a:t>Creekside Place</a:t>
            </a:r>
          </a:p>
        </p:txBody>
      </p:sp>
    </p:spTree>
    <p:extLst>
      <p:ext uri="{BB962C8B-B14F-4D97-AF65-F5344CB8AC3E}">
        <p14:creationId xmlns:p14="http://schemas.microsoft.com/office/powerpoint/2010/main" val="3926862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766E76FC-DDE1-84D2-4BDF-11E641708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918" y="296877"/>
            <a:ext cx="9144000" cy="5057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9356A1-5C5B-FC93-D7C2-47916A87524B}"/>
              </a:ext>
            </a:extLst>
          </p:cNvPr>
          <p:cNvSpPr txBox="1"/>
          <p:nvPr/>
        </p:nvSpPr>
        <p:spPr>
          <a:xfrm>
            <a:off x="1780478" y="5426631"/>
            <a:ext cx="4315522" cy="1200329"/>
          </a:xfrm>
          <a:prstGeom prst="rect">
            <a:avLst/>
          </a:prstGeom>
          <a:noFill/>
        </p:spPr>
        <p:txBody>
          <a:bodyPr wrap="square" rtlCol="0">
            <a:spAutoFit/>
          </a:bodyPr>
          <a:lstStyle/>
          <a:p>
            <a:r>
              <a:rPr lang="en-US" dirty="0">
                <a:latin typeface="Red Hat Display" panose="02010303040201060303" pitchFamily="2" charset="0"/>
              </a:rPr>
              <a:t>Jean-Léon Gérôme</a:t>
            </a:r>
          </a:p>
          <a:p>
            <a:r>
              <a:rPr lang="en-US" b="1" dirty="0">
                <a:latin typeface="Red Hat Display" panose="02010303040201060303" pitchFamily="2" charset="0"/>
              </a:rPr>
              <a:t>The Chariot Race</a:t>
            </a:r>
          </a:p>
          <a:p>
            <a:r>
              <a:rPr lang="en-US" dirty="0">
                <a:latin typeface="Red Hat Display" panose="02010303040201060303" pitchFamily="2" charset="0"/>
              </a:rPr>
              <a:t>1876</a:t>
            </a:r>
          </a:p>
          <a:p>
            <a:r>
              <a:rPr lang="en-US" dirty="0">
                <a:latin typeface="Red Hat Display" panose="02010303040201060303" pitchFamily="2" charset="0"/>
              </a:rPr>
              <a:t>Art Institute of Chicago</a:t>
            </a:r>
          </a:p>
        </p:txBody>
      </p:sp>
    </p:spTree>
    <p:extLst>
      <p:ext uri="{BB962C8B-B14F-4D97-AF65-F5344CB8AC3E}">
        <p14:creationId xmlns:p14="http://schemas.microsoft.com/office/powerpoint/2010/main" val="3038247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odore Robinson, Kenyon Cox (American, Warren, Ohio 1856–1919 New York), Pencil on paper, American ">
            <a:extLst>
              <a:ext uri="{FF2B5EF4-FFF2-40B4-BE49-F238E27FC236}">
                <a16:creationId xmlns:a16="http://schemas.microsoft.com/office/drawing/2014/main" id="{BC3BDC36-A377-5203-4A42-FB1FE1C92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037" y="0"/>
            <a:ext cx="5022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DB7261-B7B3-C044-3D33-878C048C9549}"/>
              </a:ext>
            </a:extLst>
          </p:cNvPr>
          <p:cNvSpPr txBox="1"/>
          <p:nvPr/>
        </p:nvSpPr>
        <p:spPr>
          <a:xfrm>
            <a:off x="6680246" y="5300277"/>
            <a:ext cx="3120887" cy="1477328"/>
          </a:xfrm>
          <a:prstGeom prst="rect">
            <a:avLst/>
          </a:prstGeom>
          <a:noFill/>
        </p:spPr>
        <p:txBody>
          <a:bodyPr wrap="square" rtlCol="0">
            <a:spAutoFit/>
          </a:bodyPr>
          <a:lstStyle/>
          <a:p>
            <a:r>
              <a:rPr lang="en-US" dirty="0">
                <a:latin typeface="Red Hat Display" panose="02010303040201060303" pitchFamily="2" charset="0"/>
              </a:rPr>
              <a:t>Kenyon Cox</a:t>
            </a:r>
          </a:p>
          <a:p>
            <a:r>
              <a:rPr lang="en-US" b="1" dirty="0">
                <a:latin typeface="Red Hat Display" panose="02010303040201060303" pitchFamily="2" charset="0"/>
              </a:rPr>
              <a:t>Theodore Robinson </a:t>
            </a:r>
          </a:p>
          <a:p>
            <a:r>
              <a:rPr lang="en-US" dirty="0">
                <a:latin typeface="Red Hat Display" panose="02010303040201060303" pitchFamily="2" charset="0"/>
              </a:rPr>
              <a:t>1878</a:t>
            </a:r>
          </a:p>
          <a:p>
            <a:r>
              <a:rPr lang="en-US" dirty="0">
                <a:latin typeface="Red Hat Display" panose="02010303040201060303" pitchFamily="2" charset="0"/>
              </a:rPr>
              <a:t>The Metropolitan Museum of Art </a:t>
            </a:r>
          </a:p>
        </p:txBody>
      </p:sp>
      <p:sp>
        <p:nvSpPr>
          <p:cNvPr id="4" name="TextBox 3">
            <a:extLst>
              <a:ext uri="{FF2B5EF4-FFF2-40B4-BE49-F238E27FC236}">
                <a16:creationId xmlns:a16="http://schemas.microsoft.com/office/drawing/2014/main" id="{A11F229F-C583-7358-405B-00FD3C1621FA}"/>
              </a:ext>
            </a:extLst>
          </p:cNvPr>
          <p:cNvSpPr txBox="1"/>
          <p:nvPr/>
        </p:nvSpPr>
        <p:spPr>
          <a:xfrm>
            <a:off x="6756933" y="1659256"/>
            <a:ext cx="4882577" cy="2308324"/>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“Life here is very pleasant after Paris…were it not for the marvelous facilities for study in every branch of knowledge, the incomparable collections and museums, and the opportunities for instruction…Paris as a place of residence has few attractions, except for one who would live in a whirl of dissipation or excitement.”</a:t>
            </a:r>
            <a:endParaRPr lang="en-US" dirty="0">
              <a:latin typeface="Red Hat Display" panose="02010303040201060303" pitchFamily="2" charset="0"/>
            </a:endParaRPr>
          </a:p>
        </p:txBody>
      </p:sp>
    </p:spTree>
    <p:extLst>
      <p:ext uri="{BB962C8B-B14F-4D97-AF65-F5344CB8AC3E}">
        <p14:creationId xmlns:p14="http://schemas.microsoft.com/office/powerpoint/2010/main" val="428264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playing pool&#10;&#10;AI-generated content may be incorrect.">
            <a:extLst>
              <a:ext uri="{FF2B5EF4-FFF2-40B4-BE49-F238E27FC236}">
                <a16:creationId xmlns:a16="http://schemas.microsoft.com/office/drawing/2014/main" id="{D05C2A0C-72D0-3B10-A42A-F23C329BE4BC}"/>
              </a:ext>
            </a:extLst>
          </p:cNvPr>
          <p:cNvPicPr>
            <a:picLocks noChangeAspect="1"/>
          </p:cNvPicPr>
          <p:nvPr/>
        </p:nvPicPr>
        <p:blipFill>
          <a:blip r:embed="rId2">
            <a:extLst>
              <a:ext uri="{28A0092B-C50C-407E-A947-70E740481C1C}">
                <a14:useLocalDpi xmlns:a14="http://schemas.microsoft.com/office/drawing/2010/main" val="0"/>
              </a:ext>
            </a:extLst>
          </a:blip>
          <a:srcRect l="17510" r="17625"/>
          <a:stretch>
            <a:fillRect/>
          </a:stretch>
        </p:blipFill>
        <p:spPr>
          <a:xfrm>
            <a:off x="4006605" y="665683"/>
            <a:ext cx="7669025" cy="5661966"/>
          </a:xfrm>
          <a:prstGeom prst="rect">
            <a:avLst/>
          </a:prstGeom>
        </p:spPr>
      </p:pic>
      <p:sp>
        <p:nvSpPr>
          <p:cNvPr id="5" name="TextBox 4">
            <a:extLst>
              <a:ext uri="{FF2B5EF4-FFF2-40B4-BE49-F238E27FC236}">
                <a16:creationId xmlns:a16="http://schemas.microsoft.com/office/drawing/2014/main" id="{418B3367-F4FD-B764-3172-0800EFBEC354}"/>
              </a:ext>
            </a:extLst>
          </p:cNvPr>
          <p:cNvSpPr txBox="1"/>
          <p:nvPr/>
        </p:nvSpPr>
        <p:spPr>
          <a:xfrm>
            <a:off x="709574" y="5062119"/>
            <a:ext cx="3408883" cy="1200329"/>
          </a:xfrm>
          <a:prstGeom prst="rect">
            <a:avLst/>
          </a:prstGeom>
          <a:noFill/>
        </p:spPr>
        <p:txBody>
          <a:bodyPr wrap="square" rtlCol="0">
            <a:spAutoFit/>
          </a:bodyPr>
          <a:lstStyle/>
          <a:p>
            <a:r>
              <a:rPr lang="en-US" b="1" dirty="0">
                <a:latin typeface="Red Hat Display" panose="02010303040201060303" pitchFamily="2" charset="0"/>
              </a:rPr>
              <a:t>Two Men Playing Billiards</a:t>
            </a:r>
          </a:p>
          <a:p>
            <a:r>
              <a:rPr lang="en-US" dirty="0">
                <a:latin typeface="Red Hat Display" panose="02010303040201060303" pitchFamily="2" charset="0"/>
              </a:rPr>
              <a:t>Unknown date</a:t>
            </a:r>
          </a:p>
          <a:p>
            <a:r>
              <a:rPr lang="en-US" dirty="0">
                <a:latin typeface="Red Hat Display" panose="02010303040201060303" pitchFamily="2" charset="0"/>
              </a:rPr>
              <a:t>Terra Foundation for American Art</a:t>
            </a:r>
          </a:p>
        </p:txBody>
      </p:sp>
      <p:sp>
        <p:nvSpPr>
          <p:cNvPr id="3" name="TextBox 2">
            <a:extLst>
              <a:ext uri="{FF2B5EF4-FFF2-40B4-BE49-F238E27FC236}">
                <a16:creationId xmlns:a16="http://schemas.microsoft.com/office/drawing/2014/main" id="{02D13A1B-532D-A689-F73F-1A89AE271D0B}"/>
              </a:ext>
            </a:extLst>
          </p:cNvPr>
          <p:cNvSpPr txBox="1"/>
          <p:nvPr/>
        </p:nvSpPr>
        <p:spPr>
          <a:xfrm>
            <a:off x="709574" y="1894405"/>
            <a:ext cx="2976379" cy="1477328"/>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Red Hat Display" panose="02010303040201060303" pitchFamily="2" charset="0"/>
              </a:rPr>
              <a:t>“The billiard room of this village is detrimental to the morals of the youth of this village and should be closed." </a:t>
            </a:r>
            <a:endParaRPr lang="en-US" dirty="0">
              <a:latin typeface="Red Hat Display" panose="02010303040201060303" pitchFamily="2" charset="0"/>
              <a:ea typeface="Red Hat Display" panose="02010303040201060303" pitchFamily="2" charset="0"/>
              <a:cs typeface="Red Hat Display" panose="02010303040201060303" pitchFamily="2" charset="0"/>
            </a:endParaRPr>
          </a:p>
        </p:txBody>
      </p:sp>
    </p:spTree>
    <p:extLst>
      <p:ext uri="{BB962C8B-B14F-4D97-AF65-F5344CB8AC3E}">
        <p14:creationId xmlns:p14="http://schemas.microsoft.com/office/powerpoint/2010/main" val="284633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9BE0DE-AB55-9D10-B6D2-DC1B213C78AC}"/>
              </a:ext>
            </a:extLst>
          </p:cNvPr>
          <p:cNvSpPr txBox="1"/>
          <p:nvPr/>
        </p:nvSpPr>
        <p:spPr>
          <a:xfrm>
            <a:off x="4174671" y="5301138"/>
            <a:ext cx="3842657" cy="1200329"/>
          </a:xfrm>
          <a:prstGeom prst="rect">
            <a:avLst/>
          </a:prstGeom>
          <a:noFill/>
        </p:spPr>
        <p:txBody>
          <a:bodyPr wrap="square" rtlCol="0">
            <a:spAutoFit/>
          </a:bodyPr>
          <a:lstStyle/>
          <a:p>
            <a:r>
              <a:rPr lang="en-US" dirty="0">
                <a:latin typeface="Red Hat Display" panose="02010303040201060303" pitchFamily="2" charset="0"/>
              </a:rPr>
              <a:t>Theodore Robinson (seated) with Kenyon Cox</a:t>
            </a:r>
          </a:p>
          <a:p>
            <a:r>
              <a:rPr lang="en-US" dirty="0">
                <a:latin typeface="Red Hat Display" panose="02010303040201060303" pitchFamily="2" charset="0"/>
              </a:rPr>
              <a:t>Terra Foundation for American Art</a:t>
            </a:r>
          </a:p>
          <a:p>
            <a:r>
              <a:rPr lang="en-US" dirty="0">
                <a:latin typeface="Red Hat Display" panose="02010303040201060303" pitchFamily="2" charset="0"/>
              </a:rPr>
              <a:t>Gift of Ira </a:t>
            </a:r>
            <a:r>
              <a:rPr lang="en-US" dirty="0" err="1">
                <a:latin typeface="Red Hat Display" panose="02010303040201060303" pitchFamily="2" charset="0"/>
              </a:rPr>
              <a:t>Spanierman</a:t>
            </a:r>
            <a:endParaRPr lang="en-US" dirty="0">
              <a:latin typeface="Red Hat Display" panose="02010303040201060303" pitchFamily="2" charset="0"/>
            </a:endParaRPr>
          </a:p>
        </p:txBody>
      </p:sp>
      <p:pic>
        <p:nvPicPr>
          <p:cNvPr id="13316" name="Picture 4" descr="Diana">
            <a:extLst>
              <a:ext uri="{FF2B5EF4-FFF2-40B4-BE49-F238E27FC236}">
                <a16:creationId xmlns:a16="http://schemas.microsoft.com/office/drawing/2014/main" id="{66947913-8B8E-3EFC-B882-4C38D681D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90487"/>
            <a:ext cx="3922752" cy="6677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CA2944-1F05-3423-A6CE-8F806D7E8D4D}"/>
              </a:ext>
            </a:extLst>
          </p:cNvPr>
          <p:cNvSpPr txBox="1"/>
          <p:nvPr/>
        </p:nvSpPr>
        <p:spPr>
          <a:xfrm>
            <a:off x="5307980" y="2118732"/>
            <a:ext cx="3267308" cy="1754326"/>
          </a:xfrm>
          <a:prstGeom prst="rect">
            <a:avLst/>
          </a:prstGeom>
          <a:noFill/>
        </p:spPr>
        <p:txBody>
          <a:bodyPr wrap="square" rtlCol="0">
            <a:spAutoFit/>
          </a:bodyPr>
          <a:lstStyle/>
          <a:p>
            <a:r>
              <a:rPr lang="en-US" dirty="0">
                <a:latin typeface="Red Hat Display" panose="02010303040201060303" pitchFamily="2" charset="0"/>
              </a:rPr>
              <a:t>Kenyon Cox</a:t>
            </a:r>
          </a:p>
          <a:p>
            <a:r>
              <a:rPr lang="en-US" b="1" dirty="0">
                <a:latin typeface="Red Hat Display" panose="02010303040201060303" pitchFamily="2" charset="0"/>
              </a:rPr>
              <a:t>Diana</a:t>
            </a:r>
          </a:p>
          <a:p>
            <a:r>
              <a:rPr lang="en-US" dirty="0">
                <a:latin typeface="Red Hat Display" panose="02010303040201060303" pitchFamily="2" charset="0"/>
              </a:rPr>
              <a:t>n.d.</a:t>
            </a:r>
          </a:p>
          <a:p>
            <a:r>
              <a:rPr lang="en-US" dirty="0">
                <a:latin typeface="Red Hat Display" panose="02010303040201060303" pitchFamily="2" charset="0"/>
              </a:rPr>
              <a:t>Chazen Museum of Art</a:t>
            </a:r>
          </a:p>
          <a:p>
            <a:r>
              <a:rPr lang="en-US" dirty="0">
                <a:latin typeface="Red Hat Display" panose="02010303040201060303" pitchFamily="2" charset="0"/>
              </a:rPr>
              <a:t>Gift in memory of Harold G. Laun</a:t>
            </a:r>
          </a:p>
        </p:txBody>
      </p:sp>
      <p:pic>
        <p:nvPicPr>
          <p:cNvPr id="7" name="Picture 6" descr="A person painting a tree&#10;&#10;AI-generated content may be incorrect.">
            <a:extLst>
              <a:ext uri="{FF2B5EF4-FFF2-40B4-BE49-F238E27FC236}">
                <a16:creationId xmlns:a16="http://schemas.microsoft.com/office/drawing/2014/main" id="{30C2B5F6-F954-09B4-2106-1D870F69F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82" y="-1"/>
            <a:ext cx="3995864" cy="6858000"/>
          </a:xfrm>
          <a:prstGeom prst="rect">
            <a:avLst/>
          </a:prstGeom>
        </p:spPr>
      </p:pic>
    </p:spTree>
    <p:extLst>
      <p:ext uri="{BB962C8B-B14F-4D97-AF65-F5344CB8AC3E}">
        <p14:creationId xmlns:p14="http://schemas.microsoft.com/office/powerpoint/2010/main" val="2461260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nthony van Dyck - The Three Eldest Children of Charles I">
            <a:extLst>
              <a:ext uri="{FF2B5EF4-FFF2-40B4-BE49-F238E27FC236}">
                <a16:creationId xmlns:a16="http://schemas.microsoft.com/office/drawing/2014/main" id="{3D35BC3D-86B1-5C15-D145-E21A57BE5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596" y="0"/>
            <a:ext cx="7005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6AB5CA-33BB-925D-B52E-BB5BA8CD3B8E}"/>
              </a:ext>
            </a:extLst>
          </p:cNvPr>
          <p:cNvSpPr txBox="1"/>
          <p:nvPr/>
        </p:nvSpPr>
        <p:spPr>
          <a:xfrm>
            <a:off x="8138808" y="4837889"/>
            <a:ext cx="3661306" cy="1477328"/>
          </a:xfrm>
          <a:prstGeom prst="rect">
            <a:avLst/>
          </a:prstGeom>
          <a:noFill/>
        </p:spPr>
        <p:txBody>
          <a:bodyPr wrap="square" rtlCol="0">
            <a:spAutoFit/>
          </a:bodyPr>
          <a:lstStyle/>
          <a:p>
            <a:r>
              <a:rPr lang="en-US" dirty="0">
                <a:latin typeface="Red Hat Display" panose="02010303040201060303" pitchFamily="2" charset="0"/>
              </a:rPr>
              <a:t>Anthony van Dyck</a:t>
            </a:r>
          </a:p>
          <a:p>
            <a:r>
              <a:rPr lang="en-US" b="1" dirty="0">
                <a:latin typeface="Red Hat Display" panose="02010303040201060303" pitchFamily="2" charset="0"/>
              </a:rPr>
              <a:t>The Three Eldest Children of Charles I</a:t>
            </a:r>
          </a:p>
          <a:p>
            <a:r>
              <a:rPr lang="en-US" dirty="0">
                <a:latin typeface="Red Hat Display" panose="02010303040201060303" pitchFamily="2" charset="0"/>
              </a:rPr>
              <a:t>1635 </a:t>
            </a:r>
          </a:p>
          <a:p>
            <a:r>
              <a:rPr lang="en-US" dirty="0">
                <a:latin typeface="Red Hat Display" panose="02010303040201060303" pitchFamily="2" charset="0"/>
              </a:rPr>
              <a:t>Galleria </a:t>
            </a:r>
            <a:r>
              <a:rPr lang="en-US" dirty="0" err="1">
                <a:latin typeface="Red Hat Display" panose="02010303040201060303" pitchFamily="2" charset="0"/>
              </a:rPr>
              <a:t>Sabauda</a:t>
            </a:r>
            <a:r>
              <a:rPr lang="en-US" dirty="0">
                <a:latin typeface="Red Hat Display" panose="02010303040201060303" pitchFamily="2" charset="0"/>
              </a:rPr>
              <a:t>, Turin</a:t>
            </a:r>
          </a:p>
        </p:txBody>
      </p:sp>
      <p:sp>
        <p:nvSpPr>
          <p:cNvPr id="4" name="TextBox 3">
            <a:extLst>
              <a:ext uri="{FF2B5EF4-FFF2-40B4-BE49-F238E27FC236}">
                <a16:creationId xmlns:a16="http://schemas.microsoft.com/office/drawing/2014/main" id="{CB7341C0-45B3-E2F8-BDF5-B228919AE68B}"/>
              </a:ext>
            </a:extLst>
          </p:cNvPr>
          <p:cNvSpPr txBox="1"/>
          <p:nvPr/>
        </p:nvSpPr>
        <p:spPr>
          <a:xfrm>
            <a:off x="8336318" y="1256428"/>
            <a:ext cx="2358504" cy="923330"/>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“the most charming Vandyck I have seen.”</a:t>
            </a:r>
            <a:endParaRPr lang="en-US" dirty="0">
              <a:latin typeface="Red Hat Display" panose="02010303040201060303" pitchFamily="2" charset="0"/>
            </a:endParaRPr>
          </a:p>
        </p:txBody>
      </p:sp>
    </p:spTree>
    <p:extLst>
      <p:ext uri="{BB962C8B-B14F-4D97-AF65-F5344CB8AC3E}">
        <p14:creationId xmlns:p14="http://schemas.microsoft.com/office/powerpoint/2010/main" val="1946126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ortrait Sketch of S. A. D. Volk">
            <a:extLst>
              <a:ext uri="{FF2B5EF4-FFF2-40B4-BE49-F238E27FC236}">
                <a16:creationId xmlns:a16="http://schemas.microsoft.com/office/drawing/2014/main" id="{AFEE6889-FCFC-3CCC-E368-8A1E23879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62" y="130981"/>
            <a:ext cx="4102735" cy="65960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E0882F-6148-6793-8271-77206F47165E}"/>
              </a:ext>
            </a:extLst>
          </p:cNvPr>
          <p:cNvSpPr txBox="1"/>
          <p:nvPr/>
        </p:nvSpPr>
        <p:spPr>
          <a:xfrm>
            <a:off x="4604657" y="5334000"/>
            <a:ext cx="4102735" cy="1200329"/>
          </a:xfrm>
          <a:prstGeom prst="rect">
            <a:avLst/>
          </a:prstGeom>
          <a:noFill/>
        </p:spPr>
        <p:txBody>
          <a:bodyPr wrap="square" rtlCol="0">
            <a:spAutoFit/>
          </a:bodyPr>
          <a:lstStyle/>
          <a:p>
            <a:r>
              <a:rPr lang="en-US" b="1" dirty="0">
                <a:latin typeface="Red Hat Display" panose="02010303040201060303" pitchFamily="2" charset="0"/>
              </a:rPr>
              <a:t>Portrait of S. A. D. Volk</a:t>
            </a:r>
          </a:p>
          <a:p>
            <a:r>
              <a:rPr lang="en-US" dirty="0">
                <a:latin typeface="Red Hat Display" panose="02010303040201060303" pitchFamily="2" charset="0"/>
              </a:rPr>
              <a:t>1877</a:t>
            </a:r>
          </a:p>
          <a:p>
            <a:r>
              <a:rPr lang="en-US" dirty="0">
                <a:latin typeface="Red Hat Display" panose="02010303040201060303" pitchFamily="2" charset="0"/>
              </a:rPr>
              <a:t>Chazen Museum of Art</a:t>
            </a:r>
            <a:br>
              <a:rPr lang="en-US" dirty="0">
                <a:latin typeface="Red Hat Display" panose="02010303040201060303" pitchFamily="2" charset="0"/>
              </a:rPr>
            </a:br>
            <a:r>
              <a:rPr lang="en-US" dirty="0">
                <a:latin typeface="Red Hat Display" panose="02010303040201060303" pitchFamily="2" charset="0"/>
              </a:rPr>
              <a:t>Gift of John Wilde</a:t>
            </a:r>
          </a:p>
        </p:txBody>
      </p:sp>
      <p:pic>
        <p:nvPicPr>
          <p:cNvPr id="7172" name="Picture 4">
            <a:extLst>
              <a:ext uri="{FF2B5EF4-FFF2-40B4-BE49-F238E27FC236}">
                <a16:creationId xmlns:a16="http://schemas.microsoft.com/office/drawing/2014/main" id="{F4D55DB5-12E5-C38D-8EB5-60E1FB181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680" y="403124"/>
            <a:ext cx="3318011" cy="41583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EAB71F6-6B74-0444-23C1-3E5E596562ED}"/>
              </a:ext>
            </a:extLst>
          </p:cNvPr>
          <p:cNvSpPr txBox="1"/>
          <p:nvPr/>
        </p:nvSpPr>
        <p:spPr>
          <a:xfrm>
            <a:off x="8707392" y="3559629"/>
            <a:ext cx="2668179" cy="1200329"/>
          </a:xfrm>
          <a:prstGeom prst="rect">
            <a:avLst/>
          </a:prstGeom>
          <a:noFill/>
        </p:spPr>
        <p:txBody>
          <a:bodyPr wrap="square" rtlCol="0">
            <a:spAutoFit/>
          </a:bodyPr>
          <a:lstStyle/>
          <a:p>
            <a:r>
              <a:rPr lang="en-US" dirty="0">
                <a:latin typeface="Red Hat Display" panose="02010303040201060303" pitchFamily="2" charset="0"/>
              </a:rPr>
              <a:t>Douglas (S. A. D.) Volk</a:t>
            </a:r>
          </a:p>
          <a:p>
            <a:r>
              <a:rPr lang="en-US" dirty="0">
                <a:latin typeface="Red Hat Display" panose="02010303040201060303" pitchFamily="2" charset="0"/>
              </a:rPr>
              <a:t>1917</a:t>
            </a:r>
          </a:p>
          <a:p>
            <a:r>
              <a:rPr lang="en-US" dirty="0">
                <a:latin typeface="Red Hat Display" panose="02010303040201060303" pitchFamily="2" charset="0"/>
              </a:rPr>
              <a:t>Smithsonian American Art Museum</a:t>
            </a:r>
          </a:p>
        </p:txBody>
      </p:sp>
    </p:spTree>
    <p:extLst>
      <p:ext uri="{BB962C8B-B14F-4D97-AF65-F5344CB8AC3E}">
        <p14:creationId xmlns:p14="http://schemas.microsoft.com/office/powerpoint/2010/main" val="1215430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odore Robinson, 1882">
            <a:extLst>
              <a:ext uri="{FF2B5EF4-FFF2-40B4-BE49-F238E27FC236}">
                <a16:creationId xmlns:a16="http://schemas.microsoft.com/office/drawing/2014/main" id="{0C7D43AB-0B1B-74CA-F568-B48152464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660" y="166462"/>
            <a:ext cx="4114423" cy="6525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F84512-A9B8-0805-7A7C-CE7F662A70D2}"/>
              </a:ext>
            </a:extLst>
          </p:cNvPr>
          <p:cNvSpPr txBox="1"/>
          <p:nvPr/>
        </p:nvSpPr>
        <p:spPr>
          <a:xfrm>
            <a:off x="7162129" y="4264516"/>
            <a:ext cx="2536371" cy="646331"/>
          </a:xfrm>
          <a:prstGeom prst="rect">
            <a:avLst/>
          </a:prstGeom>
          <a:noFill/>
        </p:spPr>
        <p:txBody>
          <a:bodyPr wrap="square" rtlCol="0">
            <a:spAutoFit/>
          </a:bodyPr>
          <a:lstStyle/>
          <a:p>
            <a:r>
              <a:rPr lang="en-US" dirty="0">
                <a:latin typeface="Red Hat Display" panose="02010303040201060303" pitchFamily="2" charset="0"/>
              </a:rPr>
              <a:t>Theodore Robinson</a:t>
            </a:r>
          </a:p>
          <a:p>
            <a:r>
              <a:rPr lang="en-US" dirty="0">
                <a:latin typeface="Red Hat Display" panose="02010303040201060303" pitchFamily="2" charset="0"/>
              </a:rPr>
              <a:t>1882</a:t>
            </a:r>
          </a:p>
        </p:txBody>
      </p:sp>
    </p:spTree>
    <p:extLst>
      <p:ext uri="{BB962C8B-B14F-4D97-AF65-F5344CB8AC3E}">
        <p14:creationId xmlns:p14="http://schemas.microsoft.com/office/powerpoint/2010/main" val="3284219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5 Cooksvillians">
            <a:extLst>
              <a:ext uri="{FF2B5EF4-FFF2-40B4-BE49-F238E27FC236}">
                <a16:creationId xmlns:a16="http://schemas.microsoft.com/office/drawing/2014/main" id="{4BE7201C-E160-6566-1C57-8964905A1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134" y="203496"/>
            <a:ext cx="5830516" cy="39939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012C37-D70A-4971-47D6-AD1A521A4A94}"/>
              </a:ext>
            </a:extLst>
          </p:cNvPr>
          <p:cNvSpPr txBox="1"/>
          <p:nvPr/>
        </p:nvSpPr>
        <p:spPr>
          <a:xfrm>
            <a:off x="8876251" y="4197399"/>
            <a:ext cx="3206891" cy="1754326"/>
          </a:xfrm>
          <a:prstGeom prst="rect">
            <a:avLst/>
          </a:prstGeom>
          <a:noFill/>
        </p:spPr>
        <p:txBody>
          <a:bodyPr wrap="square" rtlCol="0">
            <a:spAutoFit/>
          </a:bodyPr>
          <a:lstStyle/>
          <a:p>
            <a:r>
              <a:rPr lang="en-US" dirty="0">
                <a:latin typeface="Red Hat Display" panose="02010303040201060303" pitchFamily="2" charset="0"/>
              </a:rPr>
              <a:t>John Wilde</a:t>
            </a:r>
          </a:p>
          <a:p>
            <a:r>
              <a:rPr lang="en-US" b="1" dirty="0">
                <a:latin typeface="Red Hat Display" panose="02010303040201060303" pitchFamily="2" charset="0"/>
              </a:rPr>
              <a:t>15 </a:t>
            </a:r>
            <a:r>
              <a:rPr lang="en-US" b="1" dirty="0" err="1">
                <a:latin typeface="Red Hat Display" panose="02010303040201060303" pitchFamily="2" charset="0"/>
              </a:rPr>
              <a:t>Cooksvillians</a:t>
            </a:r>
            <a:endParaRPr lang="en-US" b="1" dirty="0">
              <a:latin typeface="Red Hat Display" panose="02010303040201060303" pitchFamily="2" charset="0"/>
            </a:endParaRPr>
          </a:p>
          <a:p>
            <a:r>
              <a:rPr lang="en-US" dirty="0">
                <a:latin typeface="Red Hat Display" panose="02010303040201060303" pitchFamily="2" charset="0"/>
              </a:rPr>
              <a:t>1995</a:t>
            </a:r>
          </a:p>
          <a:p>
            <a:r>
              <a:rPr lang="en-US" dirty="0">
                <a:latin typeface="Red Hat Display" panose="02010303040201060303" pitchFamily="2" charset="0"/>
              </a:rPr>
              <a:t>Chazen Museum of Art,</a:t>
            </a:r>
          </a:p>
          <a:p>
            <a:r>
              <a:rPr lang="en-US" dirty="0">
                <a:latin typeface="Red Hat Display" panose="02010303040201060303" pitchFamily="2" charset="0"/>
              </a:rPr>
              <a:t>Gift of Leslie and Johanna Garfield</a:t>
            </a:r>
          </a:p>
        </p:txBody>
      </p:sp>
      <p:pic>
        <p:nvPicPr>
          <p:cNvPr id="3" name="Picture 2" descr="Portrait Sketch of S. A. D. Volk">
            <a:extLst>
              <a:ext uri="{FF2B5EF4-FFF2-40B4-BE49-F238E27FC236}">
                <a16:creationId xmlns:a16="http://schemas.microsoft.com/office/drawing/2014/main" id="{31722B46-A01E-CD43-593A-06319698F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62" y="130981"/>
            <a:ext cx="4102735" cy="6596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4EF344-F44D-68C6-26F9-F85CBB0A9639}"/>
              </a:ext>
            </a:extLst>
          </p:cNvPr>
          <p:cNvSpPr txBox="1"/>
          <p:nvPr/>
        </p:nvSpPr>
        <p:spPr>
          <a:xfrm>
            <a:off x="4604657" y="5526689"/>
            <a:ext cx="4102735" cy="1200329"/>
          </a:xfrm>
          <a:prstGeom prst="rect">
            <a:avLst/>
          </a:prstGeom>
          <a:noFill/>
        </p:spPr>
        <p:txBody>
          <a:bodyPr wrap="square" rtlCol="0">
            <a:spAutoFit/>
          </a:bodyPr>
          <a:lstStyle/>
          <a:p>
            <a:r>
              <a:rPr lang="en-US" b="1" dirty="0">
                <a:latin typeface="Red Hat Display" panose="02010303040201060303" pitchFamily="2" charset="0"/>
              </a:rPr>
              <a:t>Portrait of S. A. D. Volk</a:t>
            </a:r>
          </a:p>
          <a:p>
            <a:r>
              <a:rPr lang="en-US" dirty="0">
                <a:latin typeface="Red Hat Display" panose="02010303040201060303" pitchFamily="2" charset="0"/>
              </a:rPr>
              <a:t>1877</a:t>
            </a:r>
          </a:p>
          <a:p>
            <a:r>
              <a:rPr lang="en-US" dirty="0">
                <a:latin typeface="Red Hat Display" panose="02010303040201060303" pitchFamily="2" charset="0"/>
              </a:rPr>
              <a:t>Chazen Museum of Art</a:t>
            </a:r>
            <a:br>
              <a:rPr lang="en-US" dirty="0">
                <a:latin typeface="Red Hat Display" panose="02010303040201060303" pitchFamily="2" charset="0"/>
              </a:rPr>
            </a:br>
            <a:r>
              <a:rPr lang="en-US" dirty="0">
                <a:latin typeface="Red Hat Display" panose="02010303040201060303" pitchFamily="2" charset="0"/>
              </a:rPr>
              <a:t>Gift of John Wilde</a:t>
            </a:r>
          </a:p>
        </p:txBody>
      </p:sp>
    </p:spTree>
    <p:extLst>
      <p:ext uri="{BB962C8B-B14F-4D97-AF65-F5344CB8AC3E}">
        <p14:creationId xmlns:p14="http://schemas.microsoft.com/office/powerpoint/2010/main" val="1828592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child in a gold frame&#10;&#10;AI-generated content may be incorrect.">
            <a:extLst>
              <a:ext uri="{FF2B5EF4-FFF2-40B4-BE49-F238E27FC236}">
                <a16:creationId xmlns:a16="http://schemas.microsoft.com/office/drawing/2014/main" id="{7DC75339-261F-40AD-2C30-B72E41F3C832}"/>
              </a:ext>
            </a:extLst>
          </p:cNvPr>
          <p:cNvPicPr>
            <a:picLocks noChangeAspect="1"/>
          </p:cNvPicPr>
          <p:nvPr/>
        </p:nvPicPr>
        <p:blipFill>
          <a:blip r:embed="rId2">
            <a:extLst>
              <a:ext uri="{28A0092B-C50C-407E-A947-70E740481C1C}">
                <a14:useLocalDpi xmlns:a14="http://schemas.microsoft.com/office/drawing/2010/main" val="0"/>
              </a:ext>
            </a:extLst>
          </a:blip>
          <a:srcRect t="2856" r="703" b="14128"/>
          <a:stretch>
            <a:fillRect/>
          </a:stretch>
        </p:blipFill>
        <p:spPr>
          <a:xfrm>
            <a:off x="279561" y="139610"/>
            <a:ext cx="5903524" cy="6578779"/>
          </a:xfrm>
          <a:prstGeom prst="rect">
            <a:avLst/>
          </a:prstGeom>
        </p:spPr>
      </p:pic>
      <p:sp>
        <p:nvSpPr>
          <p:cNvPr id="4" name="TextBox 3">
            <a:extLst>
              <a:ext uri="{FF2B5EF4-FFF2-40B4-BE49-F238E27FC236}">
                <a16:creationId xmlns:a16="http://schemas.microsoft.com/office/drawing/2014/main" id="{FF15879E-1A49-5146-A64F-E493B5BCF2B9}"/>
              </a:ext>
            </a:extLst>
          </p:cNvPr>
          <p:cNvSpPr txBox="1"/>
          <p:nvPr/>
        </p:nvSpPr>
        <p:spPr>
          <a:xfrm>
            <a:off x="6442026" y="5616102"/>
            <a:ext cx="3494314" cy="923330"/>
          </a:xfrm>
          <a:prstGeom prst="rect">
            <a:avLst/>
          </a:prstGeom>
          <a:noFill/>
        </p:spPr>
        <p:txBody>
          <a:bodyPr wrap="square" rtlCol="0">
            <a:spAutoFit/>
          </a:bodyPr>
          <a:lstStyle/>
          <a:p>
            <a:r>
              <a:rPr lang="en-US" b="1" dirty="0">
                <a:latin typeface="Red Hat Display" panose="02010303040201060303" pitchFamily="2" charset="0"/>
              </a:rPr>
              <a:t>Portrait of Mimi</a:t>
            </a:r>
          </a:p>
          <a:p>
            <a:r>
              <a:rPr lang="en-US" dirty="0">
                <a:latin typeface="Red Hat Display" panose="02010303040201060303" pitchFamily="2" charset="0"/>
              </a:rPr>
              <a:t>1877</a:t>
            </a:r>
          </a:p>
          <a:p>
            <a:r>
              <a:rPr lang="en-US" dirty="0">
                <a:latin typeface="Red Hat Display" panose="02010303040201060303" pitchFamily="2" charset="0"/>
              </a:rPr>
              <a:t>Private collection</a:t>
            </a:r>
          </a:p>
        </p:txBody>
      </p:sp>
      <p:sp>
        <p:nvSpPr>
          <p:cNvPr id="5" name="TextBox 4">
            <a:extLst>
              <a:ext uri="{FF2B5EF4-FFF2-40B4-BE49-F238E27FC236}">
                <a16:creationId xmlns:a16="http://schemas.microsoft.com/office/drawing/2014/main" id="{836361A2-2682-576A-AC65-3B5CFB34EF83}"/>
              </a:ext>
            </a:extLst>
          </p:cNvPr>
          <p:cNvSpPr txBox="1"/>
          <p:nvPr/>
        </p:nvSpPr>
        <p:spPr>
          <a:xfrm>
            <a:off x="6442026" y="2639001"/>
            <a:ext cx="6097218" cy="369332"/>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“My picture is accepted and I tremble with joy”</a:t>
            </a:r>
            <a:endParaRPr lang="en-US" dirty="0">
              <a:latin typeface="Red Hat Display" panose="02010303040201060303" pitchFamily="2" charset="0"/>
            </a:endParaRPr>
          </a:p>
        </p:txBody>
      </p:sp>
    </p:spTree>
    <p:extLst>
      <p:ext uri="{BB962C8B-B14F-4D97-AF65-F5344CB8AC3E}">
        <p14:creationId xmlns:p14="http://schemas.microsoft.com/office/powerpoint/2010/main" val="681194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dame Henry Fouquier (1876)">
            <a:extLst>
              <a:ext uri="{FF2B5EF4-FFF2-40B4-BE49-F238E27FC236}">
                <a16:creationId xmlns:a16="http://schemas.microsoft.com/office/drawing/2014/main" id="{8BECC045-4C53-45DD-79F0-77D9C868E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19" y="718460"/>
            <a:ext cx="3564867" cy="46596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emme circassienne voilée, 1876, Qatar Museums Authority">
            <a:extLst>
              <a:ext uri="{FF2B5EF4-FFF2-40B4-BE49-F238E27FC236}">
                <a16:creationId xmlns:a16="http://schemas.microsoft.com/office/drawing/2014/main" id="{6E12976F-C3F4-1493-E4D0-8E79A7AA9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794" y="718460"/>
            <a:ext cx="3710252" cy="469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7037E4-5D5F-C894-2E4E-9B231AE3D9DD}"/>
              </a:ext>
            </a:extLst>
          </p:cNvPr>
          <p:cNvSpPr txBox="1"/>
          <p:nvPr/>
        </p:nvSpPr>
        <p:spPr>
          <a:xfrm>
            <a:off x="170954" y="5378135"/>
            <a:ext cx="3006748" cy="1200329"/>
          </a:xfrm>
          <a:prstGeom prst="rect">
            <a:avLst/>
          </a:prstGeom>
          <a:noFill/>
        </p:spPr>
        <p:txBody>
          <a:bodyPr wrap="square" rtlCol="0">
            <a:spAutoFit/>
          </a:bodyPr>
          <a:lstStyle/>
          <a:p>
            <a:r>
              <a:rPr lang="en-US" dirty="0">
                <a:latin typeface="Red Hat Display" panose="02010303040201060303" pitchFamily="2" charset="0"/>
              </a:rPr>
              <a:t>Carolus-Duran</a:t>
            </a:r>
          </a:p>
          <a:p>
            <a:r>
              <a:rPr lang="en-US" b="1" dirty="0">
                <a:latin typeface="Red Hat Display" panose="02010303040201060303" pitchFamily="2" charset="0"/>
              </a:rPr>
              <a:t>Madame Henry </a:t>
            </a:r>
            <a:r>
              <a:rPr lang="en-US" b="1" dirty="0" err="1">
                <a:latin typeface="Red Hat Display" panose="02010303040201060303" pitchFamily="2" charset="0"/>
              </a:rPr>
              <a:t>Fouquier</a:t>
            </a:r>
            <a:endParaRPr lang="en-US" b="1" dirty="0">
              <a:latin typeface="Red Hat Display" panose="02010303040201060303" pitchFamily="2" charset="0"/>
            </a:endParaRPr>
          </a:p>
          <a:p>
            <a:r>
              <a:rPr lang="en-US" dirty="0">
                <a:latin typeface="Red Hat Display" panose="02010303040201060303" pitchFamily="2" charset="0"/>
              </a:rPr>
              <a:t>1876</a:t>
            </a:r>
          </a:p>
          <a:p>
            <a:r>
              <a:rPr lang="en-US" dirty="0">
                <a:latin typeface="Red Hat Display" panose="02010303040201060303" pitchFamily="2" charset="0"/>
              </a:rPr>
              <a:t>Wikimedia/Sotheby’s</a:t>
            </a:r>
          </a:p>
        </p:txBody>
      </p:sp>
      <p:sp>
        <p:nvSpPr>
          <p:cNvPr id="5" name="TextBox 4">
            <a:extLst>
              <a:ext uri="{FF2B5EF4-FFF2-40B4-BE49-F238E27FC236}">
                <a16:creationId xmlns:a16="http://schemas.microsoft.com/office/drawing/2014/main" id="{34F8271F-3F23-CF19-909E-3895265A5768}"/>
              </a:ext>
            </a:extLst>
          </p:cNvPr>
          <p:cNvSpPr txBox="1"/>
          <p:nvPr/>
        </p:nvSpPr>
        <p:spPr>
          <a:xfrm>
            <a:off x="8482520" y="5417460"/>
            <a:ext cx="6096000" cy="1200329"/>
          </a:xfrm>
          <a:prstGeom prst="rect">
            <a:avLst/>
          </a:prstGeom>
          <a:noFill/>
        </p:spPr>
        <p:txBody>
          <a:bodyPr wrap="square">
            <a:spAutoFit/>
          </a:bodyPr>
          <a:lstStyle/>
          <a:p>
            <a:r>
              <a:rPr lang="en-US" dirty="0">
                <a:latin typeface="Red Hat Display" panose="02010303040201060303" pitchFamily="2" charset="0"/>
              </a:rPr>
              <a:t>Jean-Léon Gérôme</a:t>
            </a:r>
          </a:p>
          <a:p>
            <a:r>
              <a:rPr lang="en-US" b="1" dirty="0">
                <a:latin typeface="Red Hat Display" panose="02010303040201060303" pitchFamily="2" charset="0"/>
              </a:rPr>
              <a:t>Femme </a:t>
            </a:r>
            <a:r>
              <a:rPr lang="en-US" b="1" dirty="0" err="1">
                <a:latin typeface="Red Hat Display" panose="02010303040201060303" pitchFamily="2" charset="0"/>
              </a:rPr>
              <a:t>circassienne</a:t>
            </a:r>
            <a:r>
              <a:rPr lang="en-US" b="1" dirty="0">
                <a:latin typeface="Red Hat Display" panose="02010303040201060303" pitchFamily="2" charset="0"/>
              </a:rPr>
              <a:t> </a:t>
            </a:r>
            <a:r>
              <a:rPr lang="en-US" b="1" dirty="0" err="1">
                <a:latin typeface="Red Hat Display" panose="02010303040201060303" pitchFamily="2" charset="0"/>
              </a:rPr>
              <a:t>voilée</a:t>
            </a:r>
            <a:endParaRPr lang="en-US" b="1" dirty="0">
              <a:latin typeface="Red Hat Display" panose="02010303040201060303" pitchFamily="2" charset="0"/>
            </a:endParaRPr>
          </a:p>
          <a:p>
            <a:r>
              <a:rPr lang="en-US" dirty="0">
                <a:latin typeface="Red Hat Display" panose="02010303040201060303" pitchFamily="2" charset="0"/>
              </a:rPr>
              <a:t>1876</a:t>
            </a:r>
          </a:p>
          <a:p>
            <a:r>
              <a:rPr lang="en-US" dirty="0">
                <a:latin typeface="Red Hat Display" panose="02010303040201060303" pitchFamily="2" charset="0"/>
              </a:rPr>
              <a:t>Qatar Museums</a:t>
            </a:r>
          </a:p>
        </p:txBody>
      </p:sp>
      <p:pic>
        <p:nvPicPr>
          <p:cNvPr id="6" name="Picture 5" descr="A painting of a child in a gold frame&#10;&#10;AI-generated content may be incorrect.">
            <a:extLst>
              <a:ext uri="{FF2B5EF4-FFF2-40B4-BE49-F238E27FC236}">
                <a16:creationId xmlns:a16="http://schemas.microsoft.com/office/drawing/2014/main" id="{4FABFBB0-0D11-9FE0-5A1F-CF2A04A75329}"/>
              </a:ext>
            </a:extLst>
          </p:cNvPr>
          <p:cNvPicPr>
            <a:picLocks noChangeAspect="1"/>
          </p:cNvPicPr>
          <p:nvPr/>
        </p:nvPicPr>
        <p:blipFill>
          <a:blip r:embed="rId4">
            <a:extLst>
              <a:ext uri="{28A0092B-C50C-407E-A947-70E740481C1C}">
                <a14:useLocalDpi xmlns:a14="http://schemas.microsoft.com/office/drawing/2010/main" val="0"/>
              </a:ext>
            </a:extLst>
          </a:blip>
          <a:srcRect t="2856" r="703" b="14128"/>
          <a:stretch>
            <a:fillRect/>
          </a:stretch>
        </p:blipFill>
        <p:spPr>
          <a:xfrm>
            <a:off x="3870151" y="598612"/>
            <a:ext cx="4288946" cy="4779523"/>
          </a:xfrm>
          <a:prstGeom prst="rect">
            <a:avLst/>
          </a:prstGeom>
        </p:spPr>
      </p:pic>
      <p:sp>
        <p:nvSpPr>
          <p:cNvPr id="8" name="TextBox 7">
            <a:extLst>
              <a:ext uri="{FF2B5EF4-FFF2-40B4-BE49-F238E27FC236}">
                <a16:creationId xmlns:a16="http://schemas.microsoft.com/office/drawing/2014/main" id="{F7355909-9D86-DE57-C318-3E336390BA7A}"/>
              </a:ext>
            </a:extLst>
          </p:cNvPr>
          <p:cNvSpPr txBox="1"/>
          <p:nvPr/>
        </p:nvSpPr>
        <p:spPr>
          <a:xfrm>
            <a:off x="3994826" y="5417460"/>
            <a:ext cx="2489608" cy="923330"/>
          </a:xfrm>
          <a:prstGeom prst="rect">
            <a:avLst/>
          </a:prstGeom>
          <a:noFill/>
        </p:spPr>
        <p:txBody>
          <a:bodyPr wrap="square">
            <a:spAutoFit/>
          </a:bodyPr>
          <a:lstStyle/>
          <a:p>
            <a:r>
              <a:rPr lang="en-US" b="1" dirty="0">
                <a:latin typeface="Red Hat Display" panose="02010303040201060303" pitchFamily="2" charset="0"/>
              </a:rPr>
              <a:t>Portrait of Mimi</a:t>
            </a:r>
          </a:p>
          <a:p>
            <a:r>
              <a:rPr lang="en-US" dirty="0">
                <a:latin typeface="Red Hat Display" panose="02010303040201060303" pitchFamily="2" charset="0"/>
              </a:rPr>
              <a:t>1877</a:t>
            </a:r>
          </a:p>
          <a:p>
            <a:r>
              <a:rPr lang="en-US" dirty="0">
                <a:latin typeface="Red Hat Display" panose="02010303040201060303" pitchFamily="2" charset="0"/>
              </a:rPr>
              <a:t>Private collection</a:t>
            </a:r>
          </a:p>
        </p:txBody>
      </p:sp>
    </p:spTree>
    <p:extLst>
      <p:ext uri="{BB962C8B-B14F-4D97-AF65-F5344CB8AC3E}">
        <p14:creationId xmlns:p14="http://schemas.microsoft.com/office/powerpoint/2010/main" val="1271687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6175C-451E-C5D6-5783-26E66F2A69ED}"/>
            </a:ext>
          </a:extLst>
        </p:cNvPr>
        <p:cNvGrpSpPr/>
        <p:nvPr/>
      </p:nvGrpSpPr>
      <p:grpSpPr>
        <a:xfrm>
          <a:off x="0" y="0"/>
          <a:ext cx="0" cy="0"/>
          <a:chOff x="0" y="0"/>
          <a:chExt cx="0" cy="0"/>
        </a:xfrm>
      </p:grpSpPr>
      <p:pic>
        <p:nvPicPr>
          <p:cNvPr id="3" name="Picture 2" descr="A painting of a child in a gold frame&#10;&#10;AI-generated content may be incorrect.">
            <a:extLst>
              <a:ext uri="{FF2B5EF4-FFF2-40B4-BE49-F238E27FC236}">
                <a16:creationId xmlns:a16="http://schemas.microsoft.com/office/drawing/2014/main" id="{D6F38CDC-E933-D58C-AC80-E7126111EFDE}"/>
              </a:ext>
            </a:extLst>
          </p:cNvPr>
          <p:cNvPicPr>
            <a:picLocks noChangeAspect="1"/>
          </p:cNvPicPr>
          <p:nvPr/>
        </p:nvPicPr>
        <p:blipFill>
          <a:blip r:embed="rId2">
            <a:extLst>
              <a:ext uri="{28A0092B-C50C-407E-A947-70E740481C1C}">
                <a14:useLocalDpi xmlns:a14="http://schemas.microsoft.com/office/drawing/2010/main" val="0"/>
              </a:ext>
            </a:extLst>
          </a:blip>
          <a:srcRect t="2856" r="703" b="14128"/>
          <a:stretch>
            <a:fillRect/>
          </a:stretch>
        </p:blipFill>
        <p:spPr>
          <a:xfrm>
            <a:off x="279561" y="139610"/>
            <a:ext cx="5903524" cy="6578779"/>
          </a:xfrm>
          <a:prstGeom prst="rect">
            <a:avLst/>
          </a:prstGeom>
        </p:spPr>
      </p:pic>
      <p:sp>
        <p:nvSpPr>
          <p:cNvPr id="4" name="TextBox 3">
            <a:extLst>
              <a:ext uri="{FF2B5EF4-FFF2-40B4-BE49-F238E27FC236}">
                <a16:creationId xmlns:a16="http://schemas.microsoft.com/office/drawing/2014/main" id="{5975F470-09CA-633E-8E7B-A6F1B0FFDD08}"/>
              </a:ext>
            </a:extLst>
          </p:cNvPr>
          <p:cNvSpPr txBox="1"/>
          <p:nvPr/>
        </p:nvSpPr>
        <p:spPr>
          <a:xfrm>
            <a:off x="6442026" y="5724959"/>
            <a:ext cx="3494314" cy="923330"/>
          </a:xfrm>
          <a:prstGeom prst="rect">
            <a:avLst/>
          </a:prstGeom>
          <a:noFill/>
        </p:spPr>
        <p:txBody>
          <a:bodyPr wrap="square" rtlCol="0">
            <a:spAutoFit/>
          </a:bodyPr>
          <a:lstStyle/>
          <a:p>
            <a:r>
              <a:rPr lang="en-US" b="1" dirty="0">
                <a:latin typeface="Red Hat Display" panose="02010303040201060303" pitchFamily="2" charset="0"/>
              </a:rPr>
              <a:t>Portrait of Mimi</a:t>
            </a:r>
          </a:p>
          <a:p>
            <a:r>
              <a:rPr lang="en-US" dirty="0">
                <a:latin typeface="Red Hat Display" panose="02010303040201060303" pitchFamily="2" charset="0"/>
              </a:rPr>
              <a:t>1877</a:t>
            </a:r>
          </a:p>
          <a:p>
            <a:r>
              <a:rPr lang="en-US" dirty="0">
                <a:latin typeface="Red Hat Display" panose="02010303040201060303" pitchFamily="2" charset="0"/>
              </a:rPr>
              <a:t>Private collection</a:t>
            </a:r>
          </a:p>
        </p:txBody>
      </p:sp>
      <p:sp>
        <p:nvSpPr>
          <p:cNvPr id="5" name="TextBox 4">
            <a:extLst>
              <a:ext uri="{FF2B5EF4-FFF2-40B4-BE49-F238E27FC236}">
                <a16:creationId xmlns:a16="http://schemas.microsoft.com/office/drawing/2014/main" id="{6F4F2315-C814-F637-7511-9CDF23F916B8}"/>
              </a:ext>
            </a:extLst>
          </p:cNvPr>
          <p:cNvSpPr txBox="1"/>
          <p:nvPr/>
        </p:nvSpPr>
        <p:spPr>
          <a:xfrm>
            <a:off x="6642202" y="1095667"/>
            <a:ext cx="5195620" cy="1754326"/>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“He is too truthful, and let me say it as a friend, he does not flatter people enough. His pictures are exact resemblances. His greatest hindrance to success is his faithfulness to nature. A little more flattery of the subject would largely increase his popularity”</a:t>
            </a:r>
            <a:endParaRPr lang="en-US" sz="1200" kern="100" dirty="0">
              <a:effectLst/>
              <a:latin typeface="Red Hat Display" panose="02010303040201060303" pitchFamily="2" charset="0"/>
              <a:ea typeface="Red Hat Display" panose="02010303040201060303"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238E11A5-3CFA-72C8-9446-094AA1F320A6}"/>
              </a:ext>
            </a:extLst>
          </p:cNvPr>
          <p:cNvSpPr txBox="1"/>
          <p:nvPr/>
        </p:nvSpPr>
        <p:spPr>
          <a:xfrm>
            <a:off x="6642202" y="3488055"/>
            <a:ext cx="4948732" cy="646331"/>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“It seems to us that this “faithfulness to nature” is the very failing which should be cultivated”</a:t>
            </a:r>
            <a:endParaRPr lang="en-US" dirty="0">
              <a:latin typeface="Red Hat Display" panose="02010303040201060303" pitchFamily="2" charset="0"/>
            </a:endParaRPr>
          </a:p>
        </p:txBody>
      </p:sp>
    </p:spTree>
    <p:extLst>
      <p:ext uri="{BB962C8B-B14F-4D97-AF65-F5344CB8AC3E}">
        <p14:creationId xmlns:p14="http://schemas.microsoft.com/office/powerpoint/2010/main" val="174821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B7FC2A-5A01-954B-C376-D8A3AB53E7F2}"/>
              </a:ext>
            </a:extLst>
          </p:cNvPr>
          <p:cNvSpPr txBox="1"/>
          <p:nvPr/>
        </p:nvSpPr>
        <p:spPr>
          <a:xfrm>
            <a:off x="4494363" y="5244502"/>
            <a:ext cx="6469811" cy="1200329"/>
          </a:xfrm>
          <a:prstGeom prst="rect">
            <a:avLst/>
          </a:prstGeom>
          <a:noFill/>
        </p:spPr>
        <p:txBody>
          <a:bodyPr wrap="square" rtlCol="0">
            <a:spAutoFit/>
          </a:bodyPr>
          <a:lstStyle/>
          <a:p>
            <a:r>
              <a:rPr lang="en-US" dirty="0">
                <a:latin typeface="Red Hat Display" panose="02010303040201060303" pitchFamily="2" charset="0"/>
              </a:rPr>
              <a:t>Engravings for </a:t>
            </a:r>
            <a:r>
              <a:rPr lang="en-US" i="1" dirty="0">
                <a:latin typeface="Red Hat Display" panose="02010303040201060303" pitchFamily="2" charset="0"/>
              </a:rPr>
              <a:t>Harper’s Young People</a:t>
            </a:r>
            <a:r>
              <a:rPr lang="en-US" dirty="0">
                <a:latin typeface="Red Hat Display" panose="02010303040201060303" pitchFamily="2" charset="0"/>
              </a:rPr>
              <a:t>, 1880.</a:t>
            </a:r>
          </a:p>
          <a:p>
            <a:r>
              <a:rPr lang="en-US" dirty="0">
                <a:latin typeface="Red Hat Display" panose="02010303040201060303" pitchFamily="2" charset="0"/>
              </a:rPr>
              <a:t>Left: </a:t>
            </a:r>
            <a:r>
              <a:rPr lang="en-US" b="1" dirty="0">
                <a:latin typeface="Red Hat Display" panose="02010303040201060303" pitchFamily="2" charset="0"/>
              </a:rPr>
              <a:t>Noon-time in the Meadow </a:t>
            </a:r>
            <a:r>
              <a:rPr lang="en-US" dirty="0">
                <a:latin typeface="Red Hat Display" panose="02010303040201060303" pitchFamily="2" charset="0"/>
              </a:rPr>
              <a:t>for “How John Goodnow Got His Own Way”</a:t>
            </a:r>
          </a:p>
          <a:p>
            <a:r>
              <a:rPr lang="en-US" dirty="0">
                <a:latin typeface="Red Hat Display" panose="02010303040201060303" pitchFamily="2" charset="0"/>
              </a:rPr>
              <a:t>Right: </a:t>
            </a:r>
            <a:r>
              <a:rPr lang="en-US" b="1" dirty="0">
                <a:latin typeface="Red Hat Display" panose="02010303040201060303" pitchFamily="2" charset="0"/>
              </a:rPr>
              <a:t>Hetty and Jim </a:t>
            </a:r>
            <a:r>
              <a:rPr lang="en-US" dirty="0">
                <a:latin typeface="Red Hat Display" panose="02010303040201060303" pitchFamily="2" charset="0"/>
              </a:rPr>
              <a:t>for “Hetty”</a:t>
            </a:r>
          </a:p>
        </p:txBody>
      </p:sp>
      <p:pic>
        <p:nvPicPr>
          <p:cNvPr id="3078" name="Picture 6" descr="NOON-TIME IN THE MEADOW.">
            <a:extLst>
              <a:ext uri="{FF2B5EF4-FFF2-40B4-BE49-F238E27FC236}">
                <a16:creationId xmlns:a16="http://schemas.microsoft.com/office/drawing/2014/main" id="{388D00AD-C133-2CA9-59EE-0AF3CB764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644" y="350807"/>
            <a:ext cx="3482010" cy="590171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ETTY AND JIM—Drawn by T. Robinson.">
            <a:extLst>
              <a:ext uri="{FF2B5EF4-FFF2-40B4-BE49-F238E27FC236}">
                <a16:creationId xmlns:a16="http://schemas.microsoft.com/office/drawing/2014/main" id="{51BEFD14-9D40-08A8-8F98-EFAAEB276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362" y="350808"/>
            <a:ext cx="6774999" cy="4663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53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DF6F1A-4DDE-B57F-70E4-C38E003EE373}"/>
              </a:ext>
            </a:extLst>
          </p:cNvPr>
          <p:cNvSpPr txBox="1"/>
          <p:nvPr/>
        </p:nvSpPr>
        <p:spPr>
          <a:xfrm>
            <a:off x="9230593" y="4804912"/>
            <a:ext cx="2509958" cy="1754326"/>
          </a:xfrm>
          <a:prstGeom prst="rect">
            <a:avLst/>
          </a:prstGeom>
          <a:noFill/>
        </p:spPr>
        <p:txBody>
          <a:bodyPr wrap="square" rtlCol="0">
            <a:spAutoFit/>
          </a:bodyPr>
          <a:lstStyle/>
          <a:p>
            <a:r>
              <a:rPr lang="en-US" b="1" dirty="0">
                <a:latin typeface="Red Hat Display" panose="02010303040201060303" pitchFamily="2" charset="0"/>
              </a:rPr>
              <a:t>Suzette</a:t>
            </a:r>
          </a:p>
          <a:p>
            <a:r>
              <a:rPr lang="en-US" dirty="0">
                <a:latin typeface="Red Hat Display" panose="02010303040201060303" pitchFamily="2" charset="0"/>
              </a:rPr>
              <a:t>1880</a:t>
            </a:r>
          </a:p>
          <a:p>
            <a:r>
              <a:rPr lang="en-US" dirty="0">
                <a:latin typeface="Red Hat Display" panose="02010303040201060303" pitchFamily="2" charset="0"/>
              </a:rPr>
              <a:t>Engraving for “Viola’s Sketch” in the magazine </a:t>
            </a:r>
            <a:r>
              <a:rPr lang="en-US" i="1" dirty="0">
                <a:latin typeface="Red Hat Display" panose="02010303040201060303" pitchFamily="2" charset="0"/>
              </a:rPr>
              <a:t>Harper’s Young People</a:t>
            </a:r>
            <a:endParaRPr lang="en-US" dirty="0">
              <a:latin typeface="Red Hat Display" panose="02010303040201060303" pitchFamily="2" charset="0"/>
            </a:endParaRPr>
          </a:p>
        </p:txBody>
      </p:sp>
      <p:pic>
        <p:nvPicPr>
          <p:cNvPr id="5" name="Picture 2">
            <a:extLst>
              <a:ext uri="{FF2B5EF4-FFF2-40B4-BE49-F238E27FC236}">
                <a16:creationId xmlns:a16="http://schemas.microsoft.com/office/drawing/2014/main" id="{D36BE75B-05E2-DA27-CB05-2EAD85F3C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646" y="264212"/>
            <a:ext cx="3406092" cy="50669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F59396-7E8A-3EAA-C764-CADBBC909BDB}"/>
              </a:ext>
            </a:extLst>
          </p:cNvPr>
          <p:cNvSpPr txBox="1"/>
          <p:nvPr/>
        </p:nvSpPr>
        <p:spPr>
          <a:xfrm>
            <a:off x="1198001" y="5398232"/>
            <a:ext cx="3178737" cy="923330"/>
          </a:xfrm>
          <a:prstGeom prst="rect">
            <a:avLst/>
          </a:prstGeom>
          <a:noFill/>
        </p:spPr>
        <p:txBody>
          <a:bodyPr wrap="square" rtlCol="0">
            <a:spAutoFit/>
          </a:bodyPr>
          <a:lstStyle/>
          <a:p>
            <a:r>
              <a:rPr lang="en-US" b="1" dirty="0">
                <a:latin typeface="Red Hat Display" panose="02010303040201060303" pitchFamily="2" charset="0"/>
              </a:rPr>
              <a:t>Angelus</a:t>
            </a:r>
          </a:p>
          <a:p>
            <a:r>
              <a:rPr lang="en-US" dirty="0">
                <a:latin typeface="Red Hat Display" panose="02010303040201060303" pitchFamily="2" charset="0"/>
              </a:rPr>
              <a:t>ca. 1879</a:t>
            </a:r>
          </a:p>
          <a:p>
            <a:r>
              <a:rPr lang="en-US" dirty="0">
                <a:latin typeface="Red Hat Display" panose="02010303040201060303" pitchFamily="2" charset="0"/>
              </a:rPr>
              <a:t>Colby College Museum of Art</a:t>
            </a:r>
          </a:p>
        </p:txBody>
      </p:sp>
      <p:pic>
        <p:nvPicPr>
          <p:cNvPr id="2052" name="Picture 4" descr="SUZETTE.—Drawn by Theo. Robinson.">
            <a:extLst>
              <a:ext uri="{FF2B5EF4-FFF2-40B4-BE49-F238E27FC236}">
                <a16:creationId xmlns:a16="http://schemas.microsoft.com/office/drawing/2014/main" id="{1DF32589-DD2F-9BA9-383D-4470CE053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016" y="90441"/>
            <a:ext cx="3742939" cy="629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293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Garden of Diana">
            <a:extLst>
              <a:ext uri="{FF2B5EF4-FFF2-40B4-BE49-F238E27FC236}">
                <a16:creationId xmlns:a16="http://schemas.microsoft.com/office/drawing/2014/main" id="{719ADB51-2654-0EEB-E9B2-C2DD8CFE8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65" y="278962"/>
            <a:ext cx="5510753" cy="44162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5691A6-3186-7A85-D19D-C5C2C800AAAB}"/>
              </a:ext>
            </a:extLst>
          </p:cNvPr>
          <p:cNvSpPr txBox="1"/>
          <p:nvPr/>
        </p:nvSpPr>
        <p:spPr>
          <a:xfrm>
            <a:off x="6342434" y="4824712"/>
            <a:ext cx="4643336" cy="1477328"/>
          </a:xfrm>
          <a:prstGeom prst="rect">
            <a:avLst/>
          </a:prstGeom>
          <a:noFill/>
        </p:spPr>
        <p:txBody>
          <a:bodyPr wrap="square" rtlCol="0">
            <a:spAutoFit/>
          </a:bodyPr>
          <a:lstStyle/>
          <a:p>
            <a:r>
              <a:rPr lang="en-US" dirty="0">
                <a:latin typeface="Red Hat Display" panose="02010303040201060303" pitchFamily="2" charset="0"/>
              </a:rPr>
              <a:t>Will Hicok Low</a:t>
            </a:r>
          </a:p>
          <a:p>
            <a:r>
              <a:rPr lang="en-US" b="1" dirty="0">
                <a:latin typeface="Red Hat Display" panose="02010303040201060303" pitchFamily="2" charset="0"/>
              </a:rPr>
              <a:t>The Garden of Diana</a:t>
            </a:r>
          </a:p>
          <a:p>
            <a:r>
              <a:rPr lang="en-US" dirty="0">
                <a:latin typeface="Red Hat Display" panose="02010303040201060303" pitchFamily="2" charset="0"/>
              </a:rPr>
              <a:t>n.d.</a:t>
            </a:r>
          </a:p>
          <a:p>
            <a:r>
              <a:rPr lang="en-US" dirty="0">
                <a:latin typeface="Red Hat Display" panose="02010303040201060303" pitchFamily="2" charset="0"/>
              </a:rPr>
              <a:t>Chazen Museum of Art, Gift of D. Frederick Baker from the Baker/Pisano Collection</a:t>
            </a:r>
          </a:p>
        </p:txBody>
      </p:sp>
      <p:sp>
        <p:nvSpPr>
          <p:cNvPr id="4" name="TextBox 3">
            <a:extLst>
              <a:ext uri="{FF2B5EF4-FFF2-40B4-BE49-F238E27FC236}">
                <a16:creationId xmlns:a16="http://schemas.microsoft.com/office/drawing/2014/main" id="{3CCE2347-F7B1-5A06-F819-FA1DD6459E4C}"/>
              </a:ext>
            </a:extLst>
          </p:cNvPr>
          <p:cNvSpPr txBox="1"/>
          <p:nvPr/>
        </p:nvSpPr>
        <p:spPr>
          <a:xfrm>
            <a:off x="327355" y="2295676"/>
            <a:ext cx="4756709" cy="923330"/>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“to extricate Robinson from his surroundings where…he was fast relapsing into a vegetable state”</a:t>
            </a:r>
            <a:endParaRPr lang="en-US" dirty="0">
              <a:latin typeface="Red Hat Display" panose="02010303040201060303" pitchFamily="2" charset="0"/>
            </a:endParaRPr>
          </a:p>
        </p:txBody>
      </p:sp>
    </p:spTree>
    <p:extLst>
      <p:ext uri="{BB962C8B-B14F-4D97-AF65-F5344CB8AC3E}">
        <p14:creationId xmlns:p14="http://schemas.microsoft.com/office/powerpoint/2010/main" val="2156444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6A4F45A3-BBA6-EB03-45CE-2AD2F9290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235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55FF0CA2-A943-48EE-8B6C-1F4C98AA6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163" y="0"/>
            <a:ext cx="7813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968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nside the Bar, Winslow Homer  American, Watercolor and graphite on off-white wove paper, American">
            <a:extLst>
              <a:ext uri="{FF2B5EF4-FFF2-40B4-BE49-F238E27FC236}">
                <a16:creationId xmlns:a16="http://schemas.microsoft.com/office/drawing/2014/main" id="{5A025754-025A-14F9-50D6-6C4CF8BE7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18" y="678195"/>
            <a:ext cx="8576791" cy="4581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5A2A9D-E42A-3AAA-B851-2F0C048B4BF5}"/>
              </a:ext>
            </a:extLst>
          </p:cNvPr>
          <p:cNvSpPr txBox="1"/>
          <p:nvPr/>
        </p:nvSpPr>
        <p:spPr>
          <a:xfrm>
            <a:off x="572704" y="5299195"/>
            <a:ext cx="5215467" cy="1200329"/>
          </a:xfrm>
          <a:prstGeom prst="rect">
            <a:avLst/>
          </a:prstGeom>
          <a:noFill/>
        </p:spPr>
        <p:txBody>
          <a:bodyPr wrap="square" rtlCol="0">
            <a:spAutoFit/>
          </a:bodyPr>
          <a:lstStyle/>
          <a:p>
            <a:r>
              <a:rPr lang="en-US" dirty="0">
                <a:latin typeface="Red Hat Display" panose="02010303040201060303" pitchFamily="2" charset="0"/>
              </a:rPr>
              <a:t>Winslow Homer</a:t>
            </a:r>
          </a:p>
          <a:p>
            <a:r>
              <a:rPr lang="en-US" b="1" dirty="0">
                <a:latin typeface="Red Hat Display" panose="02010303040201060303" pitchFamily="2" charset="0"/>
              </a:rPr>
              <a:t>Inside the Bar</a:t>
            </a:r>
          </a:p>
          <a:p>
            <a:r>
              <a:rPr lang="en-US" dirty="0">
                <a:latin typeface="Red Hat Display" panose="02010303040201060303" pitchFamily="2" charset="0"/>
              </a:rPr>
              <a:t>1883</a:t>
            </a:r>
          </a:p>
          <a:p>
            <a:r>
              <a:rPr lang="en-US" dirty="0">
                <a:latin typeface="Red Hat Display" panose="02010303040201060303" pitchFamily="2" charset="0"/>
              </a:rPr>
              <a:t>The Metropolitan Museum of Art</a:t>
            </a:r>
          </a:p>
        </p:txBody>
      </p:sp>
      <p:sp>
        <p:nvSpPr>
          <p:cNvPr id="4" name="TextBox 3">
            <a:extLst>
              <a:ext uri="{FF2B5EF4-FFF2-40B4-BE49-F238E27FC236}">
                <a16:creationId xmlns:a16="http://schemas.microsoft.com/office/drawing/2014/main" id="{C0CC3871-5972-0A97-6505-23AD2601EFEC}"/>
              </a:ext>
            </a:extLst>
          </p:cNvPr>
          <p:cNvSpPr txBox="1"/>
          <p:nvPr/>
        </p:nvSpPr>
        <p:spPr>
          <a:xfrm>
            <a:off x="8995189" y="2968913"/>
            <a:ext cx="2813371" cy="1477328"/>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“Since I began to draw years ago, my ideal was Winslow Homer that is, country life and work, mostly out-of-door”</a:t>
            </a:r>
            <a:endParaRPr lang="en-US" dirty="0">
              <a:latin typeface="Red Hat Display" panose="02010303040201060303" pitchFamily="2" charset="0"/>
            </a:endParaRPr>
          </a:p>
        </p:txBody>
      </p:sp>
    </p:spTree>
    <p:extLst>
      <p:ext uri="{BB962C8B-B14F-4D97-AF65-F5344CB8AC3E}">
        <p14:creationId xmlns:p14="http://schemas.microsoft.com/office/powerpoint/2010/main" val="3789869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975372-BA39-8411-B321-1465508E40AF}"/>
              </a:ext>
            </a:extLst>
          </p:cNvPr>
          <p:cNvSpPr txBox="1"/>
          <p:nvPr/>
        </p:nvSpPr>
        <p:spPr>
          <a:xfrm>
            <a:off x="2540026" y="6233660"/>
            <a:ext cx="7995425" cy="369332"/>
          </a:xfrm>
          <a:prstGeom prst="rect">
            <a:avLst/>
          </a:prstGeom>
          <a:noFill/>
        </p:spPr>
        <p:txBody>
          <a:bodyPr wrap="square" rtlCol="0">
            <a:spAutoFit/>
          </a:bodyPr>
          <a:lstStyle/>
          <a:p>
            <a:r>
              <a:rPr lang="en-US" dirty="0">
                <a:latin typeface="Red Hat Display" panose="02010303040201060303" pitchFamily="2" charset="0"/>
              </a:rPr>
              <a:t>Theodore Robinson’s house, built by Rev. Elijah Robinson, 1857</a:t>
            </a:r>
          </a:p>
        </p:txBody>
      </p:sp>
      <p:pic>
        <p:nvPicPr>
          <p:cNvPr id="1026" name="Picture 2">
            <a:extLst>
              <a:ext uri="{FF2B5EF4-FFF2-40B4-BE49-F238E27FC236}">
                <a16:creationId xmlns:a16="http://schemas.microsoft.com/office/drawing/2014/main" id="{6D049D46-C019-AC2C-5F1A-C077D03EF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927" y="428782"/>
            <a:ext cx="7516373" cy="566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060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56930-A932-2190-1E12-C4CFA49FE277}"/>
              </a:ext>
            </a:extLst>
          </p:cNvPr>
          <p:cNvPicPr>
            <a:picLocks noChangeAspect="1"/>
          </p:cNvPicPr>
          <p:nvPr/>
        </p:nvPicPr>
        <p:blipFill>
          <a:blip r:embed="rId2"/>
          <a:stretch>
            <a:fillRect/>
          </a:stretch>
        </p:blipFill>
        <p:spPr>
          <a:xfrm>
            <a:off x="706223" y="157714"/>
            <a:ext cx="4062342" cy="5140411"/>
          </a:xfrm>
          <a:prstGeom prst="rect">
            <a:avLst/>
          </a:prstGeom>
        </p:spPr>
      </p:pic>
      <p:sp>
        <p:nvSpPr>
          <p:cNvPr id="4" name="TextBox 3">
            <a:extLst>
              <a:ext uri="{FF2B5EF4-FFF2-40B4-BE49-F238E27FC236}">
                <a16:creationId xmlns:a16="http://schemas.microsoft.com/office/drawing/2014/main" id="{10C560C4-1EDE-7C28-B10A-8C3E2828DC5D}"/>
              </a:ext>
            </a:extLst>
          </p:cNvPr>
          <p:cNvSpPr txBox="1"/>
          <p:nvPr/>
        </p:nvSpPr>
        <p:spPr>
          <a:xfrm>
            <a:off x="721189" y="5417410"/>
            <a:ext cx="4465053" cy="923330"/>
          </a:xfrm>
          <a:prstGeom prst="rect">
            <a:avLst/>
          </a:prstGeom>
          <a:noFill/>
        </p:spPr>
        <p:txBody>
          <a:bodyPr wrap="square" rtlCol="0">
            <a:spAutoFit/>
          </a:bodyPr>
          <a:lstStyle/>
          <a:p>
            <a:r>
              <a:rPr lang="en-US" b="1" dirty="0">
                <a:latin typeface="Red Hat Display" panose="02010303040201060303" pitchFamily="2" charset="0"/>
              </a:rPr>
              <a:t>Daisy Field, Nantucket</a:t>
            </a:r>
          </a:p>
          <a:p>
            <a:r>
              <a:rPr lang="en-US" dirty="0">
                <a:latin typeface="Red Hat Display" panose="02010303040201060303" pitchFamily="2" charset="0"/>
              </a:rPr>
              <a:t>1882</a:t>
            </a:r>
          </a:p>
          <a:p>
            <a:r>
              <a:rPr lang="en-US" dirty="0">
                <a:latin typeface="Red Hat Display" panose="02010303040201060303" pitchFamily="2" charset="0"/>
              </a:rPr>
              <a:t>Private collection (photo from Christie’s)</a:t>
            </a:r>
          </a:p>
        </p:txBody>
      </p:sp>
      <p:pic>
        <p:nvPicPr>
          <p:cNvPr id="4098" name="Picture 2" descr="A woman with smooth, pale skin and wearing a hat, long dress, and gloves, stands holding a bunch of pumpkin-orange leaves against a background of trees painted with touches of rust orange and pine green in this vertical painting. The woman tips her head back slightly to look at us with dark eyes under arched eyebrows. Her cheeks are flushed and her coral-pink lips closed. Her round black hat perches on the back of her head and she has an inky black, long-sleeved, hip-length jacket with bronze trim at the shoulders, cuffs, and down the front. A gauzy bow is tied at her neck. Her left elbow, on our right, is bent and she holds up her tan-colored, ruffled skirt with a white-gloved hand. The raised skirt exposes sky-blue lining and white, ruffled flounces at her feet. Her right arm, on our left, hangs at her side and holds the handle of a basket. Deep marigold-orange leaves cascade out of the basket. One black shoe peeks out from under her long skirt. She stands on a hill carpeted with crimson-red, tawny-brown, golden yellow, and forest-green leaves. The space behind her is filled with touches and dabs of red, orange, brown, black, and tan.">
            <a:extLst>
              <a:ext uri="{FF2B5EF4-FFF2-40B4-BE49-F238E27FC236}">
                <a16:creationId xmlns:a16="http://schemas.microsoft.com/office/drawing/2014/main" id="{6FE871FB-4300-6A59-A73A-47B4A6300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919" y="157714"/>
            <a:ext cx="3119952" cy="49826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4C6F47-B85B-4324-ED93-1E52A5CBA24E}"/>
              </a:ext>
            </a:extLst>
          </p:cNvPr>
          <p:cNvSpPr txBox="1"/>
          <p:nvPr/>
        </p:nvSpPr>
        <p:spPr>
          <a:xfrm>
            <a:off x="5603919" y="5140411"/>
            <a:ext cx="6093499" cy="1200329"/>
          </a:xfrm>
          <a:prstGeom prst="rect">
            <a:avLst/>
          </a:prstGeom>
          <a:noFill/>
        </p:spPr>
        <p:txBody>
          <a:bodyPr wrap="square" rtlCol="0">
            <a:spAutoFit/>
          </a:bodyPr>
          <a:lstStyle/>
          <a:p>
            <a:r>
              <a:rPr lang="en-US" dirty="0">
                <a:latin typeface="Red Hat Display" panose="02010303040201060303" pitchFamily="2" charset="0"/>
              </a:rPr>
              <a:t>Winslow Homer</a:t>
            </a:r>
          </a:p>
          <a:p>
            <a:r>
              <a:rPr lang="en-US" b="1" dirty="0">
                <a:latin typeface="Red Hat Display" panose="02010303040201060303" pitchFamily="2" charset="0"/>
              </a:rPr>
              <a:t>In Autumn Woods</a:t>
            </a:r>
          </a:p>
          <a:p>
            <a:r>
              <a:rPr lang="en-US" dirty="0">
                <a:latin typeface="Red Hat Display" panose="02010303040201060303" pitchFamily="2" charset="0"/>
              </a:rPr>
              <a:t>1877</a:t>
            </a:r>
          </a:p>
          <a:p>
            <a:r>
              <a:rPr lang="en-US" dirty="0">
                <a:latin typeface="Red Hat Display" panose="02010303040201060303" pitchFamily="2" charset="0"/>
              </a:rPr>
              <a:t>National Gallery of Art</a:t>
            </a:r>
          </a:p>
        </p:txBody>
      </p:sp>
    </p:spTree>
    <p:extLst>
      <p:ext uri="{BB962C8B-B14F-4D97-AF65-F5344CB8AC3E}">
        <p14:creationId xmlns:p14="http://schemas.microsoft.com/office/powerpoint/2010/main" val="3003192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n in a Workshop">
            <a:extLst>
              <a:ext uri="{FF2B5EF4-FFF2-40B4-BE49-F238E27FC236}">
                <a16:creationId xmlns:a16="http://schemas.microsoft.com/office/drawing/2014/main" id="{05000880-8BE9-6CE5-86BC-911F102FA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452" y="66675"/>
            <a:ext cx="5114925" cy="6724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FA0FD1-F1D1-799C-DB6B-6210A8E052E5}"/>
              </a:ext>
            </a:extLst>
          </p:cNvPr>
          <p:cNvSpPr txBox="1"/>
          <p:nvPr/>
        </p:nvSpPr>
        <p:spPr>
          <a:xfrm>
            <a:off x="6871274" y="5126906"/>
            <a:ext cx="4368226" cy="1200329"/>
          </a:xfrm>
          <a:prstGeom prst="rect">
            <a:avLst/>
          </a:prstGeom>
          <a:noFill/>
        </p:spPr>
        <p:txBody>
          <a:bodyPr wrap="square" rtlCol="0">
            <a:spAutoFit/>
          </a:bodyPr>
          <a:lstStyle/>
          <a:p>
            <a:r>
              <a:rPr lang="en-US" b="1" dirty="0">
                <a:latin typeface="Red Hat Display" panose="02010303040201060303" pitchFamily="2" charset="0"/>
              </a:rPr>
              <a:t>Man in a Workshop</a:t>
            </a:r>
          </a:p>
          <a:p>
            <a:r>
              <a:rPr lang="en-US" dirty="0">
                <a:latin typeface="Red Hat Display" panose="02010303040201060303" pitchFamily="2" charset="0"/>
              </a:rPr>
              <a:t>1882</a:t>
            </a:r>
          </a:p>
          <a:p>
            <a:r>
              <a:rPr lang="en-US" dirty="0">
                <a:latin typeface="Red Hat Display" panose="02010303040201060303" pitchFamily="2" charset="0"/>
              </a:rPr>
              <a:t>Chazen Museum of Art</a:t>
            </a:r>
          </a:p>
          <a:p>
            <a:r>
              <a:rPr lang="en-US" dirty="0">
                <a:latin typeface="Red Hat Display" panose="02010303040201060303" pitchFamily="2" charset="0"/>
              </a:rPr>
              <a:t>Gift of Mr. and Mrs. Robert J. Bullard</a:t>
            </a:r>
          </a:p>
        </p:txBody>
      </p:sp>
      <p:sp>
        <p:nvSpPr>
          <p:cNvPr id="4" name="TextBox 3">
            <a:extLst>
              <a:ext uri="{FF2B5EF4-FFF2-40B4-BE49-F238E27FC236}">
                <a16:creationId xmlns:a16="http://schemas.microsoft.com/office/drawing/2014/main" id="{6369DC50-BAD0-4A58-C74D-E3D40E84479F}"/>
              </a:ext>
            </a:extLst>
          </p:cNvPr>
          <p:cNvSpPr txBox="1"/>
          <p:nvPr/>
        </p:nvSpPr>
        <p:spPr>
          <a:xfrm>
            <a:off x="7183525" y="2061590"/>
            <a:ext cx="3761841" cy="1200329"/>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“I have nearly gotten rid of the desire to do “American” things—mostly because American life is so unpaintable.”</a:t>
            </a:r>
            <a:endParaRPr lang="en-US" dirty="0">
              <a:latin typeface="Red Hat Display" panose="02010303040201060303" pitchFamily="2" charset="0"/>
            </a:endParaRPr>
          </a:p>
        </p:txBody>
      </p:sp>
    </p:spTree>
    <p:extLst>
      <p:ext uri="{BB962C8B-B14F-4D97-AF65-F5344CB8AC3E}">
        <p14:creationId xmlns:p14="http://schemas.microsoft.com/office/powerpoint/2010/main" val="271339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CF2D825A-5F7E-3D2B-C9D4-D6B39B976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458" y="0"/>
            <a:ext cx="5829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7C3E9C-6927-1AB2-F25A-5C075464C61A}"/>
              </a:ext>
            </a:extLst>
          </p:cNvPr>
          <p:cNvSpPr txBox="1"/>
          <p:nvPr/>
        </p:nvSpPr>
        <p:spPr>
          <a:xfrm>
            <a:off x="8044249" y="4893276"/>
            <a:ext cx="3875608" cy="923330"/>
          </a:xfrm>
          <a:prstGeom prst="rect">
            <a:avLst/>
          </a:prstGeom>
          <a:noFill/>
        </p:spPr>
        <p:txBody>
          <a:bodyPr wrap="square" rtlCol="0">
            <a:spAutoFit/>
          </a:bodyPr>
          <a:lstStyle/>
          <a:p>
            <a:r>
              <a:rPr lang="en-US" b="1" dirty="0">
                <a:latin typeface="Red Hat Display" panose="02010303040201060303" pitchFamily="2" charset="0"/>
              </a:rPr>
              <a:t>A Cobbler of Old Paris</a:t>
            </a:r>
          </a:p>
          <a:p>
            <a:r>
              <a:rPr lang="en-US" dirty="0">
                <a:latin typeface="Red Hat Display" panose="02010303040201060303" pitchFamily="2" charset="0"/>
              </a:rPr>
              <a:t>1885</a:t>
            </a:r>
          </a:p>
          <a:p>
            <a:r>
              <a:rPr lang="en-US" dirty="0">
                <a:latin typeface="Red Hat Display" panose="02010303040201060303" pitchFamily="2" charset="0"/>
              </a:rPr>
              <a:t>Smith College Museum of Art</a:t>
            </a:r>
          </a:p>
        </p:txBody>
      </p:sp>
    </p:spTree>
    <p:extLst>
      <p:ext uri="{BB962C8B-B14F-4D97-AF65-F5344CB8AC3E}">
        <p14:creationId xmlns:p14="http://schemas.microsoft.com/office/powerpoint/2010/main" val="3634859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Dance Class, Edgar Degas  French, Oil on canvas">
            <a:extLst>
              <a:ext uri="{FF2B5EF4-FFF2-40B4-BE49-F238E27FC236}">
                <a16:creationId xmlns:a16="http://schemas.microsoft.com/office/drawing/2014/main" id="{07F77303-161F-6C64-2B30-CE8E719B7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44" y="213403"/>
            <a:ext cx="4808054" cy="5183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503D1D-3F01-4C8B-8291-09F357DFD110}"/>
              </a:ext>
            </a:extLst>
          </p:cNvPr>
          <p:cNvSpPr txBox="1"/>
          <p:nvPr/>
        </p:nvSpPr>
        <p:spPr>
          <a:xfrm>
            <a:off x="964095" y="5397029"/>
            <a:ext cx="4509003" cy="1200329"/>
          </a:xfrm>
          <a:prstGeom prst="rect">
            <a:avLst/>
          </a:prstGeom>
          <a:noFill/>
        </p:spPr>
        <p:txBody>
          <a:bodyPr wrap="square" rtlCol="0">
            <a:spAutoFit/>
          </a:bodyPr>
          <a:lstStyle/>
          <a:p>
            <a:r>
              <a:rPr lang="en-US" dirty="0">
                <a:latin typeface="Red Hat Display" panose="02010303040201060303" pitchFamily="2" charset="0"/>
              </a:rPr>
              <a:t>Edgar Degas</a:t>
            </a:r>
          </a:p>
          <a:p>
            <a:r>
              <a:rPr lang="en-US" b="1" dirty="0">
                <a:latin typeface="Red Hat Display" panose="02010303040201060303" pitchFamily="2" charset="0"/>
              </a:rPr>
              <a:t>The Dance Class</a:t>
            </a:r>
          </a:p>
          <a:p>
            <a:r>
              <a:rPr lang="en-US" dirty="0">
                <a:latin typeface="Red Hat Display" panose="02010303040201060303" pitchFamily="2" charset="0"/>
              </a:rPr>
              <a:t>1874</a:t>
            </a:r>
          </a:p>
          <a:p>
            <a:r>
              <a:rPr lang="en-US" dirty="0">
                <a:latin typeface="Red Hat Display" panose="02010303040201060303" pitchFamily="2" charset="0"/>
              </a:rPr>
              <a:t>The Metropolitan Museum of Art</a:t>
            </a:r>
          </a:p>
        </p:txBody>
      </p:sp>
      <p:pic>
        <p:nvPicPr>
          <p:cNvPr id="1028" name="Picture 4" descr="Claude Monet, Impression, Sunrise, 1872, oil on canvas, 48 x 63 cm (Musée Marmottan, Paris)">
            <a:extLst>
              <a:ext uri="{FF2B5EF4-FFF2-40B4-BE49-F238E27FC236}">
                <a16:creationId xmlns:a16="http://schemas.microsoft.com/office/drawing/2014/main" id="{596738E8-FA6A-17C7-DD1B-09C331B68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751" y="407504"/>
            <a:ext cx="6199137" cy="4795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0E8931-8C7C-52DB-A127-16B35AB8C3D8}"/>
              </a:ext>
            </a:extLst>
          </p:cNvPr>
          <p:cNvSpPr txBox="1"/>
          <p:nvPr/>
        </p:nvSpPr>
        <p:spPr>
          <a:xfrm>
            <a:off x="6249793" y="5397029"/>
            <a:ext cx="4313583" cy="1200329"/>
          </a:xfrm>
          <a:prstGeom prst="rect">
            <a:avLst/>
          </a:prstGeom>
          <a:noFill/>
        </p:spPr>
        <p:txBody>
          <a:bodyPr wrap="square" rtlCol="0">
            <a:spAutoFit/>
          </a:bodyPr>
          <a:lstStyle/>
          <a:p>
            <a:r>
              <a:rPr lang="en-US" dirty="0">
                <a:latin typeface="Red Hat Display" panose="02010303040201060303" pitchFamily="2" charset="0"/>
              </a:rPr>
              <a:t>Claude Monet</a:t>
            </a:r>
          </a:p>
          <a:p>
            <a:r>
              <a:rPr lang="en-US" b="1" dirty="0">
                <a:latin typeface="Red Hat Display" panose="02010303040201060303" pitchFamily="2" charset="0"/>
              </a:rPr>
              <a:t>Impression, Sunrise </a:t>
            </a:r>
          </a:p>
          <a:p>
            <a:r>
              <a:rPr lang="en-US" dirty="0">
                <a:latin typeface="Red Hat Display" panose="02010303040201060303" pitchFamily="2" charset="0"/>
              </a:rPr>
              <a:t>1872</a:t>
            </a:r>
          </a:p>
          <a:p>
            <a:r>
              <a:rPr lang="en-US" dirty="0" err="1">
                <a:latin typeface="Red Hat Display" panose="02010303040201060303" pitchFamily="2" charset="0"/>
              </a:rPr>
              <a:t>Musée</a:t>
            </a:r>
            <a:r>
              <a:rPr lang="en-US" dirty="0">
                <a:latin typeface="Red Hat Display" panose="02010303040201060303" pitchFamily="2" charset="0"/>
              </a:rPr>
              <a:t> </a:t>
            </a:r>
            <a:r>
              <a:rPr lang="en-US" dirty="0" err="1">
                <a:latin typeface="Red Hat Display" panose="02010303040201060303" pitchFamily="2" charset="0"/>
              </a:rPr>
              <a:t>Marmottan</a:t>
            </a:r>
            <a:endParaRPr lang="en-US" dirty="0">
              <a:latin typeface="Red Hat Display" panose="02010303040201060303" pitchFamily="2" charset="0"/>
            </a:endParaRPr>
          </a:p>
        </p:txBody>
      </p:sp>
    </p:spTree>
    <p:extLst>
      <p:ext uri="{BB962C8B-B14F-4D97-AF65-F5344CB8AC3E}">
        <p14:creationId xmlns:p14="http://schemas.microsoft.com/office/powerpoint/2010/main" val="2227012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FEBA909-8B94-7B67-AEEB-509711954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305" y="358218"/>
            <a:ext cx="7486536" cy="60047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8C9DDD-9445-B60C-24B1-AEBAEE07B9F6}"/>
              </a:ext>
            </a:extLst>
          </p:cNvPr>
          <p:cNvSpPr txBox="1"/>
          <p:nvPr/>
        </p:nvSpPr>
        <p:spPr>
          <a:xfrm>
            <a:off x="1071233" y="3429000"/>
            <a:ext cx="3054284" cy="1200329"/>
          </a:xfrm>
          <a:prstGeom prst="rect">
            <a:avLst/>
          </a:prstGeom>
          <a:noFill/>
        </p:spPr>
        <p:txBody>
          <a:bodyPr wrap="square" rtlCol="0">
            <a:spAutoFit/>
          </a:bodyPr>
          <a:lstStyle/>
          <a:p>
            <a:r>
              <a:rPr lang="en-US" dirty="0">
                <a:latin typeface="Red Hat Display" panose="02010303040201060303" pitchFamily="2" charset="0"/>
              </a:rPr>
              <a:t>Claude Monet</a:t>
            </a:r>
          </a:p>
          <a:p>
            <a:r>
              <a:rPr lang="en-US" b="1" dirty="0">
                <a:latin typeface="Red Hat Display" panose="02010303040201060303" pitchFamily="2" charset="0"/>
              </a:rPr>
              <a:t>Haystacks</a:t>
            </a:r>
          </a:p>
          <a:p>
            <a:r>
              <a:rPr lang="en-US" dirty="0">
                <a:latin typeface="Red Hat Display" panose="02010303040201060303" pitchFamily="2" charset="0"/>
              </a:rPr>
              <a:t>1885</a:t>
            </a:r>
          </a:p>
          <a:p>
            <a:r>
              <a:rPr lang="en-US" dirty="0">
                <a:latin typeface="Red Hat Display" panose="02010303040201060303" pitchFamily="2" charset="0"/>
              </a:rPr>
              <a:t>Ohara Museum of Art</a:t>
            </a:r>
          </a:p>
        </p:txBody>
      </p:sp>
    </p:spTree>
    <p:extLst>
      <p:ext uri="{BB962C8B-B14F-4D97-AF65-F5344CB8AC3E}">
        <p14:creationId xmlns:p14="http://schemas.microsoft.com/office/powerpoint/2010/main" val="862913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hateau de Dieppe">
            <a:extLst>
              <a:ext uri="{FF2B5EF4-FFF2-40B4-BE49-F238E27FC236}">
                <a16:creationId xmlns:a16="http://schemas.microsoft.com/office/drawing/2014/main" id="{570D8759-FC94-D702-33FE-3E3CBE5A3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05" y="271413"/>
            <a:ext cx="3943152" cy="63191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73E425-DDD2-81EB-5A5A-F1022C931E40}"/>
              </a:ext>
            </a:extLst>
          </p:cNvPr>
          <p:cNvSpPr txBox="1"/>
          <p:nvPr/>
        </p:nvSpPr>
        <p:spPr>
          <a:xfrm>
            <a:off x="4299857" y="4832261"/>
            <a:ext cx="2688772" cy="1754326"/>
          </a:xfrm>
          <a:prstGeom prst="rect">
            <a:avLst/>
          </a:prstGeom>
          <a:noFill/>
        </p:spPr>
        <p:txBody>
          <a:bodyPr wrap="square" rtlCol="0">
            <a:spAutoFit/>
          </a:bodyPr>
          <a:lstStyle/>
          <a:p>
            <a:r>
              <a:rPr lang="en-US" b="1" dirty="0">
                <a:latin typeface="Red Hat Display" panose="02010303040201060303" pitchFamily="2" charset="0"/>
              </a:rPr>
              <a:t>Château de Dieppe</a:t>
            </a:r>
          </a:p>
          <a:p>
            <a:r>
              <a:rPr lang="en-US" dirty="0">
                <a:latin typeface="Red Hat Display" panose="02010303040201060303" pitchFamily="2" charset="0"/>
              </a:rPr>
              <a:t>1880s</a:t>
            </a:r>
          </a:p>
          <a:p>
            <a:r>
              <a:rPr lang="en-US" dirty="0">
                <a:latin typeface="Red Hat Display" panose="02010303040201060303" pitchFamily="2" charset="0"/>
              </a:rPr>
              <a:t>Chazen Museum of Art</a:t>
            </a:r>
          </a:p>
          <a:p>
            <a:r>
              <a:rPr lang="en-US" dirty="0">
                <a:latin typeface="Red Hat Display" panose="02010303040201060303" pitchFamily="2" charset="0"/>
              </a:rPr>
              <a:t>Gift of Vere and Marge DeVault in memory of John Antes</a:t>
            </a:r>
          </a:p>
        </p:txBody>
      </p:sp>
      <p:pic>
        <p:nvPicPr>
          <p:cNvPr id="1026" name="Picture 2" descr="undefined">
            <a:extLst>
              <a:ext uri="{FF2B5EF4-FFF2-40B4-BE49-F238E27FC236}">
                <a16:creationId xmlns:a16="http://schemas.microsoft.com/office/drawing/2014/main" id="{82D58061-B3C8-BF29-A5A2-30BDFD746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206" y="271413"/>
            <a:ext cx="5768109" cy="43260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9BC3BD-0FA0-B2AA-AD80-FC2C213FF0DA}"/>
              </a:ext>
            </a:extLst>
          </p:cNvPr>
          <p:cNvSpPr txBox="1"/>
          <p:nvPr/>
        </p:nvSpPr>
        <p:spPr>
          <a:xfrm>
            <a:off x="8695765" y="4832261"/>
            <a:ext cx="2922494" cy="923330"/>
          </a:xfrm>
          <a:prstGeom prst="rect">
            <a:avLst/>
          </a:prstGeom>
          <a:noFill/>
        </p:spPr>
        <p:txBody>
          <a:bodyPr wrap="square" rtlCol="0">
            <a:spAutoFit/>
          </a:bodyPr>
          <a:lstStyle/>
          <a:p>
            <a:r>
              <a:rPr lang="en-US" dirty="0">
                <a:latin typeface="Red Hat Display" panose="02010303040201060303" pitchFamily="2" charset="0"/>
              </a:rPr>
              <a:t>Modern photograph of Château de Dieppe, Wikimedia</a:t>
            </a:r>
          </a:p>
        </p:txBody>
      </p:sp>
    </p:spTree>
    <p:extLst>
      <p:ext uri="{BB962C8B-B14F-4D97-AF65-F5344CB8AC3E}">
        <p14:creationId xmlns:p14="http://schemas.microsoft.com/office/powerpoint/2010/main" val="2933121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n the Cliff (A Girl Sewing)">
            <a:extLst>
              <a:ext uri="{FF2B5EF4-FFF2-40B4-BE49-F238E27FC236}">
                <a16:creationId xmlns:a16="http://schemas.microsoft.com/office/drawing/2014/main" id="{6F6A1B9C-D323-99F6-51F9-E12DB2AC6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417060"/>
            <a:ext cx="8286750" cy="6092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3AE3CE-2336-FC53-2DBB-C461C9894528}"/>
              </a:ext>
            </a:extLst>
          </p:cNvPr>
          <p:cNvSpPr txBox="1"/>
          <p:nvPr/>
        </p:nvSpPr>
        <p:spPr>
          <a:xfrm>
            <a:off x="8632370" y="4953000"/>
            <a:ext cx="3559629" cy="1477328"/>
          </a:xfrm>
          <a:prstGeom prst="rect">
            <a:avLst/>
          </a:prstGeom>
          <a:noFill/>
        </p:spPr>
        <p:txBody>
          <a:bodyPr wrap="square" rtlCol="0">
            <a:spAutoFit/>
          </a:bodyPr>
          <a:lstStyle/>
          <a:p>
            <a:r>
              <a:rPr lang="en-US" b="1" dirty="0">
                <a:latin typeface="Red Hat Display" panose="02010303040201060303" pitchFamily="2" charset="0"/>
              </a:rPr>
              <a:t>On the Cliff (Girl Sewing)</a:t>
            </a:r>
          </a:p>
          <a:p>
            <a:r>
              <a:rPr lang="en-US" dirty="0">
                <a:latin typeface="Red Hat Display" panose="02010303040201060303" pitchFamily="2" charset="0"/>
              </a:rPr>
              <a:t>1887</a:t>
            </a:r>
          </a:p>
          <a:p>
            <a:r>
              <a:rPr lang="en-US" dirty="0">
                <a:latin typeface="Red Hat Display" panose="02010303040201060303" pitchFamily="2" charset="0"/>
              </a:rPr>
              <a:t>Chazen Museum of Art</a:t>
            </a:r>
          </a:p>
          <a:p>
            <a:r>
              <a:rPr lang="en-US" dirty="0">
                <a:latin typeface="Red Hat Display" panose="02010303040201060303" pitchFamily="2" charset="0"/>
              </a:rPr>
              <a:t>Juli Plant Grainger Fund purchase</a:t>
            </a:r>
          </a:p>
        </p:txBody>
      </p:sp>
    </p:spTree>
    <p:extLst>
      <p:ext uri="{BB962C8B-B14F-4D97-AF65-F5344CB8AC3E}">
        <p14:creationId xmlns:p14="http://schemas.microsoft.com/office/powerpoint/2010/main" val="2476430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n the Cliff (A Girl Sewing)">
            <a:extLst>
              <a:ext uri="{FF2B5EF4-FFF2-40B4-BE49-F238E27FC236}">
                <a16:creationId xmlns:a16="http://schemas.microsoft.com/office/drawing/2014/main" id="{897E5860-AEC2-6CA7-DD0A-7143A8FB1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01" y="929349"/>
            <a:ext cx="5201680" cy="38241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AC4D08-7EAB-ED4E-8F2F-D791C191F7AA}"/>
              </a:ext>
            </a:extLst>
          </p:cNvPr>
          <p:cNvSpPr txBox="1"/>
          <p:nvPr/>
        </p:nvSpPr>
        <p:spPr>
          <a:xfrm>
            <a:off x="525897" y="4753547"/>
            <a:ext cx="4694538" cy="1200329"/>
          </a:xfrm>
          <a:prstGeom prst="rect">
            <a:avLst/>
          </a:prstGeom>
          <a:noFill/>
        </p:spPr>
        <p:txBody>
          <a:bodyPr wrap="square" rtlCol="0">
            <a:spAutoFit/>
          </a:bodyPr>
          <a:lstStyle/>
          <a:p>
            <a:r>
              <a:rPr lang="en-US" b="1" dirty="0">
                <a:latin typeface="Red Hat Display" panose="02010303040201060303" pitchFamily="2" charset="0"/>
              </a:rPr>
              <a:t>On the Cliff (Girl Sewing)</a:t>
            </a:r>
          </a:p>
          <a:p>
            <a:r>
              <a:rPr lang="en-US" dirty="0">
                <a:latin typeface="Red Hat Display" panose="02010303040201060303" pitchFamily="2" charset="0"/>
              </a:rPr>
              <a:t>1887</a:t>
            </a:r>
          </a:p>
          <a:p>
            <a:r>
              <a:rPr lang="en-US" dirty="0">
                <a:latin typeface="Red Hat Display" panose="02010303040201060303" pitchFamily="2" charset="0"/>
              </a:rPr>
              <a:t>Chazen Museum of Art</a:t>
            </a:r>
          </a:p>
          <a:p>
            <a:r>
              <a:rPr lang="en-US" dirty="0">
                <a:latin typeface="Red Hat Display" panose="02010303040201060303" pitchFamily="2" charset="0"/>
              </a:rPr>
              <a:t>Juli Plant Grainger Fund purchase</a:t>
            </a:r>
          </a:p>
        </p:txBody>
      </p:sp>
      <p:pic>
        <p:nvPicPr>
          <p:cNvPr id="5" name="Picture 4" descr="A person sitting on a hill&#10;&#10;AI-generated content may be incorrect.">
            <a:extLst>
              <a:ext uri="{FF2B5EF4-FFF2-40B4-BE49-F238E27FC236}">
                <a16:creationId xmlns:a16="http://schemas.microsoft.com/office/drawing/2014/main" id="{5722E1B4-48EC-163E-C8BF-5A4D1DE52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795" y="1015239"/>
            <a:ext cx="6097928" cy="3272555"/>
          </a:xfrm>
          <a:prstGeom prst="rect">
            <a:avLst/>
          </a:prstGeom>
        </p:spPr>
      </p:pic>
      <p:sp>
        <p:nvSpPr>
          <p:cNvPr id="6" name="TextBox 5">
            <a:extLst>
              <a:ext uri="{FF2B5EF4-FFF2-40B4-BE49-F238E27FC236}">
                <a16:creationId xmlns:a16="http://schemas.microsoft.com/office/drawing/2014/main" id="{28EC5875-FF25-E993-3269-E0B3592D12E6}"/>
              </a:ext>
            </a:extLst>
          </p:cNvPr>
          <p:cNvSpPr txBox="1"/>
          <p:nvPr/>
        </p:nvSpPr>
        <p:spPr>
          <a:xfrm>
            <a:off x="6697362" y="4821289"/>
            <a:ext cx="4694538" cy="923330"/>
          </a:xfrm>
          <a:prstGeom prst="rect">
            <a:avLst/>
          </a:prstGeom>
          <a:noFill/>
        </p:spPr>
        <p:txBody>
          <a:bodyPr wrap="square" rtlCol="0">
            <a:spAutoFit/>
          </a:bodyPr>
          <a:lstStyle/>
          <a:p>
            <a:r>
              <a:rPr lang="en-US" b="1" dirty="0">
                <a:latin typeface="Red Hat Display" panose="02010303040201060303" pitchFamily="2" charset="0"/>
              </a:rPr>
              <a:t>On the Cliff </a:t>
            </a:r>
            <a:r>
              <a:rPr lang="en-US" dirty="0">
                <a:latin typeface="Red Hat Display" panose="02010303040201060303" pitchFamily="2" charset="0"/>
              </a:rPr>
              <a:t>(pastel with </a:t>
            </a:r>
            <a:r>
              <a:rPr lang="en-US" dirty="0" err="1">
                <a:latin typeface="Red Hat Display" panose="02010303040201060303" pitchFamily="2" charset="0"/>
              </a:rPr>
              <a:t>underdrawing</a:t>
            </a:r>
            <a:r>
              <a:rPr lang="en-US" dirty="0">
                <a:latin typeface="Red Hat Display" panose="02010303040201060303" pitchFamily="2" charset="0"/>
              </a:rPr>
              <a:t>)</a:t>
            </a:r>
          </a:p>
          <a:p>
            <a:r>
              <a:rPr lang="en-US" dirty="0">
                <a:latin typeface="Red Hat Display" panose="02010303040201060303" pitchFamily="2" charset="0"/>
              </a:rPr>
              <a:t>ca. 1887</a:t>
            </a:r>
          </a:p>
          <a:p>
            <a:r>
              <a:rPr lang="en-US" dirty="0">
                <a:latin typeface="Red Hat Display" panose="02010303040201060303" pitchFamily="2" charset="0"/>
              </a:rPr>
              <a:t>Brooklyn Museum of Art</a:t>
            </a:r>
          </a:p>
        </p:txBody>
      </p:sp>
    </p:spTree>
    <p:extLst>
      <p:ext uri="{BB962C8B-B14F-4D97-AF65-F5344CB8AC3E}">
        <p14:creationId xmlns:p14="http://schemas.microsoft.com/office/powerpoint/2010/main" val="4054654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536CC-41FC-7580-684C-EAC0BED28AD8}"/>
            </a:ext>
          </a:extLst>
        </p:cNvPr>
        <p:cNvGrpSpPr/>
        <p:nvPr/>
      </p:nvGrpSpPr>
      <p:grpSpPr>
        <a:xfrm>
          <a:off x="0" y="0"/>
          <a:ext cx="0" cy="0"/>
          <a:chOff x="0" y="0"/>
          <a:chExt cx="0" cy="0"/>
        </a:xfrm>
      </p:grpSpPr>
      <p:pic>
        <p:nvPicPr>
          <p:cNvPr id="2050" name="Picture 2" descr="On the Cliff (A Girl Sewing)">
            <a:extLst>
              <a:ext uri="{FF2B5EF4-FFF2-40B4-BE49-F238E27FC236}">
                <a16:creationId xmlns:a16="http://schemas.microsoft.com/office/drawing/2014/main" id="{258430BD-7522-4B67-4774-114803CE7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015" y="319675"/>
            <a:ext cx="5991785" cy="44050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7C64A4-0D77-407F-A53F-17CDD3CE1A97}"/>
              </a:ext>
            </a:extLst>
          </p:cNvPr>
          <p:cNvSpPr txBox="1"/>
          <p:nvPr/>
        </p:nvSpPr>
        <p:spPr>
          <a:xfrm>
            <a:off x="650361" y="4804441"/>
            <a:ext cx="3878096" cy="1200329"/>
          </a:xfrm>
          <a:prstGeom prst="rect">
            <a:avLst/>
          </a:prstGeom>
          <a:noFill/>
        </p:spPr>
        <p:txBody>
          <a:bodyPr wrap="square" rtlCol="0">
            <a:spAutoFit/>
          </a:bodyPr>
          <a:lstStyle/>
          <a:p>
            <a:r>
              <a:rPr lang="en-US" b="1" dirty="0">
                <a:latin typeface="Red Hat Display" panose="02010303040201060303" pitchFamily="2" charset="0"/>
              </a:rPr>
              <a:t>On the Cliff (Girl Sewing)</a:t>
            </a:r>
          </a:p>
          <a:p>
            <a:r>
              <a:rPr lang="en-US" dirty="0">
                <a:latin typeface="Red Hat Display" panose="02010303040201060303" pitchFamily="2" charset="0"/>
              </a:rPr>
              <a:t>1887</a:t>
            </a:r>
          </a:p>
          <a:p>
            <a:r>
              <a:rPr lang="en-US" dirty="0">
                <a:latin typeface="Red Hat Display" panose="02010303040201060303" pitchFamily="2" charset="0"/>
              </a:rPr>
              <a:t>Chazen Museum of Art</a:t>
            </a:r>
          </a:p>
          <a:p>
            <a:r>
              <a:rPr lang="en-US" dirty="0">
                <a:latin typeface="Red Hat Display" panose="02010303040201060303" pitchFamily="2" charset="0"/>
              </a:rPr>
              <a:t>Juli Plant Grainger Fund purchase</a:t>
            </a:r>
          </a:p>
        </p:txBody>
      </p:sp>
      <p:pic>
        <p:nvPicPr>
          <p:cNvPr id="3" name="Picture 2">
            <a:extLst>
              <a:ext uri="{FF2B5EF4-FFF2-40B4-BE49-F238E27FC236}">
                <a16:creationId xmlns:a16="http://schemas.microsoft.com/office/drawing/2014/main" id="{D92C0B60-E619-96AE-C6B5-AA0C339FCEEA}"/>
              </a:ext>
            </a:extLst>
          </p:cNvPr>
          <p:cNvPicPr>
            <a:picLocks noChangeAspect="1"/>
          </p:cNvPicPr>
          <p:nvPr/>
        </p:nvPicPr>
        <p:blipFill>
          <a:blip r:embed="rId3"/>
          <a:stretch>
            <a:fillRect/>
          </a:stretch>
        </p:blipFill>
        <p:spPr>
          <a:xfrm>
            <a:off x="7479297" y="319675"/>
            <a:ext cx="4062342" cy="5140411"/>
          </a:xfrm>
          <a:prstGeom prst="rect">
            <a:avLst/>
          </a:prstGeom>
        </p:spPr>
      </p:pic>
      <p:sp>
        <p:nvSpPr>
          <p:cNvPr id="4" name="TextBox 3">
            <a:extLst>
              <a:ext uri="{FF2B5EF4-FFF2-40B4-BE49-F238E27FC236}">
                <a16:creationId xmlns:a16="http://schemas.microsoft.com/office/drawing/2014/main" id="{62407A58-49FE-738E-181C-AA65AA72E76E}"/>
              </a:ext>
            </a:extLst>
          </p:cNvPr>
          <p:cNvSpPr txBox="1"/>
          <p:nvPr/>
        </p:nvSpPr>
        <p:spPr>
          <a:xfrm>
            <a:off x="7479297" y="5614995"/>
            <a:ext cx="4465053" cy="923330"/>
          </a:xfrm>
          <a:prstGeom prst="rect">
            <a:avLst/>
          </a:prstGeom>
          <a:noFill/>
        </p:spPr>
        <p:txBody>
          <a:bodyPr wrap="square" rtlCol="0">
            <a:spAutoFit/>
          </a:bodyPr>
          <a:lstStyle/>
          <a:p>
            <a:r>
              <a:rPr lang="en-US" b="1" dirty="0">
                <a:latin typeface="Red Hat Display" panose="02010303040201060303" pitchFamily="2" charset="0"/>
              </a:rPr>
              <a:t>Daisy Field, Nantucket</a:t>
            </a:r>
          </a:p>
          <a:p>
            <a:r>
              <a:rPr lang="en-US" dirty="0">
                <a:latin typeface="Red Hat Display" panose="02010303040201060303" pitchFamily="2" charset="0"/>
              </a:rPr>
              <a:t>1882</a:t>
            </a:r>
          </a:p>
          <a:p>
            <a:r>
              <a:rPr lang="en-US" dirty="0">
                <a:latin typeface="Red Hat Display" panose="02010303040201060303" pitchFamily="2" charset="0"/>
              </a:rPr>
              <a:t>Private collection (photo from Christie’s)</a:t>
            </a:r>
          </a:p>
        </p:txBody>
      </p:sp>
    </p:spTree>
    <p:extLst>
      <p:ext uri="{BB962C8B-B14F-4D97-AF65-F5344CB8AC3E}">
        <p14:creationId xmlns:p14="http://schemas.microsoft.com/office/powerpoint/2010/main" val="2904552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B5692-A580-D4F7-65E3-853C249E096A}"/>
            </a:ext>
          </a:extLst>
        </p:cNvPr>
        <p:cNvGrpSpPr/>
        <p:nvPr/>
      </p:nvGrpSpPr>
      <p:grpSpPr>
        <a:xfrm>
          <a:off x="0" y="0"/>
          <a:ext cx="0" cy="0"/>
          <a:chOff x="0" y="0"/>
          <a:chExt cx="0" cy="0"/>
        </a:xfrm>
      </p:grpSpPr>
      <p:pic>
        <p:nvPicPr>
          <p:cNvPr id="2050" name="Picture 2" descr="On the Cliff (A Girl Sewing)">
            <a:extLst>
              <a:ext uri="{FF2B5EF4-FFF2-40B4-BE49-F238E27FC236}">
                <a16:creationId xmlns:a16="http://schemas.microsoft.com/office/drawing/2014/main" id="{D8C921E5-3B9B-EF6B-6497-B1E4E42A9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2974" y="429227"/>
            <a:ext cx="8160590" cy="59995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D1BC0C-158D-0B5B-E272-FF21D0C0B889}"/>
              </a:ext>
            </a:extLst>
          </p:cNvPr>
          <p:cNvSpPr txBox="1"/>
          <p:nvPr/>
        </p:nvSpPr>
        <p:spPr>
          <a:xfrm>
            <a:off x="434700" y="4568139"/>
            <a:ext cx="3248273" cy="1477328"/>
          </a:xfrm>
          <a:prstGeom prst="rect">
            <a:avLst/>
          </a:prstGeom>
          <a:noFill/>
        </p:spPr>
        <p:txBody>
          <a:bodyPr wrap="square" rtlCol="0">
            <a:spAutoFit/>
          </a:bodyPr>
          <a:lstStyle/>
          <a:p>
            <a:r>
              <a:rPr lang="en-US" b="1" dirty="0">
                <a:latin typeface="Red Hat Display" panose="02010303040201060303" pitchFamily="2" charset="0"/>
              </a:rPr>
              <a:t>On the Cliff (Girl Sewing)</a:t>
            </a:r>
          </a:p>
          <a:p>
            <a:r>
              <a:rPr lang="en-US" dirty="0">
                <a:latin typeface="Red Hat Display" panose="02010303040201060303" pitchFamily="2" charset="0"/>
              </a:rPr>
              <a:t>1887</a:t>
            </a:r>
          </a:p>
          <a:p>
            <a:r>
              <a:rPr lang="en-US" dirty="0">
                <a:latin typeface="Red Hat Display" panose="02010303040201060303" pitchFamily="2" charset="0"/>
              </a:rPr>
              <a:t>Chazen Museum of Art</a:t>
            </a:r>
          </a:p>
          <a:p>
            <a:r>
              <a:rPr lang="en-US" dirty="0">
                <a:latin typeface="Red Hat Display" panose="02010303040201060303" pitchFamily="2" charset="0"/>
              </a:rPr>
              <a:t>Juli Plant Grainger Fund purchase</a:t>
            </a:r>
          </a:p>
        </p:txBody>
      </p:sp>
    </p:spTree>
    <p:extLst>
      <p:ext uri="{BB962C8B-B14F-4D97-AF65-F5344CB8AC3E}">
        <p14:creationId xmlns:p14="http://schemas.microsoft.com/office/powerpoint/2010/main" val="1294134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vansville Seminary, Evansville, Wisconsin">
            <a:extLst>
              <a:ext uri="{FF2B5EF4-FFF2-40B4-BE49-F238E27FC236}">
                <a16:creationId xmlns:a16="http://schemas.microsoft.com/office/drawing/2014/main" id="{32FE724D-244A-ED48-5628-F21823BBE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307" y="284147"/>
            <a:ext cx="8871998" cy="58053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8F1883B-34EB-1E5C-81A5-42E13E29906B}"/>
              </a:ext>
            </a:extLst>
          </p:cNvPr>
          <p:cNvSpPr txBox="1"/>
          <p:nvPr/>
        </p:nvSpPr>
        <p:spPr>
          <a:xfrm>
            <a:off x="4597941" y="6089514"/>
            <a:ext cx="3313889" cy="369332"/>
          </a:xfrm>
          <a:prstGeom prst="rect">
            <a:avLst/>
          </a:prstGeom>
          <a:noFill/>
        </p:spPr>
        <p:txBody>
          <a:bodyPr wrap="square" rtlCol="0">
            <a:spAutoFit/>
          </a:bodyPr>
          <a:lstStyle/>
          <a:p>
            <a:r>
              <a:rPr lang="en-US" dirty="0">
                <a:latin typeface="Red Hat Display" panose="02010303040201060303" pitchFamily="2" charset="0"/>
              </a:rPr>
              <a:t>Evansville Seminary, ca. 1900</a:t>
            </a:r>
          </a:p>
        </p:txBody>
      </p:sp>
    </p:spTree>
    <p:extLst>
      <p:ext uri="{BB962C8B-B14F-4D97-AF65-F5344CB8AC3E}">
        <p14:creationId xmlns:p14="http://schemas.microsoft.com/office/powerpoint/2010/main" val="1473954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03D149-5DF0-6DE7-9DFC-817BB286ED28}"/>
              </a:ext>
            </a:extLst>
          </p:cNvPr>
          <p:cNvPicPr>
            <a:picLocks noChangeAspect="1"/>
          </p:cNvPicPr>
          <p:nvPr/>
        </p:nvPicPr>
        <p:blipFill>
          <a:blip r:embed="rId2"/>
          <a:stretch>
            <a:fillRect/>
          </a:stretch>
        </p:blipFill>
        <p:spPr>
          <a:xfrm>
            <a:off x="0" y="237321"/>
            <a:ext cx="12192000" cy="4581061"/>
          </a:xfrm>
          <a:prstGeom prst="rect">
            <a:avLst/>
          </a:prstGeom>
        </p:spPr>
      </p:pic>
      <p:sp>
        <p:nvSpPr>
          <p:cNvPr id="4" name="TextBox 3">
            <a:extLst>
              <a:ext uri="{FF2B5EF4-FFF2-40B4-BE49-F238E27FC236}">
                <a16:creationId xmlns:a16="http://schemas.microsoft.com/office/drawing/2014/main" id="{2C6A9B6C-8A47-A0CB-6E66-84B27DD5FD2A}"/>
              </a:ext>
            </a:extLst>
          </p:cNvPr>
          <p:cNvSpPr txBox="1"/>
          <p:nvPr/>
        </p:nvSpPr>
        <p:spPr>
          <a:xfrm>
            <a:off x="416023" y="5174973"/>
            <a:ext cx="3273287" cy="923330"/>
          </a:xfrm>
          <a:prstGeom prst="rect">
            <a:avLst/>
          </a:prstGeom>
          <a:noFill/>
        </p:spPr>
        <p:txBody>
          <a:bodyPr wrap="square" rtlCol="0">
            <a:spAutoFit/>
          </a:bodyPr>
          <a:lstStyle/>
          <a:p>
            <a:r>
              <a:rPr lang="en-US" b="1" dirty="0">
                <a:latin typeface="Red Hat Display" panose="02010303040201060303" pitchFamily="2" charset="0"/>
              </a:rPr>
              <a:t>Lady in Red Dress (Marie)</a:t>
            </a:r>
          </a:p>
          <a:p>
            <a:r>
              <a:rPr lang="en-US" dirty="0">
                <a:latin typeface="Red Hat Display" panose="02010303040201060303" pitchFamily="2" charset="0"/>
              </a:rPr>
              <a:t>1885</a:t>
            </a:r>
          </a:p>
          <a:p>
            <a:r>
              <a:rPr lang="en-US" dirty="0">
                <a:latin typeface="Red Hat Display" panose="02010303040201060303" pitchFamily="2" charset="0"/>
              </a:rPr>
              <a:t>Photo from Christie’s</a:t>
            </a:r>
          </a:p>
        </p:txBody>
      </p:sp>
    </p:spTree>
    <p:extLst>
      <p:ext uri="{BB962C8B-B14F-4D97-AF65-F5344CB8AC3E}">
        <p14:creationId xmlns:p14="http://schemas.microsoft.com/office/powerpoint/2010/main" val="1570878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odore Robinson, At the Piano, 1887, oil on canvas, Smithsonian American Art Museum, Gift of John Gellatly, 1929.6.90">
            <a:extLst>
              <a:ext uri="{FF2B5EF4-FFF2-40B4-BE49-F238E27FC236}">
                <a16:creationId xmlns:a16="http://schemas.microsoft.com/office/drawing/2014/main" id="{3A956D4A-33D9-7A9D-0CAE-8B7264ECC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381" y="194619"/>
            <a:ext cx="8289235" cy="531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F7E1E0-3415-6606-A7CA-ADFD0E9DE304}"/>
              </a:ext>
            </a:extLst>
          </p:cNvPr>
          <p:cNvSpPr txBox="1"/>
          <p:nvPr/>
        </p:nvSpPr>
        <p:spPr>
          <a:xfrm>
            <a:off x="2047694" y="5633287"/>
            <a:ext cx="7871793" cy="923330"/>
          </a:xfrm>
          <a:prstGeom prst="rect">
            <a:avLst/>
          </a:prstGeom>
          <a:noFill/>
        </p:spPr>
        <p:txBody>
          <a:bodyPr wrap="square" rtlCol="0">
            <a:spAutoFit/>
          </a:bodyPr>
          <a:lstStyle/>
          <a:p>
            <a:r>
              <a:rPr lang="en-US" b="1" dirty="0">
                <a:latin typeface="Red Hat Display" panose="02010303040201060303" pitchFamily="2" charset="0"/>
              </a:rPr>
              <a:t>At the Piano</a:t>
            </a:r>
          </a:p>
          <a:p>
            <a:r>
              <a:rPr lang="en-US" dirty="0">
                <a:latin typeface="Red Hat Display" panose="02010303040201060303" pitchFamily="2" charset="0"/>
              </a:rPr>
              <a:t>1887</a:t>
            </a:r>
          </a:p>
          <a:p>
            <a:r>
              <a:rPr lang="en-US" dirty="0">
                <a:latin typeface="Red Hat Display" panose="02010303040201060303" pitchFamily="2" charset="0"/>
              </a:rPr>
              <a:t>Smithsonian American Art Museum</a:t>
            </a:r>
          </a:p>
        </p:txBody>
      </p:sp>
    </p:spTree>
    <p:extLst>
      <p:ext uri="{BB962C8B-B14F-4D97-AF65-F5344CB8AC3E}">
        <p14:creationId xmlns:p14="http://schemas.microsoft.com/office/powerpoint/2010/main" val="3228180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heodore Robinson, At the Piano, 1887, oil on canvas, Smithsonian American Art Museum, Gift of John Gellatly, 1929.6.90">
            <a:extLst>
              <a:ext uri="{FF2B5EF4-FFF2-40B4-BE49-F238E27FC236}">
                <a16:creationId xmlns:a16="http://schemas.microsoft.com/office/drawing/2014/main" id="{92BC9D94-BCAF-31AB-56C9-19C4FF516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014" y="1016679"/>
            <a:ext cx="5855439" cy="3757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E1726B-A737-87F2-CFA9-3E1E52FA752A}"/>
              </a:ext>
            </a:extLst>
          </p:cNvPr>
          <p:cNvSpPr txBox="1"/>
          <p:nvPr/>
        </p:nvSpPr>
        <p:spPr>
          <a:xfrm>
            <a:off x="6450718" y="5184108"/>
            <a:ext cx="4442570" cy="923330"/>
          </a:xfrm>
          <a:prstGeom prst="rect">
            <a:avLst/>
          </a:prstGeom>
          <a:noFill/>
        </p:spPr>
        <p:txBody>
          <a:bodyPr wrap="square" rtlCol="0">
            <a:spAutoFit/>
          </a:bodyPr>
          <a:lstStyle/>
          <a:p>
            <a:r>
              <a:rPr lang="en-US" b="1" dirty="0">
                <a:latin typeface="Red Hat Display" panose="02010303040201060303" pitchFamily="2" charset="0"/>
              </a:rPr>
              <a:t>At the Piano</a:t>
            </a:r>
          </a:p>
          <a:p>
            <a:r>
              <a:rPr lang="en-US" dirty="0">
                <a:latin typeface="Red Hat Display" panose="02010303040201060303" pitchFamily="2" charset="0"/>
              </a:rPr>
              <a:t>1887</a:t>
            </a:r>
          </a:p>
          <a:p>
            <a:r>
              <a:rPr lang="en-US" dirty="0">
                <a:latin typeface="Red Hat Display" panose="02010303040201060303" pitchFamily="2" charset="0"/>
              </a:rPr>
              <a:t>Smithsonian American Art Museum</a:t>
            </a:r>
          </a:p>
        </p:txBody>
      </p:sp>
      <p:sp>
        <p:nvSpPr>
          <p:cNvPr id="3" name="TextBox 2">
            <a:extLst>
              <a:ext uri="{FF2B5EF4-FFF2-40B4-BE49-F238E27FC236}">
                <a16:creationId xmlns:a16="http://schemas.microsoft.com/office/drawing/2014/main" id="{8D10A253-E449-7EBA-BAFF-A98048FE3EAC}"/>
              </a:ext>
            </a:extLst>
          </p:cNvPr>
          <p:cNvSpPr txBox="1"/>
          <p:nvPr/>
        </p:nvSpPr>
        <p:spPr>
          <a:xfrm>
            <a:off x="643422" y="5045609"/>
            <a:ext cx="4137300" cy="1200329"/>
          </a:xfrm>
          <a:prstGeom prst="rect">
            <a:avLst/>
          </a:prstGeom>
          <a:noFill/>
        </p:spPr>
        <p:txBody>
          <a:bodyPr wrap="square" rtlCol="0">
            <a:spAutoFit/>
          </a:bodyPr>
          <a:lstStyle/>
          <a:p>
            <a:r>
              <a:rPr lang="en-US" b="1" dirty="0">
                <a:latin typeface="Red Hat Display" panose="02010303040201060303" pitchFamily="2" charset="0"/>
              </a:rPr>
              <a:t>On the Cliff (Girl Sewing)</a:t>
            </a:r>
          </a:p>
          <a:p>
            <a:r>
              <a:rPr lang="en-US" dirty="0">
                <a:latin typeface="Red Hat Display" panose="02010303040201060303" pitchFamily="2" charset="0"/>
              </a:rPr>
              <a:t>1887</a:t>
            </a:r>
          </a:p>
          <a:p>
            <a:r>
              <a:rPr lang="en-US" dirty="0">
                <a:latin typeface="Red Hat Display" panose="02010303040201060303" pitchFamily="2" charset="0"/>
              </a:rPr>
              <a:t>Chazen Museum of Art</a:t>
            </a:r>
          </a:p>
          <a:p>
            <a:r>
              <a:rPr lang="en-US" dirty="0">
                <a:latin typeface="Red Hat Display" panose="02010303040201060303" pitchFamily="2" charset="0"/>
              </a:rPr>
              <a:t>Juli Plant Grainger Fund purchase</a:t>
            </a:r>
          </a:p>
        </p:txBody>
      </p:sp>
      <p:pic>
        <p:nvPicPr>
          <p:cNvPr id="4" name="Picture 2" descr="On the Cliff (A Girl Sewing)">
            <a:extLst>
              <a:ext uri="{FF2B5EF4-FFF2-40B4-BE49-F238E27FC236}">
                <a16:creationId xmlns:a16="http://schemas.microsoft.com/office/drawing/2014/main" id="{45FE6E2F-C51A-3A98-8ED1-4050E562C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01" y="870479"/>
            <a:ext cx="5508325" cy="404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769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l'hotel baudy a giverny 1900">
            <a:extLst>
              <a:ext uri="{FF2B5EF4-FFF2-40B4-BE49-F238E27FC236}">
                <a16:creationId xmlns:a16="http://schemas.microsoft.com/office/drawing/2014/main" id="{2EE4EEB6-870E-49D4-C345-2DC994B1E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43" y="329293"/>
            <a:ext cx="7175728" cy="459246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C4DFDD8B-D70C-4557-2ECB-7D14F21DE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585" y="329293"/>
            <a:ext cx="4525572" cy="6199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12BEC3-2A95-80E7-8C07-793FC90955D5}"/>
              </a:ext>
            </a:extLst>
          </p:cNvPr>
          <p:cNvSpPr txBox="1"/>
          <p:nvPr/>
        </p:nvSpPr>
        <p:spPr>
          <a:xfrm>
            <a:off x="4201369" y="5526797"/>
            <a:ext cx="3132202" cy="923330"/>
          </a:xfrm>
          <a:prstGeom prst="rect">
            <a:avLst/>
          </a:prstGeom>
          <a:noFill/>
        </p:spPr>
        <p:txBody>
          <a:bodyPr wrap="square" rtlCol="0">
            <a:spAutoFit/>
          </a:bodyPr>
          <a:lstStyle/>
          <a:p>
            <a:r>
              <a:rPr lang="en-US" b="1" dirty="0">
                <a:latin typeface="Red Hat Display" panose="02010303040201060303" pitchFamily="2" charset="0"/>
              </a:rPr>
              <a:t>Portrait of Madame Baudy</a:t>
            </a:r>
          </a:p>
          <a:p>
            <a:r>
              <a:rPr lang="en-US" dirty="0">
                <a:latin typeface="Red Hat Display" panose="02010303040201060303" pitchFamily="2" charset="0"/>
              </a:rPr>
              <a:t>1888</a:t>
            </a:r>
          </a:p>
          <a:p>
            <a:r>
              <a:rPr lang="en-US" dirty="0">
                <a:latin typeface="Red Hat Display" panose="02010303040201060303" pitchFamily="2" charset="0"/>
              </a:rPr>
              <a:t>Virginia Museum of Fine Arts</a:t>
            </a:r>
          </a:p>
        </p:txBody>
      </p:sp>
    </p:spTree>
    <p:extLst>
      <p:ext uri="{BB962C8B-B14F-4D97-AF65-F5344CB8AC3E}">
        <p14:creationId xmlns:p14="http://schemas.microsoft.com/office/powerpoint/2010/main" val="2935630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51D7B5D-2954-0DAA-C0C3-CA4391379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933" y="240216"/>
            <a:ext cx="3299537" cy="607276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a:extLst>
              <a:ext uri="{FF2B5EF4-FFF2-40B4-BE49-F238E27FC236}">
                <a16:creationId xmlns:a16="http://schemas.microsoft.com/office/drawing/2014/main" id="{DCD3A750-10F6-4203-2036-4869DCF593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Red Hat Display" panose="02010303040201060303" pitchFamily="2" charset="0"/>
            </a:endParaRPr>
          </a:p>
        </p:txBody>
      </p:sp>
      <p:sp>
        <p:nvSpPr>
          <p:cNvPr id="4" name="AutoShape 8">
            <a:extLst>
              <a:ext uri="{FF2B5EF4-FFF2-40B4-BE49-F238E27FC236}">
                <a16:creationId xmlns:a16="http://schemas.microsoft.com/office/drawing/2014/main" id="{75A83C8B-E1CA-C0F4-4490-5633C1CB5A9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Red Hat Display" panose="02010303040201060303" pitchFamily="2" charset="0"/>
            </a:endParaRPr>
          </a:p>
        </p:txBody>
      </p:sp>
      <p:pic>
        <p:nvPicPr>
          <p:cNvPr id="6" name="Picture 5" descr="A person with a beard and a cane&#10;&#10;AI-generated content may be incorrect.">
            <a:extLst>
              <a:ext uri="{FF2B5EF4-FFF2-40B4-BE49-F238E27FC236}">
                <a16:creationId xmlns:a16="http://schemas.microsoft.com/office/drawing/2014/main" id="{0A77BEAB-1286-458E-79B9-ED6F7AD62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751" y="566057"/>
            <a:ext cx="3761259" cy="5421086"/>
          </a:xfrm>
          <a:prstGeom prst="rect">
            <a:avLst/>
          </a:prstGeom>
        </p:spPr>
      </p:pic>
      <p:sp>
        <p:nvSpPr>
          <p:cNvPr id="7" name="TextBox 6">
            <a:extLst>
              <a:ext uri="{FF2B5EF4-FFF2-40B4-BE49-F238E27FC236}">
                <a16:creationId xmlns:a16="http://schemas.microsoft.com/office/drawing/2014/main" id="{F849E28D-9AEE-3AD7-D467-E440C658F830}"/>
              </a:ext>
            </a:extLst>
          </p:cNvPr>
          <p:cNvSpPr txBox="1"/>
          <p:nvPr/>
        </p:nvSpPr>
        <p:spPr>
          <a:xfrm>
            <a:off x="9446907" y="4264834"/>
            <a:ext cx="2623722" cy="1477328"/>
          </a:xfrm>
          <a:prstGeom prst="rect">
            <a:avLst/>
          </a:prstGeom>
          <a:noFill/>
        </p:spPr>
        <p:txBody>
          <a:bodyPr wrap="square" rtlCol="0">
            <a:spAutoFit/>
          </a:bodyPr>
          <a:lstStyle/>
          <a:p>
            <a:r>
              <a:rPr lang="en-US" b="1" dirty="0">
                <a:latin typeface="Red Hat Display" panose="02010303040201060303" pitchFamily="2" charset="0"/>
              </a:rPr>
              <a:t>Portrait of Monet</a:t>
            </a:r>
          </a:p>
          <a:p>
            <a:r>
              <a:rPr lang="en-US" dirty="0">
                <a:latin typeface="Red Hat Display" panose="02010303040201060303" pitchFamily="2" charset="0"/>
              </a:rPr>
              <a:t>Cyanotype </a:t>
            </a:r>
          </a:p>
          <a:p>
            <a:r>
              <a:rPr lang="en-US" dirty="0">
                <a:latin typeface="Red Hat Display" panose="02010303040201060303" pitchFamily="2" charset="0"/>
              </a:rPr>
              <a:t>Ca. 1880-1890</a:t>
            </a:r>
          </a:p>
          <a:p>
            <a:r>
              <a:rPr lang="en-US" dirty="0">
                <a:latin typeface="Red Hat Display" panose="02010303040201060303" pitchFamily="2" charset="0"/>
              </a:rPr>
              <a:t>Terra Foundation for American Art</a:t>
            </a:r>
          </a:p>
        </p:txBody>
      </p:sp>
      <p:sp>
        <p:nvSpPr>
          <p:cNvPr id="2" name="TextBox 1">
            <a:extLst>
              <a:ext uri="{FF2B5EF4-FFF2-40B4-BE49-F238E27FC236}">
                <a16:creationId xmlns:a16="http://schemas.microsoft.com/office/drawing/2014/main" id="{4366D7A7-C9D5-8EB1-69FF-1F6C9FCA2668}"/>
              </a:ext>
            </a:extLst>
          </p:cNvPr>
          <p:cNvSpPr txBox="1"/>
          <p:nvPr/>
        </p:nvSpPr>
        <p:spPr>
          <a:xfrm>
            <a:off x="3624470" y="5003498"/>
            <a:ext cx="1849143" cy="1200329"/>
          </a:xfrm>
          <a:prstGeom prst="rect">
            <a:avLst/>
          </a:prstGeom>
          <a:noFill/>
        </p:spPr>
        <p:txBody>
          <a:bodyPr wrap="square" rtlCol="0">
            <a:spAutoFit/>
          </a:bodyPr>
          <a:lstStyle/>
          <a:p>
            <a:r>
              <a:rPr lang="en-US" b="1" dirty="0">
                <a:latin typeface="Red Hat Display" panose="02010303040201060303" pitchFamily="2" charset="0"/>
              </a:rPr>
              <a:t>Claude Monet</a:t>
            </a:r>
          </a:p>
          <a:p>
            <a:r>
              <a:rPr lang="en-US" dirty="0">
                <a:latin typeface="Red Hat Display" panose="02010303040201060303" pitchFamily="2" charset="0"/>
              </a:rPr>
              <a:t>Illustration from </a:t>
            </a:r>
            <a:r>
              <a:rPr lang="en-US" i="1" dirty="0">
                <a:latin typeface="Red Hat Display" panose="02010303040201060303" pitchFamily="2" charset="0"/>
              </a:rPr>
              <a:t>Century Magazine</a:t>
            </a:r>
            <a:r>
              <a:rPr lang="en-US" dirty="0">
                <a:latin typeface="Red Hat Display" panose="02010303040201060303" pitchFamily="2" charset="0"/>
              </a:rPr>
              <a:t>, 1892</a:t>
            </a:r>
          </a:p>
        </p:txBody>
      </p:sp>
    </p:spTree>
    <p:extLst>
      <p:ext uri="{BB962C8B-B14F-4D97-AF65-F5344CB8AC3E}">
        <p14:creationId xmlns:p14="http://schemas.microsoft.com/office/powerpoint/2010/main" val="3100490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3BE4A86-8B84-3FB6-6422-6FF413AEE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50" y="240216"/>
            <a:ext cx="3299537" cy="60727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A782D94-BBBE-877E-E245-A900BC141E01}"/>
              </a:ext>
            </a:extLst>
          </p:cNvPr>
          <p:cNvSpPr txBox="1"/>
          <p:nvPr/>
        </p:nvSpPr>
        <p:spPr>
          <a:xfrm>
            <a:off x="3578087" y="5280496"/>
            <a:ext cx="2828156" cy="923330"/>
          </a:xfrm>
          <a:prstGeom prst="rect">
            <a:avLst/>
          </a:prstGeom>
          <a:noFill/>
        </p:spPr>
        <p:txBody>
          <a:bodyPr wrap="square" rtlCol="0">
            <a:spAutoFit/>
          </a:bodyPr>
          <a:lstStyle/>
          <a:p>
            <a:r>
              <a:rPr lang="en-US" b="1" dirty="0">
                <a:latin typeface="Red Hat Display" panose="02010303040201060303" pitchFamily="2" charset="0"/>
              </a:rPr>
              <a:t>Claude Monet</a:t>
            </a:r>
          </a:p>
          <a:p>
            <a:r>
              <a:rPr lang="en-US" dirty="0">
                <a:latin typeface="Red Hat Display" panose="02010303040201060303" pitchFamily="2" charset="0"/>
              </a:rPr>
              <a:t>Illustration from </a:t>
            </a:r>
            <a:r>
              <a:rPr lang="en-US" i="1" dirty="0">
                <a:latin typeface="Red Hat Display" panose="02010303040201060303" pitchFamily="2" charset="0"/>
              </a:rPr>
              <a:t>Century Magazine</a:t>
            </a:r>
            <a:r>
              <a:rPr lang="en-US" dirty="0">
                <a:latin typeface="Red Hat Display" panose="02010303040201060303" pitchFamily="2" charset="0"/>
              </a:rPr>
              <a:t>, 1892</a:t>
            </a:r>
          </a:p>
        </p:txBody>
      </p:sp>
      <p:sp>
        <p:nvSpPr>
          <p:cNvPr id="5" name="TextBox 4">
            <a:extLst>
              <a:ext uri="{FF2B5EF4-FFF2-40B4-BE49-F238E27FC236}">
                <a16:creationId xmlns:a16="http://schemas.microsoft.com/office/drawing/2014/main" id="{A7DC7D6F-EDE1-2235-D10B-3CCB78714BBB}"/>
              </a:ext>
            </a:extLst>
          </p:cNvPr>
          <p:cNvSpPr txBox="1"/>
          <p:nvPr/>
        </p:nvSpPr>
        <p:spPr>
          <a:xfrm>
            <a:off x="4585020" y="2353270"/>
            <a:ext cx="6097656" cy="923330"/>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“the most aggressive, forceful painter, the one whose work is influencing the epoch the most...there is always a delightful sense of movement, vibration, and light”</a:t>
            </a:r>
            <a:endParaRPr lang="en-US" dirty="0">
              <a:latin typeface="Red Hat Display" panose="02010303040201060303" pitchFamily="2" charset="0"/>
            </a:endParaRPr>
          </a:p>
        </p:txBody>
      </p:sp>
    </p:spTree>
    <p:extLst>
      <p:ext uri="{BB962C8B-B14F-4D97-AF65-F5344CB8AC3E}">
        <p14:creationId xmlns:p14="http://schemas.microsoft.com/office/powerpoint/2010/main" val="2212281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Vachère">
            <a:extLst>
              <a:ext uri="{FF2B5EF4-FFF2-40B4-BE49-F238E27FC236}">
                <a16:creationId xmlns:a16="http://schemas.microsoft.com/office/drawing/2014/main" id="{0F949398-EA91-67A0-22A0-083D7AAA5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851" y="142875"/>
            <a:ext cx="4505325" cy="6572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AFD064-9225-9DF7-46EB-BB758D87C77D}"/>
              </a:ext>
            </a:extLst>
          </p:cNvPr>
          <p:cNvSpPr txBox="1"/>
          <p:nvPr/>
        </p:nvSpPr>
        <p:spPr>
          <a:xfrm>
            <a:off x="5618921" y="5082209"/>
            <a:ext cx="4721525" cy="923330"/>
          </a:xfrm>
          <a:prstGeom prst="rect">
            <a:avLst/>
          </a:prstGeom>
          <a:noFill/>
        </p:spPr>
        <p:txBody>
          <a:bodyPr wrap="square" rtlCol="0">
            <a:spAutoFit/>
          </a:bodyPr>
          <a:lstStyle/>
          <a:p>
            <a:r>
              <a:rPr lang="en-US" b="1" dirty="0">
                <a:latin typeface="Red Hat Display" panose="02010303040201060303" pitchFamily="2" charset="0"/>
              </a:rPr>
              <a:t>La </a:t>
            </a:r>
            <a:r>
              <a:rPr lang="en-US" b="1" dirty="0" err="1">
                <a:latin typeface="Red Hat Display" panose="02010303040201060303" pitchFamily="2" charset="0"/>
              </a:rPr>
              <a:t>Vachère</a:t>
            </a:r>
            <a:endParaRPr lang="en-US" b="1" dirty="0">
              <a:latin typeface="Red Hat Display" panose="02010303040201060303" pitchFamily="2" charset="0"/>
            </a:endParaRPr>
          </a:p>
          <a:p>
            <a:r>
              <a:rPr lang="en-US" dirty="0">
                <a:latin typeface="Red Hat Display" panose="02010303040201060303" pitchFamily="2" charset="0"/>
              </a:rPr>
              <a:t>1888</a:t>
            </a:r>
          </a:p>
          <a:p>
            <a:r>
              <a:rPr lang="en-US" dirty="0">
                <a:latin typeface="Red Hat Display" panose="02010303040201060303" pitchFamily="2" charset="0"/>
              </a:rPr>
              <a:t>Baltimore Museum of Art</a:t>
            </a:r>
          </a:p>
        </p:txBody>
      </p:sp>
    </p:spTree>
    <p:extLst>
      <p:ext uri="{BB962C8B-B14F-4D97-AF65-F5344CB8AC3E}">
        <p14:creationId xmlns:p14="http://schemas.microsoft.com/office/powerpoint/2010/main" val="3270935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Bird's-Eye View, Theodore Robinson (1852–1896), Oil on canvas, American ">
            <a:extLst>
              <a:ext uri="{FF2B5EF4-FFF2-40B4-BE49-F238E27FC236}">
                <a16:creationId xmlns:a16="http://schemas.microsoft.com/office/drawing/2014/main" id="{CAE07154-E7D7-988D-DB26-64C0074AD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40" y="251791"/>
            <a:ext cx="7591950" cy="61556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60018C-4C86-9AB7-78CE-7932C50CEF4F}"/>
              </a:ext>
            </a:extLst>
          </p:cNvPr>
          <p:cNvSpPr txBox="1"/>
          <p:nvPr/>
        </p:nvSpPr>
        <p:spPr>
          <a:xfrm>
            <a:off x="8130208" y="4598504"/>
            <a:ext cx="3724335" cy="923330"/>
          </a:xfrm>
          <a:prstGeom prst="rect">
            <a:avLst/>
          </a:prstGeom>
          <a:noFill/>
        </p:spPr>
        <p:txBody>
          <a:bodyPr wrap="square" rtlCol="0">
            <a:spAutoFit/>
          </a:bodyPr>
          <a:lstStyle/>
          <a:p>
            <a:r>
              <a:rPr lang="en-US" b="1" dirty="0">
                <a:latin typeface="Red Hat Display" panose="02010303040201060303" pitchFamily="2" charset="0"/>
              </a:rPr>
              <a:t>Bird’s Eye View, Giverny</a:t>
            </a:r>
          </a:p>
          <a:p>
            <a:r>
              <a:rPr lang="en-US" dirty="0">
                <a:latin typeface="Red Hat Display" panose="02010303040201060303" pitchFamily="2" charset="0"/>
              </a:rPr>
              <a:t>1889</a:t>
            </a:r>
          </a:p>
          <a:p>
            <a:r>
              <a:rPr lang="en-US" dirty="0">
                <a:latin typeface="Red Hat Display" panose="02010303040201060303" pitchFamily="2" charset="0"/>
              </a:rPr>
              <a:t>The Metropolitan Museum of Art</a:t>
            </a:r>
          </a:p>
        </p:txBody>
      </p:sp>
    </p:spTree>
    <p:extLst>
      <p:ext uri="{BB962C8B-B14F-4D97-AF65-F5344CB8AC3E}">
        <p14:creationId xmlns:p14="http://schemas.microsoft.com/office/powerpoint/2010/main" val="1899435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etadata Embedded, 2019">
            <a:extLst>
              <a:ext uri="{FF2B5EF4-FFF2-40B4-BE49-F238E27FC236}">
                <a16:creationId xmlns:a16="http://schemas.microsoft.com/office/drawing/2014/main" id="{EF791E25-6F26-7825-E7C5-833FA2C0B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607" y="333143"/>
            <a:ext cx="5701393" cy="6191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129E2FF-A0E3-D582-534E-E3015D75E484}"/>
              </a:ext>
            </a:extLst>
          </p:cNvPr>
          <p:cNvSpPr txBox="1"/>
          <p:nvPr/>
        </p:nvSpPr>
        <p:spPr>
          <a:xfrm>
            <a:off x="6242207" y="5324527"/>
            <a:ext cx="4078161" cy="923330"/>
          </a:xfrm>
          <a:prstGeom prst="rect">
            <a:avLst/>
          </a:prstGeom>
          <a:noFill/>
        </p:spPr>
        <p:txBody>
          <a:bodyPr wrap="square" rtlCol="0">
            <a:spAutoFit/>
          </a:bodyPr>
          <a:lstStyle/>
          <a:p>
            <a:r>
              <a:rPr lang="en-US" b="1" dirty="0">
                <a:latin typeface="Red Hat Display" panose="02010303040201060303" pitchFamily="2" charset="0"/>
              </a:rPr>
              <a:t>Blossoms at Giverny</a:t>
            </a:r>
          </a:p>
          <a:p>
            <a:r>
              <a:rPr lang="en-US" dirty="0">
                <a:latin typeface="Red Hat Display" panose="02010303040201060303" pitchFamily="2" charset="0"/>
              </a:rPr>
              <a:t>1891</a:t>
            </a:r>
          </a:p>
          <a:p>
            <a:r>
              <a:rPr lang="en-US" dirty="0">
                <a:latin typeface="Red Hat Display" panose="02010303040201060303" pitchFamily="2" charset="0"/>
              </a:rPr>
              <a:t>Terra Foundation for American Art</a:t>
            </a:r>
          </a:p>
        </p:txBody>
      </p:sp>
    </p:spTree>
    <p:extLst>
      <p:ext uri="{BB962C8B-B14F-4D97-AF65-F5344CB8AC3E}">
        <p14:creationId xmlns:p14="http://schemas.microsoft.com/office/powerpoint/2010/main" val="912853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35EE6-DF1B-6BA7-1889-13B1B2396D93}"/>
              </a:ext>
            </a:extLst>
          </p:cNvPr>
          <p:cNvPicPr>
            <a:picLocks noChangeAspect="1"/>
          </p:cNvPicPr>
          <p:nvPr/>
        </p:nvPicPr>
        <p:blipFill>
          <a:blip r:embed="rId2"/>
          <a:srcRect l="4876" r="7380"/>
          <a:stretch>
            <a:fillRect/>
          </a:stretch>
        </p:blipFill>
        <p:spPr>
          <a:xfrm>
            <a:off x="221411" y="652320"/>
            <a:ext cx="5969480" cy="5287918"/>
          </a:xfrm>
          <a:prstGeom prst="rect">
            <a:avLst/>
          </a:prstGeom>
        </p:spPr>
      </p:pic>
      <p:pic>
        <p:nvPicPr>
          <p:cNvPr id="4" name="Picture 3">
            <a:extLst>
              <a:ext uri="{FF2B5EF4-FFF2-40B4-BE49-F238E27FC236}">
                <a16:creationId xmlns:a16="http://schemas.microsoft.com/office/drawing/2014/main" id="{83685E23-DC44-C412-BD70-CB88515DBB31}"/>
              </a:ext>
            </a:extLst>
          </p:cNvPr>
          <p:cNvPicPr>
            <a:picLocks noChangeAspect="1"/>
          </p:cNvPicPr>
          <p:nvPr/>
        </p:nvPicPr>
        <p:blipFill>
          <a:blip r:embed="rId3"/>
          <a:srcRect l="-1" r="2165" b="34837"/>
          <a:stretch>
            <a:fillRect/>
          </a:stretch>
        </p:blipFill>
        <p:spPr>
          <a:xfrm>
            <a:off x="6335280" y="652320"/>
            <a:ext cx="5547930" cy="5287918"/>
          </a:xfrm>
          <a:prstGeom prst="rect">
            <a:avLst/>
          </a:prstGeom>
        </p:spPr>
      </p:pic>
    </p:spTree>
    <p:extLst>
      <p:ext uri="{BB962C8B-B14F-4D97-AF65-F5344CB8AC3E}">
        <p14:creationId xmlns:p14="http://schemas.microsoft.com/office/powerpoint/2010/main" val="383489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04AEE73-FCE0-30C9-CFB5-E77BDBB20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0"/>
            <a:ext cx="12192000" cy="479901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B79B67C-D966-BE6F-4796-5E4BCBEFEE53}"/>
              </a:ext>
            </a:extLst>
          </p:cNvPr>
          <p:cNvSpPr/>
          <p:nvPr/>
        </p:nvSpPr>
        <p:spPr>
          <a:xfrm rot="356195">
            <a:off x="1013700" y="1427356"/>
            <a:ext cx="390293" cy="13046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ed Hat Display" panose="02010303040201060303" pitchFamily="2" charset="0"/>
            </a:endParaRPr>
          </a:p>
        </p:txBody>
      </p:sp>
      <p:sp>
        <p:nvSpPr>
          <p:cNvPr id="3" name="Oval 2">
            <a:extLst>
              <a:ext uri="{FF2B5EF4-FFF2-40B4-BE49-F238E27FC236}">
                <a16:creationId xmlns:a16="http://schemas.microsoft.com/office/drawing/2014/main" id="{B5529591-7BE2-6B17-5D04-9B53FBA43D08}"/>
              </a:ext>
            </a:extLst>
          </p:cNvPr>
          <p:cNvSpPr/>
          <p:nvPr/>
        </p:nvSpPr>
        <p:spPr>
          <a:xfrm>
            <a:off x="1045029" y="3130705"/>
            <a:ext cx="903514" cy="97856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ed Hat Display" panose="02010303040201060303" pitchFamily="2" charset="0"/>
            </a:endParaRPr>
          </a:p>
        </p:txBody>
      </p:sp>
      <p:sp>
        <p:nvSpPr>
          <p:cNvPr id="4" name="Oval 3">
            <a:extLst>
              <a:ext uri="{FF2B5EF4-FFF2-40B4-BE49-F238E27FC236}">
                <a16:creationId xmlns:a16="http://schemas.microsoft.com/office/drawing/2014/main" id="{3EFAD961-C4B1-5CA4-4A5A-B53894BA479F}"/>
              </a:ext>
            </a:extLst>
          </p:cNvPr>
          <p:cNvSpPr/>
          <p:nvPr/>
        </p:nvSpPr>
        <p:spPr>
          <a:xfrm>
            <a:off x="6629400" y="2536371"/>
            <a:ext cx="206829" cy="35922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ed Hat Display" panose="02010303040201060303" pitchFamily="2" charset="0"/>
            </a:endParaRPr>
          </a:p>
        </p:txBody>
      </p:sp>
    </p:spTree>
    <p:extLst>
      <p:ext uri="{BB962C8B-B14F-4D97-AF65-F5344CB8AC3E}">
        <p14:creationId xmlns:p14="http://schemas.microsoft.com/office/powerpoint/2010/main" val="454286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58133D5-92D8-FC2C-E851-FC5C76ECB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749" y="472811"/>
            <a:ext cx="3586846" cy="43771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etadata Embedded, 2019">
            <a:extLst>
              <a:ext uri="{FF2B5EF4-FFF2-40B4-BE49-F238E27FC236}">
                <a16:creationId xmlns:a16="http://schemas.microsoft.com/office/drawing/2014/main" id="{79D517DB-FC6A-5A40-D9E5-64FB4515C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81" y="472811"/>
            <a:ext cx="4030541" cy="4377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9D64A5-D3A4-5B26-C69A-7A94E7AB515F}"/>
              </a:ext>
            </a:extLst>
          </p:cNvPr>
          <p:cNvSpPr txBox="1"/>
          <p:nvPr/>
        </p:nvSpPr>
        <p:spPr>
          <a:xfrm>
            <a:off x="492161" y="4937374"/>
            <a:ext cx="4078161" cy="923330"/>
          </a:xfrm>
          <a:prstGeom prst="rect">
            <a:avLst/>
          </a:prstGeom>
          <a:noFill/>
        </p:spPr>
        <p:txBody>
          <a:bodyPr wrap="square" rtlCol="0">
            <a:spAutoFit/>
          </a:bodyPr>
          <a:lstStyle/>
          <a:p>
            <a:r>
              <a:rPr lang="en-US" b="1" dirty="0">
                <a:latin typeface="Red Hat Display" panose="02010303040201060303" pitchFamily="2" charset="0"/>
              </a:rPr>
              <a:t>Blossoms at Giverny</a:t>
            </a:r>
          </a:p>
          <a:p>
            <a:r>
              <a:rPr lang="en-US" dirty="0">
                <a:latin typeface="Red Hat Display" panose="02010303040201060303" pitchFamily="2" charset="0"/>
              </a:rPr>
              <a:t>1891</a:t>
            </a:r>
          </a:p>
          <a:p>
            <a:r>
              <a:rPr lang="en-US" dirty="0">
                <a:latin typeface="Red Hat Display" panose="02010303040201060303" pitchFamily="2" charset="0"/>
              </a:rPr>
              <a:t>Terra Foundation for American Art</a:t>
            </a:r>
          </a:p>
        </p:txBody>
      </p:sp>
      <p:sp>
        <p:nvSpPr>
          <p:cNvPr id="5" name="TextBox 4">
            <a:extLst>
              <a:ext uri="{FF2B5EF4-FFF2-40B4-BE49-F238E27FC236}">
                <a16:creationId xmlns:a16="http://schemas.microsoft.com/office/drawing/2014/main" id="{6141E7CE-4595-082A-E741-1C031D894C63}"/>
              </a:ext>
            </a:extLst>
          </p:cNvPr>
          <p:cNvSpPr txBox="1"/>
          <p:nvPr/>
        </p:nvSpPr>
        <p:spPr>
          <a:xfrm>
            <a:off x="4862955" y="4994556"/>
            <a:ext cx="5149970" cy="1200329"/>
          </a:xfrm>
          <a:prstGeom prst="rect">
            <a:avLst/>
          </a:prstGeom>
          <a:noFill/>
        </p:spPr>
        <p:txBody>
          <a:bodyPr wrap="square" rtlCol="0">
            <a:spAutoFit/>
          </a:bodyPr>
          <a:lstStyle/>
          <a:p>
            <a:r>
              <a:rPr lang="en-US" b="1" dirty="0">
                <a:latin typeface="Red Hat Display" panose="02010303040201060303" pitchFamily="2" charset="0"/>
              </a:rPr>
              <a:t>In the Orchard</a:t>
            </a:r>
          </a:p>
          <a:p>
            <a:r>
              <a:rPr lang="en-US" dirty="0">
                <a:latin typeface="Red Hat Display" panose="02010303040201060303" pitchFamily="2" charset="0"/>
              </a:rPr>
              <a:t>1891</a:t>
            </a:r>
          </a:p>
          <a:p>
            <a:r>
              <a:rPr lang="en-US" dirty="0">
                <a:latin typeface="Red Hat Display" panose="02010303040201060303" pitchFamily="2" charset="0"/>
              </a:rPr>
              <a:t>Princeton University Art Museum</a:t>
            </a:r>
          </a:p>
          <a:p>
            <a:endParaRPr lang="en-US" dirty="0">
              <a:latin typeface="Red Hat Display" panose="02010303040201060303" pitchFamily="2" charset="0"/>
            </a:endParaRPr>
          </a:p>
        </p:txBody>
      </p:sp>
      <p:sp>
        <p:nvSpPr>
          <p:cNvPr id="6" name="TextBox 5">
            <a:extLst>
              <a:ext uri="{FF2B5EF4-FFF2-40B4-BE49-F238E27FC236}">
                <a16:creationId xmlns:a16="http://schemas.microsoft.com/office/drawing/2014/main" id="{5265CAB8-C250-E800-F0D7-55EFEC6F9964}"/>
              </a:ext>
            </a:extLst>
          </p:cNvPr>
          <p:cNvSpPr txBox="1"/>
          <p:nvPr/>
        </p:nvSpPr>
        <p:spPr>
          <a:xfrm>
            <a:off x="8566098" y="2771165"/>
            <a:ext cx="3176625" cy="1477328"/>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“a fleeting impression of full fruit boughs, floods of sunshine, and two figures, a child and a girl in light garments”</a:t>
            </a:r>
            <a:endParaRPr lang="en-US" dirty="0">
              <a:latin typeface="Red Hat Display" panose="02010303040201060303" pitchFamily="2" charset="0"/>
            </a:endParaRPr>
          </a:p>
        </p:txBody>
      </p:sp>
    </p:spTree>
    <p:extLst>
      <p:ext uri="{BB962C8B-B14F-4D97-AF65-F5344CB8AC3E}">
        <p14:creationId xmlns:p14="http://schemas.microsoft.com/office/powerpoint/2010/main" val="185146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haystack in a forest&#10;&#10;AI-generated content may be incorrect.">
            <a:extLst>
              <a:ext uri="{FF2B5EF4-FFF2-40B4-BE49-F238E27FC236}">
                <a16:creationId xmlns:a16="http://schemas.microsoft.com/office/drawing/2014/main" id="{7CD93B1B-57CD-BF49-D517-56A335B8C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95" y="719329"/>
            <a:ext cx="5230484" cy="4347840"/>
          </a:xfrm>
          <a:prstGeom prst="rect">
            <a:avLst/>
          </a:prstGeom>
        </p:spPr>
      </p:pic>
      <p:sp>
        <p:nvSpPr>
          <p:cNvPr id="4" name="TextBox 3">
            <a:extLst>
              <a:ext uri="{FF2B5EF4-FFF2-40B4-BE49-F238E27FC236}">
                <a16:creationId xmlns:a16="http://schemas.microsoft.com/office/drawing/2014/main" id="{9865BFBA-B931-36FC-6A94-6E94D481346F}"/>
              </a:ext>
            </a:extLst>
          </p:cNvPr>
          <p:cNvSpPr txBox="1"/>
          <p:nvPr/>
        </p:nvSpPr>
        <p:spPr>
          <a:xfrm>
            <a:off x="649242" y="5160958"/>
            <a:ext cx="4632385" cy="923330"/>
          </a:xfrm>
          <a:prstGeom prst="rect">
            <a:avLst/>
          </a:prstGeom>
          <a:noFill/>
        </p:spPr>
        <p:txBody>
          <a:bodyPr wrap="square" rtlCol="0">
            <a:spAutoFit/>
          </a:bodyPr>
          <a:lstStyle/>
          <a:p>
            <a:r>
              <a:rPr lang="en-US" b="1" dirty="0">
                <a:latin typeface="Red Hat Display" panose="02010303040201060303" pitchFamily="2" charset="0"/>
              </a:rPr>
              <a:t>Afternoon Shadows</a:t>
            </a:r>
          </a:p>
          <a:p>
            <a:r>
              <a:rPr lang="en-US" dirty="0">
                <a:latin typeface="Red Hat Display" panose="02010303040201060303" pitchFamily="2" charset="0"/>
              </a:rPr>
              <a:t>1891</a:t>
            </a:r>
          </a:p>
          <a:p>
            <a:r>
              <a:rPr lang="en-US" dirty="0">
                <a:latin typeface="Red Hat Display" panose="02010303040201060303" pitchFamily="2" charset="0"/>
              </a:rPr>
              <a:t>RISD Museum</a:t>
            </a:r>
          </a:p>
        </p:txBody>
      </p:sp>
      <p:pic>
        <p:nvPicPr>
          <p:cNvPr id="2052" name="Picture 4">
            <a:extLst>
              <a:ext uri="{FF2B5EF4-FFF2-40B4-BE49-F238E27FC236}">
                <a16:creationId xmlns:a16="http://schemas.microsoft.com/office/drawing/2014/main" id="{A4BB093A-59A4-F86B-6C65-B18209432B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90" r="20754"/>
          <a:stretch>
            <a:fillRect/>
          </a:stretch>
        </p:blipFill>
        <p:spPr bwMode="auto">
          <a:xfrm>
            <a:off x="6349042" y="727781"/>
            <a:ext cx="5299493" cy="43562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1A3DAE-63F4-EB9F-A4AD-52CDF684F4B0}"/>
              </a:ext>
            </a:extLst>
          </p:cNvPr>
          <p:cNvSpPr txBox="1"/>
          <p:nvPr/>
        </p:nvSpPr>
        <p:spPr>
          <a:xfrm>
            <a:off x="6349041" y="5160958"/>
            <a:ext cx="5299493" cy="923330"/>
          </a:xfrm>
          <a:prstGeom prst="rect">
            <a:avLst/>
          </a:prstGeom>
          <a:noFill/>
        </p:spPr>
        <p:txBody>
          <a:bodyPr wrap="square" rtlCol="0">
            <a:spAutoFit/>
          </a:bodyPr>
          <a:lstStyle/>
          <a:p>
            <a:r>
              <a:rPr lang="en-US" b="1" dirty="0">
                <a:latin typeface="Red Hat Display" panose="02010303040201060303" pitchFamily="2" charset="0"/>
              </a:rPr>
              <a:t>Afternoon Shadows</a:t>
            </a:r>
          </a:p>
          <a:p>
            <a:r>
              <a:rPr lang="en-US" dirty="0">
                <a:latin typeface="Red Hat Display" panose="02010303040201060303" pitchFamily="2" charset="0"/>
              </a:rPr>
              <a:t>1891</a:t>
            </a:r>
          </a:p>
          <a:p>
            <a:r>
              <a:rPr lang="en-US" dirty="0">
                <a:latin typeface="Red Hat Display" panose="02010303040201060303" pitchFamily="2" charset="0"/>
              </a:rPr>
              <a:t>Harn Museum of Art</a:t>
            </a:r>
          </a:p>
        </p:txBody>
      </p:sp>
    </p:spTree>
    <p:extLst>
      <p:ext uri="{BB962C8B-B14F-4D97-AF65-F5344CB8AC3E}">
        <p14:creationId xmlns:p14="http://schemas.microsoft.com/office/powerpoint/2010/main" val="395913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aystack, Morning Snow Effect (Meule, Effet de Neige, le Matin), 1891. Oil on canvas. Museum of Fine Arts, Boston.W1280">
            <a:extLst>
              <a:ext uri="{FF2B5EF4-FFF2-40B4-BE49-F238E27FC236}">
                <a16:creationId xmlns:a16="http://schemas.microsoft.com/office/drawing/2014/main" id="{C0C0E41D-02E5-E7F7-9139-A73E68E81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21" y="958524"/>
            <a:ext cx="5456926" cy="38486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CD8B2C-5773-12C6-33B8-400B8ABB829C}"/>
              </a:ext>
            </a:extLst>
          </p:cNvPr>
          <p:cNvSpPr txBox="1"/>
          <p:nvPr/>
        </p:nvSpPr>
        <p:spPr>
          <a:xfrm>
            <a:off x="569343" y="5072332"/>
            <a:ext cx="4244197" cy="1200329"/>
          </a:xfrm>
          <a:prstGeom prst="rect">
            <a:avLst/>
          </a:prstGeom>
          <a:noFill/>
        </p:spPr>
        <p:txBody>
          <a:bodyPr wrap="square" rtlCol="0">
            <a:spAutoFit/>
          </a:bodyPr>
          <a:lstStyle/>
          <a:p>
            <a:r>
              <a:rPr lang="en-US" dirty="0">
                <a:latin typeface="Red Hat Display" panose="02010303040201060303" pitchFamily="2" charset="0"/>
              </a:rPr>
              <a:t>Claude Monet</a:t>
            </a:r>
          </a:p>
          <a:p>
            <a:r>
              <a:rPr lang="en-US" b="1" dirty="0">
                <a:latin typeface="Red Hat Display" panose="02010303040201060303" pitchFamily="2" charset="0"/>
              </a:rPr>
              <a:t>Haystack, Morning Snow Effect </a:t>
            </a:r>
          </a:p>
          <a:p>
            <a:r>
              <a:rPr lang="en-US" dirty="0">
                <a:latin typeface="Red Hat Display" panose="02010303040201060303" pitchFamily="2" charset="0"/>
              </a:rPr>
              <a:t>1891</a:t>
            </a:r>
          </a:p>
          <a:p>
            <a:r>
              <a:rPr lang="en-US" dirty="0">
                <a:latin typeface="Red Hat Display" panose="02010303040201060303" pitchFamily="2" charset="0"/>
              </a:rPr>
              <a:t>Museum of Fine Arts, Boston</a:t>
            </a:r>
          </a:p>
        </p:txBody>
      </p:sp>
      <p:pic>
        <p:nvPicPr>
          <p:cNvPr id="3076" name="Picture 4" descr="Wheatstack (Snow Effect, Overcast day),[35] 1890–91. Oil on canvas. Art Institute of Chicago. W1281">
            <a:extLst>
              <a:ext uri="{FF2B5EF4-FFF2-40B4-BE49-F238E27FC236}">
                <a16:creationId xmlns:a16="http://schemas.microsoft.com/office/drawing/2014/main" id="{45E29545-EFA4-5EC8-9114-A446F72EB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420" y="958524"/>
            <a:ext cx="5364140" cy="3848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5A2A5D-732A-9D0B-F0FF-07ADA6EC7959}"/>
              </a:ext>
            </a:extLst>
          </p:cNvPr>
          <p:cNvSpPr txBox="1"/>
          <p:nvPr/>
        </p:nvSpPr>
        <p:spPr>
          <a:xfrm>
            <a:off x="6095420" y="5072332"/>
            <a:ext cx="5989608" cy="1200329"/>
          </a:xfrm>
          <a:prstGeom prst="rect">
            <a:avLst/>
          </a:prstGeom>
          <a:noFill/>
        </p:spPr>
        <p:txBody>
          <a:bodyPr wrap="square" rtlCol="0">
            <a:spAutoFit/>
          </a:bodyPr>
          <a:lstStyle/>
          <a:p>
            <a:r>
              <a:rPr lang="en-US" dirty="0">
                <a:latin typeface="Red Hat Display" panose="02010303040201060303" pitchFamily="2" charset="0"/>
              </a:rPr>
              <a:t>Claude Monet</a:t>
            </a:r>
          </a:p>
          <a:p>
            <a:r>
              <a:rPr lang="en-US" b="1" dirty="0">
                <a:latin typeface="Red Hat Display" panose="02010303040201060303" pitchFamily="2" charset="0"/>
              </a:rPr>
              <a:t>Haystack, Snow Effect, Overcast Day</a:t>
            </a:r>
          </a:p>
          <a:p>
            <a:r>
              <a:rPr lang="en-US" dirty="0">
                <a:latin typeface="Red Hat Display" panose="02010303040201060303" pitchFamily="2" charset="0"/>
              </a:rPr>
              <a:t>1891</a:t>
            </a:r>
          </a:p>
          <a:p>
            <a:r>
              <a:rPr lang="en-US" dirty="0">
                <a:latin typeface="Red Hat Display" panose="02010303040201060303" pitchFamily="2" charset="0"/>
              </a:rPr>
              <a:t>Art Institute of Chicago</a:t>
            </a:r>
          </a:p>
        </p:txBody>
      </p:sp>
    </p:spTree>
    <p:extLst>
      <p:ext uri="{BB962C8B-B14F-4D97-AF65-F5344CB8AC3E}">
        <p14:creationId xmlns:p14="http://schemas.microsoft.com/office/powerpoint/2010/main" val="1553499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ree haystacks in a field.">
            <a:extLst>
              <a:ext uri="{FF2B5EF4-FFF2-40B4-BE49-F238E27FC236}">
                <a16:creationId xmlns:a16="http://schemas.microsoft.com/office/drawing/2014/main" id="{D7241794-DCD2-E3AF-BBBE-290AB3F63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118" y="780174"/>
            <a:ext cx="5152516" cy="41816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529E85-4A83-6101-6C38-33E5A3035826}"/>
              </a:ext>
            </a:extLst>
          </p:cNvPr>
          <p:cNvSpPr txBox="1"/>
          <p:nvPr/>
        </p:nvSpPr>
        <p:spPr>
          <a:xfrm>
            <a:off x="775412" y="5176506"/>
            <a:ext cx="5076222" cy="1200329"/>
          </a:xfrm>
          <a:prstGeom prst="rect">
            <a:avLst/>
          </a:prstGeom>
          <a:noFill/>
        </p:spPr>
        <p:txBody>
          <a:bodyPr wrap="square" rtlCol="0">
            <a:spAutoFit/>
          </a:bodyPr>
          <a:lstStyle/>
          <a:p>
            <a:r>
              <a:rPr lang="en-US" dirty="0">
                <a:latin typeface="Red Hat Display" panose="02010303040201060303" pitchFamily="2" charset="0"/>
              </a:rPr>
              <a:t>John Leslie Breck</a:t>
            </a:r>
          </a:p>
          <a:p>
            <a:r>
              <a:rPr lang="en-US" b="1" dirty="0">
                <a:latin typeface="Red Hat Display" panose="02010303040201060303" pitchFamily="2" charset="0"/>
              </a:rPr>
              <a:t>Studies of an Autum Day </a:t>
            </a:r>
          </a:p>
          <a:p>
            <a:r>
              <a:rPr lang="en-US" dirty="0">
                <a:latin typeface="Red Hat Display" panose="02010303040201060303" pitchFamily="2" charset="0"/>
              </a:rPr>
              <a:t>1891</a:t>
            </a:r>
          </a:p>
          <a:p>
            <a:r>
              <a:rPr lang="en-US" dirty="0">
                <a:latin typeface="Red Hat Display" panose="02010303040201060303" pitchFamily="2" charset="0"/>
              </a:rPr>
              <a:t>Terra Foundation for American Art</a:t>
            </a:r>
          </a:p>
        </p:txBody>
      </p:sp>
      <p:pic>
        <p:nvPicPr>
          <p:cNvPr id="1028" name="Picture 4" descr="Three haystacks in sunlight.">
            <a:extLst>
              <a:ext uri="{FF2B5EF4-FFF2-40B4-BE49-F238E27FC236}">
                <a16:creationId xmlns:a16="http://schemas.microsoft.com/office/drawing/2014/main" id="{DB5532B6-9724-0F8E-BFB8-454141B10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366" y="770308"/>
            <a:ext cx="5152516" cy="4201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4977DD-18E8-375B-8A94-71CF0DAD6740}"/>
              </a:ext>
            </a:extLst>
          </p:cNvPr>
          <p:cNvSpPr txBox="1"/>
          <p:nvPr/>
        </p:nvSpPr>
        <p:spPr>
          <a:xfrm>
            <a:off x="6340366" y="5176506"/>
            <a:ext cx="5777788" cy="1200329"/>
          </a:xfrm>
          <a:prstGeom prst="rect">
            <a:avLst/>
          </a:prstGeom>
          <a:noFill/>
        </p:spPr>
        <p:txBody>
          <a:bodyPr wrap="square">
            <a:spAutoFit/>
          </a:bodyPr>
          <a:lstStyle/>
          <a:p>
            <a:r>
              <a:rPr lang="en-US" dirty="0">
                <a:latin typeface="Red Hat Display" panose="02010303040201060303" pitchFamily="2" charset="0"/>
              </a:rPr>
              <a:t>John Leslie Breck</a:t>
            </a:r>
          </a:p>
          <a:p>
            <a:r>
              <a:rPr lang="en-US" b="1" dirty="0">
                <a:latin typeface="Red Hat Display" panose="02010303040201060303" pitchFamily="2" charset="0"/>
              </a:rPr>
              <a:t>Studies of an Autum Day </a:t>
            </a:r>
          </a:p>
          <a:p>
            <a:r>
              <a:rPr lang="en-US" dirty="0">
                <a:latin typeface="Red Hat Display" panose="02010303040201060303" pitchFamily="2" charset="0"/>
              </a:rPr>
              <a:t>1891</a:t>
            </a:r>
          </a:p>
          <a:p>
            <a:r>
              <a:rPr lang="en-US" dirty="0">
                <a:latin typeface="Red Hat Display" panose="02010303040201060303" pitchFamily="2" charset="0"/>
              </a:rPr>
              <a:t>Terra Foundation for American Art</a:t>
            </a:r>
          </a:p>
        </p:txBody>
      </p:sp>
    </p:spTree>
    <p:extLst>
      <p:ext uri="{BB962C8B-B14F-4D97-AF65-F5344CB8AC3E}">
        <p14:creationId xmlns:p14="http://schemas.microsoft.com/office/powerpoint/2010/main" val="3967530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watering cans&#10;&#10;AI-generated content may be incorrect.">
            <a:extLst>
              <a:ext uri="{FF2B5EF4-FFF2-40B4-BE49-F238E27FC236}">
                <a16:creationId xmlns:a16="http://schemas.microsoft.com/office/drawing/2014/main" id="{6C160F39-E3F6-52B1-F511-73FC42132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70" y="1082747"/>
            <a:ext cx="1505276" cy="3860314"/>
          </a:xfrm>
          <a:prstGeom prst="rect">
            <a:avLst/>
          </a:prstGeom>
        </p:spPr>
      </p:pic>
      <p:pic>
        <p:nvPicPr>
          <p:cNvPr id="7" name="Picture 6" descr="A person holding buckets and watering can&#10;&#10;AI-generated content may be incorrect.">
            <a:extLst>
              <a:ext uri="{FF2B5EF4-FFF2-40B4-BE49-F238E27FC236}">
                <a16:creationId xmlns:a16="http://schemas.microsoft.com/office/drawing/2014/main" id="{498A4314-2665-EAA7-64FB-D47B1713F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174" y="1082747"/>
            <a:ext cx="2806129" cy="3860314"/>
          </a:xfrm>
          <a:prstGeom prst="rect">
            <a:avLst/>
          </a:prstGeom>
        </p:spPr>
      </p:pic>
      <p:sp>
        <p:nvSpPr>
          <p:cNvPr id="8" name="TextBox 7">
            <a:extLst>
              <a:ext uri="{FF2B5EF4-FFF2-40B4-BE49-F238E27FC236}">
                <a16:creationId xmlns:a16="http://schemas.microsoft.com/office/drawing/2014/main" id="{80000B26-FF6F-A9BD-69A2-316B9435ADD7}"/>
              </a:ext>
            </a:extLst>
          </p:cNvPr>
          <p:cNvSpPr txBox="1"/>
          <p:nvPr/>
        </p:nvSpPr>
        <p:spPr>
          <a:xfrm>
            <a:off x="523460" y="4943061"/>
            <a:ext cx="3917911" cy="923330"/>
          </a:xfrm>
          <a:prstGeom prst="rect">
            <a:avLst/>
          </a:prstGeom>
          <a:noFill/>
        </p:spPr>
        <p:txBody>
          <a:bodyPr wrap="square" rtlCol="0">
            <a:spAutoFit/>
          </a:bodyPr>
          <a:lstStyle/>
          <a:p>
            <a:r>
              <a:rPr lang="en-US" dirty="0">
                <a:latin typeface="Red Hat Display" panose="02010303040201060303" pitchFamily="2" charset="0"/>
              </a:rPr>
              <a:t>Cyanotypes </a:t>
            </a:r>
          </a:p>
          <a:p>
            <a:r>
              <a:rPr lang="en-US" dirty="0">
                <a:latin typeface="Red Hat Display" panose="02010303040201060303" pitchFamily="2" charset="0"/>
              </a:rPr>
              <a:t>ca.1890</a:t>
            </a:r>
          </a:p>
          <a:p>
            <a:r>
              <a:rPr lang="en-US" dirty="0">
                <a:latin typeface="Red Hat Display" panose="02010303040201060303" pitchFamily="2" charset="0"/>
              </a:rPr>
              <a:t>Terra Foundation for American Art </a:t>
            </a:r>
          </a:p>
        </p:txBody>
      </p:sp>
      <p:pic>
        <p:nvPicPr>
          <p:cNvPr id="6150" name="Picture 6" descr="At the Fountain | Theodore Robinson | oil painting">
            <a:extLst>
              <a:ext uri="{FF2B5EF4-FFF2-40B4-BE49-F238E27FC236}">
                <a16:creationId xmlns:a16="http://schemas.microsoft.com/office/drawing/2014/main" id="{F5357CD6-9CE0-1D3A-2198-D56981E4E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57" y="969486"/>
            <a:ext cx="3271234" cy="40503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sitting on a ledge with a watering can&#10;&#10;AI-generated content may be incorrect.">
            <a:extLst>
              <a:ext uri="{FF2B5EF4-FFF2-40B4-BE49-F238E27FC236}">
                <a16:creationId xmlns:a16="http://schemas.microsoft.com/office/drawing/2014/main" id="{0AE74E56-B3A0-5A59-8BE1-BDD1F51E1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8602" y="939669"/>
            <a:ext cx="3378421" cy="4110002"/>
          </a:xfrm>
          <a:prstGeom prst="rect">
            <a:avLst/>
          </a:prstGeom>
        </p:spPr>
      </p:pic>
      <p:sp>
        <p:nvSpPr>
          <p:cNvPr id="11" name="TextBox 10">
            <a:extLst>
              <a:ext uri="{FF2B5EF4-FFF2-40B4-BE49-F238E27FC236}">
                <a16:creationId xmlns:a16="http://schemas.microsoft.com/office/drawing/2014/main" id="{C3D3A5F5-DDD6-A2FC-499E-84F8ACB26AD7}"/>
              </a:ext>
            </a:extLst>
          </p:cNvPr>
          <p:cNvSpPr txBox="1"/>
          <p:nvPr/>
        </p:nvSpPr>
        <p:spPr>
          <a:xfrm>
            <a:off x="8335616" y="5152935"/>
            <a:ext cx="3012741" cy="923330"/>
          </a:xfrm>
          <a:prstGeom prst="rect">
            <a:avLst/>
          </a:prstGeom>
          <a:noFill/>
        </p:spPr>
        <p:txBody>
          <a:bodyPr wrap="square" rtlCol="0">
            <a:spAutoFit/>
          </a:bodyPr>
          <a:lstStyle/>
          <a:p>
            <a:r>
              <a:rPr lang="en-US" b="1" dirty="0">
                <a:latin typeface="Red Hat Display" panose="02010303040201060303" pitchFamily="2" charset="0"/>
              </a:rPr>
              <a:t>Watering Pots</a:t>
            </a:r>
          </a:p>
          <a:p>
            <a:r>
              <a:rPr lang="en-US" dirty="0">
                <a:latin typeface="Red Hat Display" panose="02010303040201060303" pitchFamily="2" charset="0"/>
              </a:rPr>
              <a:t>1890</a:t>
            </a:r>
          </a:p>
          <a:p>
            <a:r>
              <a:rPr lang="en-US" dirty="0">
                <a:latin typeface="Red Hat Display" panose="02010303040201060303" pitchFamily="2" charset="0"/>
              </a:rPr>
              <a:t>Brooklyn Museum of Art</a:t>
            </a:r>
          </a:p>
        </p:txBody>
      </p:sp>
      <p:sp>
        <p:nvSpPr>
          <p:cNvPr id="12" name="TextBox 11">
            <a:extLst>
              <a:ext uri="{FF2B5EF4-FFF2-40B4-BE49-F238E27FC236}">
                <a16:creationId xmlns:a16="http://schemas.microsoft.com/office/drawing/2014/main" id="{8EAA1B1F-0A09-427D-6A05-E103C1F0CC84}"/>
              </a:ext>
            </a:extLst>
          </p:cNvPr>
          <p:cNvSpPr txBox="1"/>
          <p:nvPr/>
        </p:nvSpPr>
        <p:spPr>
          <a:xfrm>
            <a:off x="5042451" y="5152935"/>
            <a:ext cx="2773491" cy="1200329"/>
          </a:xfrm>
          <a:prstGeom prst="rect">
            <a:avLst/>
          </a:prstGeom>
          <a:noFill/>
        </p:spPr>
        <p:txBody>
          <a:bodyPr wrap="square" rtlCol="0">
            <a:spAutoFit/>
          </a:bodyPr>
          <a:lstStyle/>
          <a:p>
            <a:r>
              <a:rPr lang="en-US" b="1" dirty="0">
                <a:latin typeface="Red Hat Display" panose="02010303040201060303" pitchFamily="2" charset="0"/>
              </a:rPr>
              <a:t>At the Fountain</a:t>
            </a:r>
          </a:p>
          <a:p>
            <a:r>
              <a:rPr lang="en-US" dirty="0">
                <a:latin typeface="Red Hat Display" panose="02010303040201060303" pitchFamily="2" charset="0"/>
              </a:rPr>
              <a:t>1890</a:t>
            </a:r>
          </a:p>
          <a:p>
            <a:r>
              <a:rPr lang="en-US" dirty="0">
                <a:latin typeface="Red Hat Display" panose="02010303040201060303" pitchFamily="2" charset="0"/>
              </a:rPr>
              <a:t>Canajoharie Library and Art Gallery</a:t>
            </a:r>
          </a:p>
        </p:txBody>
      </p:sp>
    </p:spTree>
    <p:extLst>
      <p:ext uri="{BB962C8B-B14F-4D97-AF65-F5344CB8AC3E}">
        <p14:creationId xmlns:p14="http://schemas.microsoft.com/office/powerpoint/2010/main" val="3057281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boat&#10;&#10;AI-generated content may be incorrect.">
            <a:extLst>
              <a:ext uri="{FF2B5EF4-FFF2-40B4-BE49-F238E27FC236}">
                <a16:creationId xmlns:a16="http://schemas.microsoft.com/office/drawing/2014/main" id="{15778BDA-F855-1F8A-95EF-8FDD8AFB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96" y="775251"/>
            <a:ext cx="5439548" cy="3935895"/>
          </a:xfrm>
          <a:prstGeom prst="rect">
            <a:avLst/>
          </a:prstGeom>
        </p:spPr>
      </p:pic>
      <p:sp>
        <p:nvSpPr>
          <p:cNvPr id="5" name="TextBox 4">
            <a:extLst>
              <a:ext uri="{FF2B5EF4-FFF2-40B4-BE49-F238E27FC236}">
                <a16:creationId xmlns:a16="http://schemas.microsoft.com/office/drawing/2014/main" id="{759932A1-2FC9-95F5-9949-5EBB0CBD1537}"/>
              </a:ext>
            </a:extLst>
          </p:cNvPr>
          <p:cNvSpPr txBox="1"/>
          <p:nvPr/>
        </p:nvSpPr>
        <p:spPr>
          <a:xfrm>
            <a:off x="524222" y="5002695"/>
            <a:ext cx="4571239" cy="1200329"/>
          </a:xfrm>
          <a:prstGeom prst="rect">
            <a:avLst/>
          </a:prstGeom>
          <a:noFill/>
        </p:spPr>
        <p:txBody>
          <a:bodyPr wrap="square" rtlCol="0">
            <a:spAutoFit/>
          </a:bodyPr>
          <a:lstStyle/>
          <a:p>
            <a:r>
              <a:rPr lang="en-US" b="1" dirty="0">
                <a:latin typeface="Red Hat Display" panose="02010303040201060303" pitchFamily="2" charset="0"/>
              </a:rPr>
              <a:t>Two in a Boat</a:t>
            </a:r>
          </a:p>
          <a:p>
            <a:r>
              <a:rPr lang="en-US" dirty="0">
                <a:latin typeface="Red Hat Display" panose="02010303040201060303" pitchFamily="2" charset="0"/>
              </a:rPr>
              <a:t>ca. 1891</a:t>
            </a:r>
          </a:p>
          <a:p>
            <a:r>
              <a:rPr lang="en-US" dirty="0">
                <a:latin typeface="Red Hat Display" panose="02010303040201060303" pitchFamily="2" charset="0"/>
              </a:rPr>
              <a:t>Albumen print</a:t>
            </a:r>
          </a:p>
          <a:p>
            <a:r>
              <a:rPr lang="en-US" dirty="0">
                <a:latin typeface="Red Hat Display" panose="02010303040201060303" pitchFamily="2" charset="0"/>
              </a:rPr>
              <a:t>Terra Foundation for American Art</a:t>
            </a:r>
          </a:p>
        </p:txBody>
      </p:sp>
      <p:pic>
        <p:nvPicPr>
          <p:cNvPr id="3076" name="Picture 4" descr="Collection item 1641">
            <a:extLst>
              <a:ext uri="{FF2B5EF4-FFF2-40B4-BE49-F238E27FC236}">
                <a16:creationId xmlns:a16="http://schemas.microsoft.com/office/drawing/2014/main" id="{F1D6E92C-488F-BA29-E454-B26F5FFE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0226" y="669232"/>
            <a:ext cx="5997217" cy="41479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1F62F8-B7AD-9AC8-6D4D-01067C6D39D7}"/>
              </a:ext>
            </a:extLst>
          </p:cNvPr>
          <p:cNvSpPr txBox="1"/>
          <p:nvPr/>
        </p:nvSpPr>
        <p:spPr>
          <a:xfrm>
            <a:off x="6400564" y="5058780"/>
            <a:ext cx="3074504" cy="923330"/>
          </a:xfrm>
          <a:prstGeom prst="rect">
            <a:avLst/>
          </a:prstGeom>
          <a:noFill/>
        </p:spPr>
        <p:txBody>
          <a:bodyPr wrap="square" rtlCol="0">
            <a:spAutoFit/>
          </a:bodyPr>
          <a:lstStyle/>
          <a:p>
            <a:r>
              <a:rPr lang="en-US" b="1" dirty="0">
                <a:latin typeface="Red Hat Display" panose="02010303040201060303" pitchFamily="2" charset="0"/>
              </a:rPr>
              <a:t>Two in a Boat</a:t>
            </a:r>
          </a:p>
          <a:p>
            <a:r>
              <a:rPr lang="en-US" dirty="0">
                <a:latin typeface="Red Hat Display" panose="02010303040201060303" pitchFamily="2" charset="0"/>
              </a:rPr>
              <a:t>1891</a:t>
            </a:r>
          </a:p>
          <a:p>
            <a:r>
              <a:rPr lang="en-US" dirty="0">
                <a:latin typeface="Red Hat Display" panose="02010303040201060303" pitchFamily="2" charset="0"/>
              </a:rPr>
              <a:t>The Phillips Collection</a:t>
            </a:r>
          </a:p>
        </p:txBody>
      </p:sp>
    </p:spTree>
    <p:extLst>
      <p:ext uri="{BB962C8B-B14F-4D97-AF65-F5344CB8AC3E}">
        <p14:creationId xmlns:p14="http://schemas.microsoft.com/office/powerpoint/2010/main" val="5297374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B26447-A491-2DC8-117E-F9E20728C2A8}"/>
              </a:ext>
            </a:extLst>
          </p:cNvPr>
          <p:cNvSpPr txBox="1"/>
          <p:nvPr/>
        </p:nvSpPr>
        <p:spPr>
          <a:xfrm>
            <a:off x="2590930" y="2765950"/>
            <a:ext cx="6629270" cy="923330"/>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“I’ve got to go back to what is my country. I am only beginning to see its beauties and possibilities and to feel that affection for a country, so indispensable to paint it well”</a:t>
            </a:r>
            <a:endParaRPr lang="en-US" dirty="0">
              <a:latin typeface="Red Hat Display" panose="02010303040201060303" pitchFamily="2" charset="0"/>
            </a:endParaRPr>
          </a:p>
        </p:txBody>
      </p:sp>
    </p:spTree>
    <p:extLst>
      <p:ext uri="{BB962C8B-B14F-4D97-AF65-F5344CB8AC3E}">
        <p14:creationId xmlns:p14="http://schemas.microsoft.com/office/powerpoint/2010/main" val="2188196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B5D9117-3FD5-4E17-7732-B3059E4C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087" y="569972"/>
            <a:ext cx="12192000" cy="5838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DA3EEF-0FAD-BCFD-8705-648FAF89D7A2}"/>
              </a:ext>
            </a:extLst>
          </p:cNvPr>
          <p:cNvSpPr txBox="1"/>
          <p:nvPr/>
        </p:nvSpPr>
        <p:spPr>
          <a:xfrm>
            <a:off x="7919049" y="4718649"/>
            <a:ext cx="3817610" cy="923330"/>
          </a:xfrm>
          <a:prstGeom prst="rect">
            <a:avLst/>
          </a:prstGeom>
          <a:noFill/>
        </p:spPr>
        <p:txBody>
          <a:bodyPr wrap="square" rtlCol="0">
            <a:spAutoFit/>
          </a:bodyPr>
          <a:lstStyle/>
          <a:p>
            <a:r>
              <a:rPr lang="en-US" b="1" dirty="0">
                <a:latin typeface="Red Hat Display" panose="02010303040201060303" pitchFamily="2" charset="0"/>
              </a:rPr>
              <a:t>The Wedding March</a:t>
            </a:r>
          </a:p>
          <a:p>
            <a:r>
              <a:rPr lang="en-US" dirty="0">
                <a:latin typeface="Red Hat Display" panose="02010303040201060303" pitchFamily="2" charset="0"/>
              </a:rPr>
              <a:t>1892</a:t>
            </a:r>
          </a:p>
          <a:p>
            <a:r>
              <a:rPr lang="en-US" dirty="0">
                <a:latin typeface="Red Hat Display" panose="02010303040201060303" pitchFamily="2" charset="0"/>
              </a:rPr>
              <a:t>Terra Foundation for American Art</a:t>
            </a:r>
          </a:p>
        </p:txBody>
      </p:sp>
      <p:sp>
        <p:nvSpPr>
          <p:cNvPr id="4" name="TextBox 3">
            <a:extLst>
              <a:ext uri="{FF2B5EF4-FFF2-40B4-BE49-F238E27FC236}">
                <a16:creationId xmlns:a16="http://schemas.microsoft.com/office/drawing/2014/main" id="{DBD9B4BE-4AFB-0D31-59E9-F44F27206163}"/>
              </a:ext>
            </a:extLst>
          </p:cNvPr>
          <p:cNvSpPr txBox="1"/>
          <p:nvPr/>
        </p:nvSpPr>
        <p:spPr>
          <a:xfrm>
            <a:off x="7919049" y="2756044"/>
            <a:ext cx="3211371" cy="923330"/>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“delightful sense of movement, vibration, and light” </a:t>
            </a:r>
            <a:endParaRPr lang="en-US" dirty="0">
              <a:latin typeface="Red Hat Display" panose="02010303040201060303" pitchFamily="2" charset="0"/>
            </a:endParaRPr>
          </a:p>
        </p:txBody>
      </p:sp>
    </p:spTree>
    <p:extLst>
      <p:ext uri="{BB962C8B-B14F-4D97-AF65-F5344CB8AC3E}">
        <p14:creationId xmlns:p14="http://schemas.microsoft.com/office/powerpoint/2010/main" val="3074157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ick to zoom">
            <a:extLst>
              <a:ext uri="{FF2B5EF4-FFF2-40B4-BE49-F238E27FC236}">
                <a16:creationId xmlns:a16="http://schemas.microsoft.com/office/drawing/2014/main" id="{DBBA51F5-08F9-0B6C-20EE-50D929D44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93" y="619771"/>
            <a:ext cx="6124565" cy="36441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85EB5B-7FE2-3C72-9E44-41549571A383}"/>
              </a:ext>
            </a:extLst>
          </p:cNvPr>
          <p:cNvSpPr txBox="1"/>
          <p:nvPr/>
        </p:nvSpPr>
        <p:spPr>
          <a:xfrm>
            <a:off x="301593" y="4412975"/>
            <a:ext cx="3657600" cy="923330"/>
          </a:xfrm>
          <a:prstGeom prst="rect">
            <a:avLst/>
          </a:prstGeom>
          <a:noFill/>
        </p:spPr>
        <p:txBody>
          <a:bodyPr wrap="square" rtlCol="0">
            <a:spAutoFit/>
          </a:bodyPr>
          <a:lstStyle/>
          <a:p>
            <a:r>
              <a:rPr lang="en-US" b="1" dirty="0">
                <a:latin typeface="Red Hat Display" panose="02010303040201060303" pitchFamily="2" charset="0"/>
              </a:rPr>
              <a:t>E. J. M. Betty</a:t>
            </a:r>
          </a:p>
          <a:p>
            <a:r>
              <a:rPr lang="en-US" dirty="0">
                <a:latin typeface="Red Hat Display" panose="02010303040201060303" pitchFamily="2" charset="0"/>
              </a:rPr>
              <a:t>1894</a:t>
            </a:r>
          </a:p>
          <a:p>
            <a:r>
              <a:rPr lang="en-US" dirty="0">
                <a:latin typeface="Red Hat Display" panose="02010303040201060303" pitchFamily="2" charset="0"/>
              </a:rPr>
              <a:t>Private collection</a:t>
            </a:r>
          </a:p>
        </p:txBody>
      </p:sp>
      <p:pic>
        <p:nvPicPr>
          <p:cNvPr id="4100" name="Picture 4">
            <a:extLst>
              <a:ext uri="{FF2B5EF4-FFF2-40B4-BE49-F238E27FC236}">
                <a16:creationId xmlns:a16="http://schemas.microsoft.com/office/drawing/2014/main" id="{97BCCA2B-FBEC-EA2C-6674-461F4E1EB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213" y="619771"/>
            <a:ext cx="4762500" cy="5772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B41D3A-7C7C-48E3-FE3C-5B657BBDB842}"/>
              </a:ext>
            </a:extLst>
          </p:cNvPr>
          <p:cNvSpPr txBox="1"/>
          <p:nvPr/>
        </p:nvSpPr>
        <p:spPr>
          <a:xfrm>
            <a:off x="3986407" y="5191592"/>
            <a:ext cx="2906486" cy="1200329"/>
          </a:xfrm>
          <a:prstGeom prst="rect">
            <a:avLst/>
          </a:prstGeom>
          <a:noFill/>
        </p:spPr>
        <p:txBody>
          <a:bodyPr wrap="square" rtlCol="0">
            <a:spAutoFit/>
          </a:bodyPr>
          <a:lstStyle/>
          <a:p>
            <a:r>
              <a:rPr lang="en-US" b="1" dirty="0">
                <a:latin typeface="Red Hat Display" panose="02010303040201060303" pitchFamily="2" charset="0"/>
              </a:rPr>
              <a:t>Union Square, New York</a:t>
            </a:r>
          </a:p>
          <a:p>
            <a:r>
              <a:rPr lang="en-US" dirty="0">
                <a:latin typeface="Red Hat Display" panose="02010303040201060303" pitchFamily="2" charset="0"/>
              </a:rPr>
              <a:t>1895</a:t>
            </a:r>
          </a:p>
          <a:p>
            <a:r>
              <a:rPr lang="en-US" dirty="0">
                <a:latin typeface="Red Hat Display" panose="02010303040201060303" pitchFamily="2" charset="0"/>
              </a:rPr>
              <a:t>New Britain Museum of American Art </a:t>
            </a:r>
          </a:p>
        </p:txBody>
      </p:sp>
    </p:spTree>
    <p:extLst>
      <p:ext uri="{BB962C8B-B14F-4D97-AF65-F5344CB8AC3E}">
        <p14:creationId xmlns:p14="http://schemas.microsoft.com/office/powerpoint/2010/main" val="3383601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w Tide, Riverside Yacht Club, Theodore Robinson (1852–1896), Oil on canvas, American ">
            <a:extLst>
              <a:ext uri="{FF2B5EF4-FFF2-40B4-BE49-F238E27FC236}">
                <a16:creationId xmlns:a16="http://schemas.microsoft.com/office/drawing/2014/main" id="{6FA4A413-D0D6-86A4-C5EB-6A5EEA3D8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06" y="561561"/>
            <a:ext cx="7604023" cy="57348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6C423A-92F2-A8D2-A4E2-BB0070FDEFFE}"/>
              </a:ext>
            </a:extLst>
          </p:cNvPr>
          <p:cNvSpPr txBox="1"/>
          <p:nvPr/>
        </p:nvSpPr>
        <p:spPr>
          <a:xfrm>
            <a:off x="8431007" y="4685386"/>
            <a:ext cx="3112379" cy="1477328"/>
          </a:xfrm>
          <a:prstGeom prst="rect">
            <a:avLst/>
          </a:prstGeom>
          <a:noFill/>
        </p:spPr>
        <p:txBody>
          <a:bodyPr wrap="square" rtlCol="0">
            <a:spAutoFit/>
          </a:bodyPr>
          <a:lstStyle/>
          <a:p>
            <a:r>
              <a:rPr lang="en-US" b="1" dirty="0">
                <a:latin typeface="Red Hat Display" panose="02010303040201060303" pitchFamily="2" charset="0"/>
              </a:rPr>
              <a:t>Low Tide, Riverside Yacht Club</a:t>
            </a:r>
          </a:p>
          <a:p>
            <a:r>
              <a:rPr lang="en-US" dirty="0">
                <a:latin typeface="Red Hat Display" panose="02010303040201060303" pitchFamily="2" charset="0"/>
              </a:rPr>
              <a:t>1894</a:t>
            </a:r>
          </a:p>
          <a:p>
            <a:r>
              <a:rPr lang="en-US" dirty="0">
                <a:latin typeface="Red Hat Display" panose="02010303040201060303" pitchFamily="2" charset="0"/>
              </a:rPr>
              <a:t>The Metropolitan Museum of Art</a:t>
            </a:r>
          </a:p>
        </p:txBody>
      </p:sp>
    </p:spTree>
    <p:extLst>
      <p:ext uri="{BB962C8B-B14F-4D97-AF65-F5344CB8AC3E}">
        <p14:creationId xmlns:p14="http://schemas.microsoft.com/office/powerpoint/2010/main" val="1476535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5C5D650-B1F0-ECBA-75F3-AF6416B7C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1030" y="0"/>
            <a:ext cx="8642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C89E42-3C53-B979-6F92-4DEC7327983B}"/>
              </a:ext>
            </a:extLst>
          </p:cNvPr>
          <p:cNvSpPr txBox="1"/>
          <p:nvPr/>
        </p:nvSpPr>
        <p:spPr>
          <a:xfrm>
            <a:off x="793872" y="5332181"/>
            <a:ext cx="1795347" cy="646331"/>
          </a:xfrm>
          <a:prstGeom prst="rect">
            <a:avLst/>
          </a:prstGeom>
          <a:noFill/>
        </p:spPr>
        <p:txBody>
          <a:bodyPr wrap="square" rtlCol="0">
            <a:spAutoFit/>
          </a:bodyPr>
          <a:lstStyle/>
          <a:p>
            <a:r>
              <a:rPr lang="en-US" dirty="0">
                <a:latin typeface="Red Hat Display" panose="02010303040201060303" pitchFamily="2" charset="0"/>
              </a:rPr>
              <a:t>1871 View of Evansville</a:t>
            </a:r>
          </a:p>
        </p:txBody>
      </p:sp>
    </p:spTree>
    <p:extLst>
      <p:ext uri="{BB962C8B-B14F-4D97-AF65-F5344CB8AC3E}">
        <p14:creationId xmlns:p14="http://schemas.microsoft.com/office/powerpoint/2010/main" val="2708631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D6DAC-CB4B-1135-1AED-1B094B9C28C3}"/>
            </a:ext>
          </a:extLst>
        </p:cNvPr>
        <p:cNvGrpSpPr/>
        <p:nvPr/>
      </p:nvGrpSpPr>
      <p:grpSpPr>
        <a:xfrm>
          <a:off x="0" y="0"/>
          <a:ext cx="0" cy="0"/>
          <a:chOff x="0" y="0"/>
          <a:chExt cx="0" cy="0"/>
        </a:xfrm>
      </p:grpSpPr>
      <p:pic>
        <p:nvPicPr>
          <p:cNvPr id="6146" name="Picture 2" descr="Low Tide, Riverside Yacht Club, Theodore Robinson (1852–1896), Oil on canvas, American ">
            <a:extLst>
              <a:ext uri="{FF2B5EF4-FFF2-40B4-BE49-F238E27FC236}">
                <a16:creationId xmlns:a16="http://schemas.microsoft.com/office/drawing/2014/main" id="{FE95A868-267B-A26B-EE68-DA1D38F81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06" y="561561"/>
            <a:ext cx="7604023" cy="57348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51AADF-DE72-4F21-998F-653D2637074D}"/>
              </a:ext>
            </a:extLst>
          </p:cNvPr>
          <p:cNvSpPr txBox="1"/>
          <p:nvPr/>
        </p:nvSpPr>
        <p:spPr>
          <a:xfrm>
            <a:off x="8440151" y="4881329"/>
            <a:ext cx="3112379" cy="1477328"/>
          </a:xfrm>
          <a:prstGeom prst="rect">
            <a:avLst/>
          </a:prstGeom>
          <a:noFill/>
        </p:spPr>
        <p:txBody>
          <a:bodyPr wrap="square" rtlCol="0">
            <a:spAutoFit/>
          </a:bodyPr>
          <a:lstStyle/>
          <a:p>
            <a:r>
              <a:rPr lang="en-US" b="1" dirty="0">
                <a:latin typeface="Red Hat Display" panose="02010303040201060303" pitchFamily="2" charset="0"/>
              </a:rPr>
              <a:t>Low Tide, Riverside Yacht Club</a:t>
            </a:r>
          </a:p>
          <a:p>
            <a:r>
              <a:rPr lang="en-US" dirty="0">
                <a:latin typeface="Red Hat Display" panose="02010303040201060303" pitchFamily="2" charset="0"/>
              </a:rPr>
              <a:t>1894</a:t>
            </a:r>
          </a:p>
          <a:p>
            <a:r>
              <a:rPr lang="en-US" dirty="0">
                <a:latin typeface="Red Hat Display" panose="02010303040201060303" pitchFamily="2" charset="0"/>
              </a:rPr>
              <a:t>The Metropolitan Museum of Art</a:t>
            </a:r>
          </a:p>
        </p:txBody>
      </p:sp>
      <p:sp>
        <p:nvSpPr>
          <p:cNvPr id="4" name="TextBox 3">
            <a:extLst>
              <a:ext uri="{FF2B5EF4-FFF2-40B4-BE49-F238E27FC236}">
                <a16:creationId xmlns:a16="http://schemas.microsoft.com/office/drawing/2014/main" id="{FCDAFC32-9430-1AE9-DBFB-FAD168664F35}"/>
              </a:ext>
            </a:extLst>
          </p:cNvPr>
          <p:cNvSpPr txBox="1"/>
          <p:nvPr/>
        </p:nvSpPr>
        <p:spPr>
          <a:xfrm>
            <a:off x="8207655" y="343007"/>
            <a:ext cx="3732580" cy="1477328"/>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“My Japanese print points in a direction I must try and take: an aim for refinement and a kind of precision seen in the best old as well as modern work.” </a:t>
            </a:r>
            <a:endParaRPr lang="en-US" dirty="0">
              <a:latin typeface="Red Hat Display" panose="02010303040201060303" pitchFamily="2" charset="0"/>
            </a:endParaRPr>
          </a:p>
        </p:txBody>
      </p:sp>
      <p:sp>
        <p:nvSpPr>
          <p:cNvPr id="6" name="TextBox 5">
            <a:extLst>
              <a:ext uri="{FF2B5EF4-FFF2-40B4-BE49-F238E27FC236}">
                <a16:creationId xmlns:a16="http://schemas.microsoft.com/office/drawing/2014/main" id="{799BE38E-9C26-B5FF-E34E-C14728EB2420}"/>
              </a:ext>
            </a:extLst>
          </p:cNvPr>
          <p:cNvSpPr txBox="1"/>
          <p:nvPr/>
        </p:nvSpPr>
        <p:spPr>
          <a:xfrm>
            <a:off x="8207655" y="2033309"/>
            <a:ext cx="3344875" cy="2308324"/>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“The Japanese work ought to open one’s eyes to certain things in nature, before almost invisible and a new enjoyment, their infinite variety of compositions, their extraordinary combination of the convention and the reality.”</a:t>
            </a:r>
            <a:endParaRPr lang="en-US" dirty="0">
              <a:latin typeface="Red Hat Display" panose="02010303040201060303" pitchFamily="2" charset="0"/>
            </a:endParaRPr>
          </a:p>
        </p:txBody>
      </p:sp>
    </p:spTree>
    <p:extLst>
      <p:ext uri="{BB962C8B-B14F-4D97-AF65-F5344CB8AC3E}">
        <p14:creationId xmlns:p14="http://schemas.microsoft.com/office/powerpoint/2010/main" val="18593500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EB3AD-40B3-8B02-54C2-30ECFBCC7C66}"/>
            </a:ext>
          </a:extLst>
        </p:cNvPr>
        <p:cNvGrpSpPr/>
        <p:nvPr/>
      </p:nvGrpSpPr>
      <p:grpSpPr>
        <a:xfrm>
          <a:off x="0" y="0"/>
          <a:ext cx="0" cy="0"/>
          <a:chOff x="0" y="0"/>
          <a:chExt cx="0" cy="0"/>
        </a:xfrm>
      </p:grpSpPr>
      <p:pic>
        <p:nvPicPr>
          <p:cNvPr id="6146" name="Picture 2" descr="Low Tide, Riverside Yacht Club, Theodore Robinson (1852–1896), Oil on canvas, American ">
            <a:extLst>
              <a:ext uri="{FF2B5EF4-FFF2-40B4-BE49-F238E27FC236}">
                <a16:creationId xmlns:a16="http://schemas.microsoft.com/office/drawing/2014/main" id="{6FBE77DB-0458-557F-6295-DDC762800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39" y="753466"/>
            <a:ext cx="5865562" cy="4423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1EC5C2F-5886-663D-89F5-5B62BECFAFA1}"/>
              </a:ext>
            </a:extLst>
          </p:cNvPr>
          <p:cNvSpPr txBox="1"/>
          <p:nvPr/>
        </p:nvSpPr>
        <p:spPr>
          <a:xfrm>
            <a:off x="412882" y="5289376"/>
            <a:ext cx="5923561" cy="923330"/>
          </a:xfrm>
          <a:prstGeom prst="rect">
            <a:avLst/>
          </a:prstGeom>
          <a:noFill/>
        </p:spPr>
        <p:txBody>
          <a:bodyPr wrap="square" rtlCol="0">
            <a:spAutoFit/>
          </a:bodyPr>
          <a:lstStyle/>
          <a:p>
            <a:r>
              <a:rPr lang="en-US" b="1" dirty="0">
                <a:latin typeface="Red Hat Display" panose="02010303040201060303" pitchFamily="2" charset="0"/>
              </a:rPr>
              <a:t>Low Tide, Riverside Yacht Club</a:t>
            </a:r>
          </a:p>
          <a:p>
            <a:r>
              <a:rPr lang="en-US" dirty="0">
                <a:latin typeface="Red Hat Display" panose="02010303040201060303" pitchFamily="2" charset="0"/>
              </a:rPr>
              <a:t>1894</a:t>
            </a:r>
          </a:p>
          <a:p>
            <a:r>
              <a:rPr lang="en-US" dirty="0">
                <a:latin typeface="Red Hat Display" panose="02010303040201060303" pitchFamily="2" charset="0"/>
              </a:rPr>
              <a:t>The Metropolitan Museum of Art</a:t>
            </a:r>
          </a:p>
        </p:txBody>
      </p:sp>
      <p:pic>
        <p:nvPicPr>
          <p:cNvPr id="7172" name="Picture 4" descr="Fireworks at Ryogoku, from the series Famous Places in Edo">
            <a:extLst>
              <a:ext uri="{FF2B5EF4-FFF2-40B4-BE49-F238E27FC236}">
                <a16:creationId xmlns:a16="http://schemas.microsoft.com/office/drawing/2014/main" id="{F9E6ED51-6C4F-86F3-79DE-A377EE072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673" y="1106959"/>
            <a:ext cx="5340400" cy="32736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AB9E42-FDEA-541D-E9DF-F41D5C90372C}"/>
              </a:ext>
            </a:extLst>
          </p:cNvPr>
          <p:cNvSpPr txBox="1"/>
          <p:nvPr/>
        </p:nvSpPr>
        <p:spPr>
          <a:xfrm>
            <a:off x="6634886" y="4574919"/>
            <a:ext cx="4974728" cy="1754326"/>
          </a:xfrm>
          <a:prstGeom prst="rect">
            <a:avLst/>
          </a:prstGeom>
          <a:noFill/>
        </p:spPr>
        <p:txBody>
          <a:bodyPr wrap="square" rtlCol="0">
            <a:spAutoFit/>
          </a:bodyPr>
          <a:lstStyle/>
          <a:p>
            <a:r>
              <a:rPr lang="en-US" dirty="0">
                <a:latin typeface="Red Hat Display" panose="02010303040201060303" pitchFamily="2" charset="0"/>
              </a:rPr>
              <a:t>Utagawa Hiroshige</a:t>
            </a:r>
          </a:p>
          <a:p>
            <a:r>
              <a:rPr lang="en-US" b="1" dirty="0">
                <a:latin typeface="Red Hat Display" panose="02010303040201060303" pitchFamily="2" charset="0"/>
              </a:rPr>
              <a:t>Fireworks at </a:t>
            </a:r>
            <a:r>
              <a:rPr lang="en-US" b="1" dirty="0" err="1">
                <a:latin typeface="Red Hat Display" panose="02010303040201060303" pitchFamily="2" charset="0"/>
              </a:rPr>
              <a:t>Ryogoku</a:t>
            </a:r>
            <a:r>
              <a:rPr lang="en-US" dirty="0">
                <a:latin typeface="Red Hat Display" panose="02010303040201060303" pitchFamily="2" charset="0"/>
              </a:rPr>
              <a:t>, from the series </a:t>
            </a:r>
            <a:r>
              <a:rPr lang="en-US" b="1" dirty="0">
                <a:latin typeface="Red Hat Display" panose="02010303040201060303" pitchFamily="2" charset="0"/>
              </a:rPr>
              <a:t>Famous Places in Edo</a:t>
            </a:r>
          </a:p>
          <a:p>
            <a:r>
              <a:rPr lang="en-US" dirty="0">
                <a:latin typeface="Red Hat Display" panose="02010303040201060303" pitchFamily="2" charset="0"/>
              </a:rPr>
              <a:t>ca. 1845</a:t>
            </a:r>
          </a:p>
          <a:p>
            <a:r>
              <a:rPr lang="en-US" dirty="0">
                <a:latin typeface="Red Hat Display" panose="02010303040201060303" pitchFamily="2" charset="0"/>
              </a:rPr>
              <a:t>Chazen Museum of Art, Bequest of John H. Van Vleck</a:t>
            </a:r>
          </a:p>
        </p:txBody>
      </p:sp>
    </p:spTree>
    <p:extLst>
      <p:ext uri="{BB962C8B-B14F-4D97-AF65-F5344CB8AC3E}">
        <p14:creationId xmlns:p14="http://schemas.microsoft.com/office/powerpoint/2010/main" val="1881092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ndefined">
            <a:extLst>
              <a:ext uri="{FF2B5EF4-FFF2-40B4-BE49-F238E27FC236}">
                <a16:creationId xmlns:a16="http://schemas.microsoft.com/office/drawing/2014/main" id="{9764FDB1-9C39-3FBD-806C-D8ACB9EA5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200" y="0"/>
            <a:ext cx="416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CC5A6E-3FD7-847F-6B2C-8459DF4AD5D6}"/>
              </a:ext>
            </a:extLst>
          </p:cNvPr>
          <p:cNvSpPr txBox="1"/>
          <p:nvPr/>
        </p:nvSpPr>
        <p:spPr>
          <a:xfrm>
            <a:off x="8544154" y="5215738"/>
            <a:ext cx="2735884" cy="1477328"/>
          </a:xfrm>
          <a:prstGeom prst="rect">
            <a:avLst/>
          </a:prstGeom>
          <a:noFill/>
        </p:spPr>
        <p:txBody>
          <a:bodyPr wrap="square" rtlCol="0">
            <a:spAutoFit/>
          </a:bodyPr>
          <a:lstStyle/>
          <a:p>
            <a:r>
              <a:rPr lang="en-US" dirty="0">
                <a:latin typeface="Red Hat Display" panose="02010303040201060303" pitchFamily="2" charset="0"/>
              </a:rPr>
              <a:t>Claude Monet</a:t>
            </a:r>
          </a:p>
          <a:p>
            <a:r>
              <a:rPr lang="en-US" b="1" dirty="0">
                <a:latin typeface="Red Hat Display" panose="02010303040201060303" pitchFamily="2" charset="0"/>
              </a:rPr>
              <a:t>La </a:t>
            </a:r>
            <a:r>
              <a:rPr lang="en-US" b="1" dirty="0" err="1">
                <a:latin typeface="Red Hat Display" panose="02010303040201060303" pitchFamily="2" charset="0"/>
              </a:rPr>
              <a:t>Japonaise</a:t>
            </a:r>
            <a:endParaRPr lang="en-US" b="1" dirty="0">
              <a:latin typeface="Red Hat Display" panose="02010303040201060303" pitchFamily="2" charset="0"/>
            </a:endParaRPr>
          </a:p>
          <a:p>
            <a:r>
              <a:rPr lang="en-US" dirty="0">
                <a:latin typeface="Red Hat Display" panose="02010303040201060303" pitchFamily="2" charset="0"/>
              </a:rPr>
              <a:t>1876</a:t>
            </a:r>
          </a:p>
          <a:p>
            <a:r>
              <a:rPr lang="en-US" dirty="0">
                <a:latin typeface="Red Hat Display" panose="02010303040201060303" pitchFamily="2" charset="0"/>
              </a:rPr>
              <a:t>Museum of Fine Arts, Boston</a:t>
            </a:r>
          </a:p>
        </p:txBody>
      </p:sp>
    </p:spTree>
    <p:extLst>
      <p:ext uri="{BB962C8B-B14F-4D97-AF65-F5344CB8AC3E}">
        <p14:creationId xmlns:p14="http://schemas.microsoft.com/office/powerpoint/2010/main" val="15458216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om with a red wall and a wood bench&#10;&#10;AI-generated content may be incorrect.">
            <a:extLst>
              <a:ext uri="{FF2B5EF4-FFF2-40B4-BE49-F238E27FC236}">
                <a16:creationId xmlns:a16="http://schemas.microsoft.com/office/drawing/2014/main" id="{589BFFDC-2F21-565D-C4E5-CEFCF3B0D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191" y="572415"/>
            <a:ext cx="8712403" cy="4900727"/>
          </a:xfrm>
          <a:prstGeom prst="rect">
            <a:avLst/>
          </a:prstGeom>
        </p:spPr>
      </p:pic>
      <p:sp>
        <p:nvSpPr>
          <p:cNvPr id="5" name="TextBox 4">
            <a:extLst>
              <a:ext uri="{FF2B5EF4-FFF2-40B4-BE49-F238E27FC236}">
                <a16:creationId xmlns:a16="http://schemas.microsoft.com/office/drawing/2014/main" id="{B51DF1A0-4E52-FE0F-BE08-48BBA8BD937C}"/>
              </a:ext>
            </a:extLst>
          </p:cNvPr>
          <p:cNvSpPr txBox="1"/>
          <p:nvPr/>
        </p:nvSpPr>
        <p:spPr>
          <a:xfrm>
            <a:off x="3950208" y="5596343"/>
            <a:ext cx="5076749" cy="923330"/>
          </a:xfrm>
          <a:prstGeom prst="rect">
            <a:avLst/>
          </a:prstGeom>
          <a:noFill/>
        </p:spPr>
        <p:txBody>
          <a:bodyPr wrap="square" rtlCol="0">
            <a:spAutoFit/>
          </a:bodyPr>
          <a:lstStyle/>
          <a:p>
            <a:r>
              <a:rPr lang="en-US" dirty="0">
                <a:latin typeface="Red Hat Display" panose="02010303040201060303" pitchFamily="2" charset="0"/>
              </a:rPr>
              <a:t>Frank Lloyd Wright</a:t>
            </a:r>
          </a:p>
          <a:p>
            <a:r>
              <a:rPr lang="en-US" dirty="0">
                <a:latin typeface="Red Hat Display" panose="02010303040201060303" pitchFamily="2" charset="0"/>
              </a:rPr>
              <a:t>Drafting studio at Taliesin</a:t>
            </a:r>
          </a:p>
          <a:p>
            <a:r>
              <a:rPr lang="en-US" dirty="0">
                <a:latin typeface="Red Hat Display" panose="02010303040201060303" pitchFamily="2" charset="0"/>
              </a:rPr>
              <a:t>Frank Lloyd Wright Foundation</a:t>
            </a:r>
          </a:p>
        </p:txBody>
      </p:sp>
    </p:spTree>
    <p:extLst>
      <p:ext uri="{BB962C8B-B14F-4D97-AF65-F5344CB8AC3E}">
        <p14:creationId xmlns:p14="http://schemas.microsoft.com/office/powerpoint/2010/main" val="983601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02259-D6DC-167E-53D7-703D667245DA}"/>
            </a:ext>
          </a:extLst>
        </p:cNvPr>
        <p:cNvGrpSpPr/>
        <p:nvPr/>
      </p:nvGrpSpPr>
      <p:grpSpPr>
        <a:xfrm>
          <a:off x="0" y="0"/>
          <a:ext cx="0" cy="0"/>
          <a:chOff x="0" y="0"/>
          <a:chExt cx="0" cy="0"/>
        </a:xfrm>
      </p:grpSpPr>
      <p:pic>
        <p:nvPicPr>
          <p:cNvPr id="6146" name="Picture 2" descr="Low Tide, Riverside Yacht Club, Theodore Robinson (1852–1896), Oil on canvas, American ">
            <a:extLst>
              <a:ext uri="{FF2B5EF4-FFF2-40B4-BE49-F238E27FC236}">
                <a16:creationId xmlns:a16="http://schemas.microsoft.com/office/drawing/2014/main" id="{DFF35A78-8BB0-D779-ADFE-05B6ABD0B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39" y="753466"/>
            <a:ext cx="5865562" cy="4423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E6C711-B79A-01CF-7A02-1112D677E3DD}"/>
              </a:ext>
            </a:extLst>
          </p:cNvPr>
          <p:cNvSpPr txBox="1"/>
          <p:nvPr/>
        </p:nvSpPr>
        <p:spPr>
          <a:xfrm>
            <a:off x="304112" y="5177214"/>
            <a:ext cx="5923561" cy="923330"/>
          </a:xfrm>
          <a:prstGeom prst="rect">
            <a:avLst/>
          </a:prstGeom>
          <a:noFill/>
        </p:spPr>
        <p:txBody>
          <a:bodyPr wrap="square" rtlCol="0">
            <a:spAutoFit/>
          </a:bodyPr>
          <a:lstStyle/>
          <a:p>
            <a:r>
              <a:rPr lang="en-US" b="1" dirty="0">
                <a:latin typeface="Red Hat Display" panose="02010303040201060303" pitchFamily="2" charset="0"/>
              </a:rPr>
              <a:t>Low Tide, Riverside Yacht Club</a:t>
            </a:r>
          </a:p>
          <a:p>
            <a:r>
              <a:rPr lang="en-US" dirty="0">
                <a:latin typeface="Red Hat Display" panose="02010303040201060303" pitchFamily="2" charset="0"/>
              </a:rPr>
              <a:t>1894</a:t>
            </a:r>
          </a:p>
          <a:p>
            <a:r>
              <a:rPr lang="en-US" dirty="0">
                <a:latin typeface="Red Hat Display" panose="02010303040201060303" pitchFamily="2" charset="0"/>
              </a:rPr>
              <a:t>The Metropolitan Museum of Art</a:t>
            </a:r>
          </a:p>
        </p:txBody>
      </p:sp>
      <p:pic>
        <p:nvPicPr>
          <p:cNvPr id="7172" name="Picture 4" descr="Fireworks at Ryogoku, from the series Famous Places in Edo">
            <a:extLst>
              <a:ext uri="{FF2B5EF4-FFF2-40B4-BE49-F238E27FC236}">
                <a16:creationId xmlns:a16="http://schemas.microsoft.com/office/drawing/2014/main" id="{23ABACB9-74C0-2FE9-D6FF-46648F726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673" y="1106959"/>
            <a:ext cx="5340400" cy="32736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49E4F1-4612-570D-A78E-8846F5C08A3B}"/>
              </a:ext>
            </a:extLst>
          </p:cNvPr>
          <p:cNvSpPr txBox="1"/>
          <p:nvPr/>
        </p:nvSpPr>
        <p:spPr>
          <a:xfrm>
            <a:off x="6629443" y="4542262"/>
            <a:ext cx="4754880" cy="1754326"/>
          </a:xfrm>
          <a:prstGeom prst="rect">
            <a:avLst/>
          </a:prstGeom>
          <a:noFill/>
        </p:spPr>
        <p:txBody>
          <a:bodyPr wrap="square" rtlCol="0">
            <a:spAutoFit/>
          </a:bodyPr>
          <a:lstStyle/>
          <a:p>
            <a:r>
              <a:rPr lang="en-US" dirty="0">
                <a:latin typeface="Red Hat Display" panose="02010303040201060303" pitchFamily="2" charset="0"/>
              </a:rPr>
              <a:t>Utagawa Hiroshige</a:t>
            </a:r>
          </a:p>
          <a:p>
            <a:r>
              <a:rPr lang="en-US" b="1" dirty="0">
                <a:latin typeface="Red Hat Display" panose="02010303040201060303" pitchFamily="2" charset="0"/>
              </a:rPr>
              <a:t>Fireworks at </a:t>
            </a:r>
            <a:r>
              <a:rPr lang="en-US" b="1" dirty="0" err="1">
                <a:latin typeface="Red Hat Display" panose="02010303040201060303" pitchFamily="2" charset="0"/>
              </a:rPr>
              <a:t>Ryogoku</a:t>
            </a:r>
            <a:r>
              <a:rPr lang="en-US" dirty="0">
                <a:latin typeface="Red Hat Display" panose="02010303040201060303" pitchFamily="2" charset="0"/>
              </a:rPr>
              <a:t>, from the series </a:t>
            </a:r>
            <a:r>
              <a:rPr lang="en-US" b="1" dirty="0">
                <a:latin typeface="Red Hat Display" panose="02010303040201060303" pitchFamily="2" charset="0"/>
              </a:rPr>
              <a:t>Famous Places in Edo</a:t>
            </a:r>
          </a:p>
          <a:p>
            <a:r>
              <a:rPr lang="en-US" dirty="0">
                <a:latin typeface="Red Hat Display" panose="02010303040201060303" pitchFamily="2" charset="0"/>
              </a:rPr>
              <a:t>ca. 1845</a:t>
            </a:r>
          </a:p>
          <a:p>
            <a:r>
              <a:rPr lang="en-US" dirty="0">
                <a:latin typeface="Red Hat Display" panose="02010303040201060303" pitchFamily="2" charset="0"/>
              </a:rPr>
              <a:t>Chazen Museum of Art, Bequest of John H. Van Vleck</a:t>
            </a:r>
          </a:p>
        </p:txBody>
      </p:sp>
    </p:spTree>
    <p:extLst>
      <p:ext uri="{BB962C8B-B14F-4D97-AF65-F5344CB8AC3E}">
        <p14:creationId xmlns:p14="http://schemas.microsoft.com/office/powerpoint/2010/main" val="11176627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looking through binoculars&#10;&#10;AI-generated content may be incorrect.">
            <a:extLst>
              <a:ext uri="{FF2B5EF4-FFF2-40B4-BE49-F238E27FC236}">
                <a16:creationId xmlns:a16="http://schemas.microsoft.com/office/drawing/2014/main" id="{0704CFCB-1D33-0351-AA42-03DB47841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113" y="-31090"/>
            <a:ext cx="5550694" cy="6858000"/>
          </a:xfrm>
          <a:prstGeom prst="rect">
            <a:avLst/>
          </a:prstGeom>
        </p:spPr>
      </p:pic>
      <p:sp>
        <p:nvSpPr>
          <p:cNvPr id="4" name="TextBox 3">
            <a:extLst>
              <a:ext uri="{FF2B5EF4-FFF2-40B4-BE49-F238E27FC236}">
                <a16:creationId xmlns:a16="http://schemas.microsoft.com/office/drawing/2014/main" id="{37FC5AA9-59C2-E133-D8CE-F45FD44326AD}"/>
              </a:ext>
            </a:extLst>
          </p:cNvPr>
          <p:cNvSpPr txBox="1"/>
          <p:nvPr/>
        </p:nvSpPr>
        <p:spPr>
          <a:xfrm>
            <a:off x="7439558" y="4352544"/>
            <a:ext cx="3277428" cy="1200329"/>
          </a:xfrm>
          <a:prstGeom prst="rect">
            <a:avLst/>
          </a:prstGeom>
          <a:noFill/>
        </p:spPr>
        <p:txBody>
          <a:bodyPr wrap="square" rtlCol="0">
            <a:spAutoFit/>
          </a:bodyPr>
          <a:lstStyle/>
          <a:p>
            <a:r>
              <a:rPr lang="en-US" dirty="0">
                <a:latin typeface="Red Hat Display" panose="02010303040201060303" pitchFamily="2" charset="0"/>
              </a:rPr>
              <a:t>Mary Cassatt</a:t>
            </a:r>
          </a:p>
          <a:p>
            <a:r>
              <a:rPr lang="en-US" b="1" dirty="0">
                <a:latin typeface="Red Hat Display" panose="02010303040201060303" pitchFamily="2" charset="0"/>
              </a:rPr>
              <a:t>In the Loge</a:t>
            </a:r>
          </a:p>
          <a:p>
            <a:r>
              <a:rPr lang="en-US" dirty="0">
                <a:latin typeface="Red Hat Display" panose="02010303040201060303" pitchFamily="2" charset="0"/>
              </a:rPr>
              <a:t>1878</a:t>
            </a:r>
          </a:p>
          <a:p>
            <a:r>
              <a:rPr lang="en-US" dirty="0">
                <a:latin typeface="Red Hat Display" panose="02010303040201060303" pitchFamily="2" charset="0"/>
              </a:rPr>
              <a:t>Museum of Fine Arts, Boston</a:t>
            </a:r>
          </a:p>
        </p:txBody>
      </p:sp>
    </p:spTree>
    <p:extLst>
      <p:ext uri="{BB962C8B-B14F-4D97-AF65-F5344CB8AC3E}">
        <p14:creationId xmlns:p14="http://schemas.microsoft.com/office/powerpoint/2010/main" val="2138946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orld's Columbian Exposition (1894), Collection of Crystal Bridges Museum of American Art.">
            <a:extLst>
              <a:ext uri="{FF2B5EF4-FFF2-40B4-BE49-F238E27FC236}">
                <a16:creationId xmlns:a16="http://schemas.microsoft.com/office/drawing/2014/main" id="{BE11168A-D872-EAE4-AA9A-6A0715789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510" y="0"/>
            <a:ext cx="8239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00FD54-D9B5-23B2-D7D8-FC7C3BBDDC30}"/>
              </a:ext>
            </a:extLst>
          </p:cNvPr>
          <p:cNvSpPr txBox="1"/>
          <p:nvPr/>
        </p:nvSpPr>
        <p:spPr>
          <a:xfrm>
            <a:off x="9152165" y="5151665"/>
            <a:ext cx="2784021" cy="1477328"/>
          </a:xfrm>
          <a:prstGeom prst="rect">
            <a:avLst/>
          </a:prstGeom>
          <a:noFill/>
        </p:spPr>
        <p:txBody>
          <a:bodyPr wrap="square" rtlCol="0">
            <a:spAutoFit/>
          </a:bodyPr>
          <a:lstStyle/>
          <a:p>
            <a:r>
              <a:rPr lang="en-US" b="1" dirty="0">
                <a:latin typeface="Red Hat Display" panose="02010303040201060303" pitchFamily="2" charset="0"/>
              </a:rPr>
              <a:t>World’s Columbian Exposition</a:t>
            </a:r>
          </a:p>
          <a:p>
            <a:r>
              <a:rPr lang="en-US" dirty="0">
                <a:latin typeface="Red Hat Display" panose="02010303040201060303" pitchFamily="2" charset="0"/>
              </a:rPr>
              <a:t>1894</a:t>
            </a:r>
          </a:p>
          <a:p>
            <a:r>
              <a:rPr lang="en-US" dirty="0">
                <a:latin typeface="Red Hat Display" panose="02010303040201060303" pitchFamily="2" charset="0"/>
              </a:rPr>
              <a:t>Crystal Bridges Museum of American Art</a:t>
            </a:r>
          </a:p>
        </p:txBody>
      </p:sp>
    </p:spTree>
    <p:extLst>
      <p:ext uri="{BB962C8B-B14F-4D97-AF65-F5344CB8AC3E}">
        <p14:creationId xmlns:p14="http://schemas.microsoft.com/office/powerpoint/2010/main" val="1721685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FA895E8-DAA2-E1F0-D85A-9C0F2111E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88" y="374581"/>
            <a:ext cx="7706138" cy="58879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FC4A8E-EF11-D639-9DB3-BF992F7F54E2}"/>
              </a:ext>
            </a:extLst>
          </p:cNvPr>
          <p:cNvSpPr txBox="1"/>
          <p:nvPr/>
        </p:nvSpPr>
        <p:spPr>
          <a:xfrm>
            <a:off x="8551792" y="5284778"/>
            <a:ext cx="3241813" cy="923330"/>
          </a:xfrm>
          <a:prstGeom prst="rect">
            <a:avLst/>
          </a:prstGeom>
          <a:noFill/>
        </p:spPr>
        <p:txBody>
          <a:bodyPr wrap="square" rtlCol="0">
            <a:spAutoFit/>
          </a:bodyPr>
          <a:lstStyle/>
          <a:p>
            <a:r>
              <a:rPr lang="en-US" b="1" dirty="0">
                <a:latin typeface="Red Hat Display" panose="02010303040201060303" pitchFamily="2" charset="0"/>
              </a:rPr>
              <a:t>West River Valley, Vermont</a:t>
            </a:r>
          </a:p>
          <a:p>
            <a:r>
              <a:rPr lang="en-US" dirty="0">
                <a:latin typeface="Red Hat Display" panose="02010303040201060303" pitchFamily="2" charset="0"/>
              </a:rPr>
              <a:t>1895</a:t>
            </a:r>
          </a:p>
          <a:p>
            <a:r>
              <a:rPr lang="en-US" dirty="0">
                <a:latin typeface="Red Hat Display" panose="02010303040201060303" pitchFamily="2" charset="0"/>
              </a:rPr>
              <a:t>Private collection</a:t>
            </a:r>
          </a:p>
        </p:txBody>
      </p:sp>
      <p:sp>
        <p:nvSpPr>
          <p:cNvPr id="4" name="TextBox 3">
            <a:extLst>
              <a:ext uri="{FF2B5EF4-FFF2-40B4-BE49-F238E27FC236}">
                <a16:creationId xmlns:a16="http://schemas.microsoft.com/office/drawing/2014/main" id="{F0725D4F-B552-4FED-D2FB-0D97003D57FF}"/>
              </a:ext>
            </a:extLst>
          </p:cNvPr>
          <p:cNvSpPr txBox="1"/>
          <p:nvPr/>
        </p:nvSpPr>
        <p:spPr>
          <a:xfrm>
            <a:off x="8520452" y="1620522"/>
            <a:ext cx="3304494" cy="2031325"/>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“This year I got back among the hills I knew when a boy…I am just now beginning to paint subjects that touch me…What I am trying to do this year is to express the love I have for the scenes of my native town.”</a:t>
            </a:r>
            <a:endParaRPr lang="en-US" dirty="0">
              <a:latin typeface="Red Hat Display" panose="02010303040201060303" pitchFamily="2" charset="0"/>
            </a:endParaRPr>
          </a:p>
        </p:txBody>
      </p:sp>
    </p:spTree>
    <p:extLst>
      <p:ext uri="{BB962C8B-B14F-4D97-AF65-F5344CB8AC3E}">
        <p14:creationId xmlns:p14="http://schemas.microsoft.com/office/powerpoint/2010/main" val="91128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E0E3DF-E46A-53C4-178B-D97222F31007}"/>
              </a:ext>
            </a:extLst>
          </p:cNvPr>
          <p:cNvSpPr txBox="1"/>
          <p:nvPr/>
        </p:nvSpPr>
        <p:spPr>
          <a:xfrm>
            <a:off x="544080" y="1885335"/>
            <a:ext cx="4953000" cy="1477328"/>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“He was also a Wisconsin man, at least he had spent his youth and early manhood in a small village a few miles below Madison, and still retained a love for the suave and grassy hills and fields of that region.”</a:t>
            </a:r>
            <a:endParaRPr lang="en-US" dirty="0">
              <a:latin typeface="Red Hat Display" panose="02010303040201060303" pitchFamily="2" charset="0"/>
            </a:endParaRPr>
          </a:p>
        </p:txBody>
      </p:sp>
      <p:pic>
        <p:nvPicPr>
          <p:cNvPr id="4098" name="Picture 2" descr="J. Alden Weir, Portrait of Theodore Robinson, ca. 1887-1893, drypoint and conte crayon on paper, Smithsonian American Art Museum, Gift of Brigham Young University, 1972.84.64">
            <a:extLst>
              <a:ext uri="{FF2B5EF4-FFF2-40B4-BE49-F238E27FC236}">
                <a16:creationId xmlns:a16="http://schemas.microsoft.com/office/drawing/2014/main" id="{B94DFA71-6177-D384-7BE4-0FB38AB45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921" y="0"/>
            <a:ext cx="5022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C278F0-42A5-99DA-FCC5-A52AD05BB942}"/>
              </a:ext>
            </a:extLst>
          </p:cNvPr>
          <p:cNvSpPr txBox="1"/>
          <p:nvPr/>
        </p:nvSpPr>
        <p:spPr>
          <a:xfrm>
            <a:off x="3890846" y="5030283"/>
            <a:ext cx="2983868" cy="1477328"/>
          </a:xfrm>
          <a:prstGeom prst="rect">
            <a:avLst/>
          </a:prstGeom>
          <a:noFill/>
        </p:spPr>
        <p:txBody>
          <a:bodyPr wrap="square" rtlCol="0">
            <a:spAutoFit/>
          </a:bodyPr>
          <a:lstStyle/>
          <a:p>
            <a:r>
              <a:rPr lang="en-US" dirty="0">
                <a:latin typeface="Red Hat Display" panose="02010303040201060303" pitchFamily="2" charset="0"/>
              </a:rPr>
              <a:t>J. Alden Weir</a:t>
            </a:r>
          </a:p>
          <a:p>
            <a:r>
              <a:rPr lang="en-US" b="1" dirty="0">
                <a:latin typeface="Red Hat Display" panose="02010303040201060303" pitchFamily="2" charset="0"/>
              </a:rPr>
              <a:t>Theodore Robinson</a:t>
            </a:r>
          </a:p>
          <a:p>
            <a:r>
              <a:rPr lang="en-US" dirty="0">
                <a:latin typeface="Red Hat Display" panose="02010303040201060303" pitchFamily="2" charset="0"/>
              </a:rPr>
              <a:t>ca. 1887-1893</a:t>
            </a:r>
          </a:p>
          <a:p>
            <a:r>
              <a:rPr lang="en-US" dirty="0">
                <a:latin typeface="Red Hat Display" panose="02010303040201060303" pitchFamily="2" charset="0"/>
              </a:rPr>
              <a:t>Smithsonian American Art Museum</a:t>
            </a:r>
          </a:p>
        </p:txBody>
      </p:sp>
    </p:spTree>
    <p:extLst>
      <p:ext uri="{BB962C8B-B14F-4D97-AF65-F5344CB8AC3E}">
        <p14:creationId xmlns:p14="http://schemas.microsoft.com/office/powerpoint/2010/main" val="380475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arger memorial image loading...">
            <a:extLst>
              <a:ext uri="{FF2B5EF4-FFF2-40B4-BE49-F238E27FC236}">
                <a16:creationId xmlns:a16="http://schemas.microsoft.com/office/drawing/2014/main" id="{128B98E7-1C9D-1C39-BEA1-4E37731BF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538" y="0"/>
            <a:ext cx="40989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30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C4C5A1-CCB6-D0CF-CCB1-B02CEEC0CABF}"/>
              </a:ext>
            </a:extLst>
          </p:cNvPr>
          <p:cNvSpPr txBox="1"/>
          <p:nvPr/>
        </p:nvSpPr>
        <p:spPr>
          <a:xfrm>
            <a:off x="970776" y="6313442"/>
            <a:ext cx="7995425" cy="369332"/>
          </a:xfrm>
          <a:prstGeom prst="rect">
            <a:avLst/>
          </a:prstGeom>
          <a:noFill/>
        </p:spPr>
        <p:txBody>
          <a:bodyPr wrap="square" rtlCol="0">
            <a:spAutoFit/>
          </a:bodyPr>
          <a:lstStyle/>
          <a:p>
            <a:r>
              <a:rPr lang="en-US" dirty="0">
                <a:latin typeface="Red Hat Display" panose="02010303040201060303" pitchFamily="2" charset="0"/>
              </a:rPr>
              <a:t>Evansville Methodist Church, built 1867</a:t>
            </a:r>
          </a:p>
        </p:txBody>
      </p:sp>
      <p:pic>
        <p:nvPicPr>
          <p:cNvPr id="7" name="Picture 6">
            <a:extLst>
              <a:ext uri="{FF2B5EF4-FFF2-40B4-BE49-F238E27FC236}">
                <a16:creationId xmlns:a16="http://schemas.microsoft.com/office/drawing/2014/main" id="{61A28442-2391-6E71-8899-CC7E9C256ADE}"/>
              </a:ext>
            </a:extLst>
          </p:cNvPr>
          <p:cNvPicPr>
            <a:picLocks noChangeAspect="1"/>
          </p:cNvPicPr>
          <p:nvPr/>
        </p:nvPicPr>
        <p:blipFill>
          <a:blip r:embed="rId2"/>
          <a:srcRect l="13306" r="20062"/>
          <a:stretch>
            <a:fillRect/>
          </a:stretch>
        </p:blipFill>
        <p:spPr>
          <a:xfrm>
            <a:off x="507999" y="204742"/>
            <a:ext cx="5427134" cy="6108700"/>
          </a:xfrm>
          <a:prstGeom prst="rect">
            <a:avLst/>
          </a:prstGeom>
        </p:spPr>
      </p:pic>
      <p:sp>
        <p:nvSpPr>
          <p:cNvPr id="8" name="TextBox 7">
            <a:extLst>
              <a:ext uri="{FF2B5EF4-FFF2-40B4-BE49-F238E27FC236}">
                <a16:creationId xmlns:a16="http://schemas.microsoft.com/office/drawing/2014/main" id="{2A172B2C-698C-18F5-FCC7-6D4ABFF1E293}"/>
              </a:ext>
            </a:extLst>
          </p:cNvPr>
          <p:cNvSpPr txBox="1"/>
          <p:nvPr/>
        </p:nvSpPr>
        <p:spPr>
          <a:xfrm>
            <a:off x="6860755" y="5287089"/>
            <a:ext cx="3699687" cy="923330"/>
          </a:xfrm>
          <a:prstGeom prst="rect">
            <a:avLst/>
          </a:prstGeom>
          <a:noFill/>
        </p:spPr>
        <p:txBody>
          <a:bodyPr wrap="square" rtlCol="0">
            <a:spAutoFit/>
          </a:bodyPr>
          <a:lstStyle/>
          <a:p>
            <a:r>
              <a:rPr lang="en-US" b="1" dirty="0">
                <a:latin typeface="Red Hat Display" panose="02010303040201060303" pitchFamily="2" charset="0"/>
              </a:rPr>
              <a:t>Self-Portrait</a:t>
            </a:r>
          </a:p>
          <a:p>
            <a:r>
              <a:rPr lang="en-US" dirty="0">
                <a:latin typeface="Red Hat Display" panose="02010303040201060303" pitchFamily="2" charset="0"/>
              </a:rPr>
              <a:t>ca. 1884-1887</a:t>
            </a:r>
          </a:p>
          <a:p>
            <a:r>
              <a:rPr lang="en-US" dirty="0">
                <a:latin typeface="Red Hat Display" panose="02010303040201060303" pitchFamily="2" charset="0"/>
              </a:rPr>
              <a:t>The Metropolitan Museum of Art</a:t>
            </a:r>
          </a:p>
        </p:txBody>
      </p:sp>
      <p:pic>
        <p:nvPicPr>
          <p:cNvPr id="5124" name="Picture 4" descr="Self-Portrait (c. 1884-1887)">
            <a:extLst>
              <a:ext uri="{FF2B5EF4-FFF2-40B4-BE49-F238E27FC236}">
                <a16:creationId xmlns:a16="http://schemas.microsoft.com/office/drawing/2014/main" id="{2049E303-40FE-772C-1ACF-E8A8828FE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567" y="458816"/>
            <a:ext cx="3593890" cy="462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0522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49E57299-2DA0-E4F2-C0DA-551FD2F32FD0}"/>
            </a:ext>
          </a:extLst>
        </p:cNvPr>
        <p:cNvGrpSpPr/>
        <p:nvPr/>
      </p:nvGrpSpPr>
      <p:grpSpPr>
        <a:xfrm>
          <a:off x="0" y="0"/>
          <a:ext cx="0" cy="0"/>
          <a:chOff x="0" y="0"/>
          <a:chExt cx="0" cy="0"/>
        </a:xfrm>
      </p:grpSpPr>
      <p:sp>
        <p:nvSpPr>
          <p:cNvPr id="67" name="Google Shape;67;p1">
            <a:extLst>
              <a:ext uri="{FF2B5EF4-FFF2-40B4-BE49-F238E27FC236}">
                <a16:creationId xmlns:a16="http://schemas.microsoft.com/office/drawing/2014/main" id="{C3D7403A-5DBE-EFFF-81C1-9ED46EB8AD4C}"/>
              </a:ext>
            </a:extLst>
          </p:cNvPr>
          <p:cNvSpPr txBox="1"/>
          <p:nvPr/>
        </p:nvSpPr>
        <p:spPr>
          <a:xfrm>
            <a:off x="405953" y="2245804"/>
            <a:ext cx="11669485" cy="2185173"/>
          </a:xfrm>
          <a:prstGeom prst="rect">
            <a:avLst/>
          </a:prstGeom>
          <a:noFill/>
          <a:ln>
            <a:noFill/>
          </a:ln>
        </p:spPr>
        <p:txBody>
          <a:bodyPr spcFirstLastPara="1" wrap="square" lIns="91425" tIns="45700" rIns="91425" bIns="45700" anchor="t" anchorCtr="0">
            <a:spAutoFit/>
          </a:bodyPr>
          <a:lstStyle/>
          <a:p>
            <a:pPr algn="ctr"/>
            <a:r>
              <a:rPr lang="en-US" sz="4000" b="1" i="1" dirty="0">
                <a:latin typeface="Red Hat Display" panose="02010303040201060303" pitchFamily="2" charset="0"/>
              </a:rPr>
              <a:t>From Evansville to Giverny and Back Again:</a:t>
            </a:r>
          </a:p>
          <a:p>
            <a:pPr algn="ctr"/>
            <a:r>
              <a:rPr lang="en-US" sz="4000" b="1" i="1" dirty="0">
                <a:latin typeface="Red Hat Display" panose="02010303040201060303" pitchFamily="2" charset="0"/>
              </a:rPr>
              <a:t>The Life and Art of Theodore Robinson</a:t>
            </a:r>
            <a:endParaRPr dirty="0">
              <a:latin typeface="Red Hat Display Medium"/>
              <a:ea typeface="Red Hat Display Medium"/>
              <a:cs typeface="Red Hat Display Medium"/>
              <a:sym typeface="Red Hat Display Medium"/>
            </a:endParaRPr>
          </a:p>
          <a:p>
            <a:pPr algn="ctr"/>
            <a:r>
              <a:rPr lang="en-US" sz="2800" dirty="0">
                <a:solidFill>
                  <a:schemeClr val="dk1"/>
                </a:solidFill>
                <a:latin typeface="Red Hat Display Medium"/>
                <a:ea typeface="Red Hat Display Medium"/>
                <a:cs typeface="Red Hat Display Medium"/>
                <a:sym typeface="Red Hat Display Medium"/>
              </a:rPr>
              <a:t>Janine Yorimoto Boldt </a:t>
            </a:r>
          </a:p>
          <a:p>
            <a:pPr algn="ctr"/>
            <a:r>
              <a:rPr lang="en-US" sz="2800" dirty="0">
                <a:solidFill>
                  <a:schemeClr val="dk1"/>
                </a:solidFill>
                <a:latin typeface="Red Hat Display Medium"/>
                <a:ea typeface="Red Hat Display Medium"/>
                <a:cs typeface="Red Hat Display Medium"/>
                <a:sym typeface="Red Hat Display Medium"/>
              </a:rPr>
              <a:t>Collection Reinstallation Project Associate </a:t>
            </a:r>
            <a:endParaRPr sz="1050" dirty="0">
              <a:latin typeface="Red Hat Display Medium"/>
              <a:ea typeface="Red Hat Display Medium"/>
              <a:cs typeface="Red Hat Display Medium"/>
              <a:sym typeface="Red Hat Display Medium"/>
            </a:endParaRPr>
          </a:p>
        </p:txBody>
      </p:sp>
      <p:pic>
        <p:nvPicPr>
          <p:cNvPr id="68" name="Google Shape;68;p1">
            <a:extLst>
              <a:ext uri="{FF2B5EF4-FFF2-40B4-BE49-F238E27FC236}">
                <a16:creationId xmlns:a16="http://schemas.microsoft.com/office/drawing/2014/main" id="{6F4CF1B2-0E0E-767F-1926-2B200CDD0E4A}"/>
              </a:ext>
            </a:extLst>
          </p:cNvPr>
          <p:cNvPicPr preferRelativeResize="0"/>
          <p:nvPr/>
        </p:nvPicPr>
        <p:blipFill rotWithShape="1">
          <a:blip r:embed="rId3">
            <a:alphaModFix/>
          </a:blip>
          <a:srcRect/>
          <a:stretch/>
        </p:blipFill>
        <p:spPr>
          <a:xfrm>
            <a:off x="2951519" y="5054839"/>
            <a:ext cx="6578355" cy="1404553"/>
          </a:xfrm>
          <a:prstGeom prst="rect">
            <a:avLst/>
          </a:prstGeom>
          <a:noFill/>
          <a:ln>
            <a:noFill/>
          </a:ln>
        </p:spPr>
      </p:pic>
      <p:pic>
        <p:nvPicPr>
          <p:cNvPr id="69" name="Google Shape;69;p1">
            <a:extLst>
              <a:ext uri="{FF2B5EF4-FFF2-40B4-BE49-F238E27FC236}">
                <a16:creationId xmlns:a16="http://schemas.microsoft.com/office/drawing/2014/main" id="{1DB9C616-2E94-ACC0-6B86-0E2150CB7199}"/>
              </a:ext>
            </a:extLst>
          </p:cNvPr>
          <p:cNvPicPr preferRelativeResize="0"/>
          <p:nvPr/>
        </p:nvPicPr>
        <p:blipFill>
          <a:blip r:embed="rId4">
            <a:alphaModFix/>
          </a:blip>
          <a:stretch>
            <a:fillRect/>
          </a:stretch>
        </p:blipFill>
        <p:spPr>
          <a:xfrm>
            <a:off x="2638741" y="398608"/>
            <a:ext cx="7203910" cy="1569600"/>
          </a:xfrm>
          <a:prstGeom prst="rect">
            <a:avLst/>
          </a:prstGeom>
          <a:noFill/>
          <a:ln>
            <a:noFill/>
          </a:ln>
        </p:spPr>
      </p:pic>
      <p:pic>
        <p:nvPicPr>
          <p:cNvPr id="2" name="Picture 1" descr="A logo of a building&#10;&#10;AI-generated content may be incorrect.">
            <a:extLst>
              <a:ext uri="{FF2B5EF4-FFF2-40B4-BE49-F238E27FC236}">
                <a16:creationId xmlns:a16="http://schemas.microsoft.com/office/drawing/2014/main" id="{1F00E7DD-4827-F23E-04FA-D20738D31C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29" y="4708573"/>
            <a:ext cx="2600325" cy="1943100"/>
          </a:xfrm>
          <a:prstGeom prst="rect">
            <a:avLst/>
          </a:prstGeom>
        </p:spPr>
      </p:pic>
      <p:pic>
        <p:nvPicPr>
          <p:cNvPr id="4" name="Picture 3" descr="A logo for a museum&#10;&#10;AI-generated content may be incorrect.">
            <a:extLst>
              <a:ext uri="{FF2B5EF4-FFF2-40B4-BE49-F238E27FC236}">
                <a16:creationId xmlns:a16="http://schemas.microsoft.com/office/drawing/2014/main" id="{5A97E2B2-30B0-C68E-C15B-AAB95B4AF0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360" y="5054839"/>
            <a:ext cx="3076639" cy="1492170"/>
          </a:xfrm>
          <a:prstGeom prst="rect">
            <a:avLst/>
          </a:prstGeom>
        </p:spPr>
      </p:pic>
    </p:spTree>
    <p:extLst>
      <p:ext uri="{BB962C8B-B14F-4D97-AF65-F5344CB8AC3E}">
        <p14:creationId xmlns:p14="http://schemas.microsoft.com/office/powerpoint/2010/main" val="143669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C87CBE-6D59-B020-973A-6BFE92729D3A}"/>
              </a:ext>
            </a:extLst>
          </p:cNvPr>
          <p:cNvSpPr txBox="1"/>
          <p:nvPr/>
        </p:nvSpPr>
        <p:spPr>
          <a:xfrm>
            <a:off x="7227418" y="1792225"/>
            <a:ext cx="4126343" cy="3139321"/>
          </a:xfrm>
          <a:prstGeom prst="rect">
            <a:avLst/>
          </a:prstGeom>
          <a:noFill/>
        </p:spPr>
        <p:txBody>
          <a:bodyPr wrap="square" rtlCol="0">
            <a:spAutoFit/>
          </a:bodyPr>
          <a:lstStyle/>
          <a:p>
            <a:r>
              <a:rPr lang="en-US" dirty="0">
                <a:latin typeface="Red Hat Display" panose="02010303040201060303" pitchFamily="2" charset="0"/>
              </a:rPr>
              <a:t>“All who have seen Theodore’s pencil sketches the past year or two, are convinced that he has selected a congenial profession. There is not a young man of better habits, purer morals, or one whom Evansville would delight to honor in any calling more than Theodore Robinson.”</a:t>
            </a:r>
          </a:p>
          <a:p>
            <a:endParaRPr lang="en-US" dirty="0">
              <a:latin typeface="Red Hat Display" panose="02010303040201060303" pitchFamily="2" charset="0"/>
            </a:endParaRPr>
          </a:p>
          <a:p>
            <a:r>
              <a:rPr lang="en-US" i="1" dirty="0">
                <a:latin typeface="Red Hat Display" panose="02010303040201060303" pitchFamily="2" charset="0"/>
              </a:rPr>
              <a:t>Evansville Review</a:t>
            </a:r>
            <a:r>
              <a:rPr lang="en-US" dirty="0">
                <a:latin typeface="Red Hat Display" panose="02010303040201060303" pitchFamily="2" charset="0"/>
              </a:rPr>
              <a:t>, November 16, 1870</a:t>
            </a:r>
          </a:p>
          <a:p>
            <a:endParaRPr lang="en-US" dirty="0">
              <a:latin typeface="Red Hat Display" panose="02010303040201060303" pitchFamily="2" charset="0"/>
            </a:endParaRPr>
          </a:p>
        </p:txBody>
      </p:sp>
      <p:sp>
        <p:nvSpPr>
          <p:cNvPr id="3" name="TextBox 2">
            <a:extLst>
              <a:ext uri="{FF2B5EF4-FFF2-40B4-BE49-F238E27FC236}">
                <a16:creationId xmlns:a16="http://schemas.microsoft.com/office/drawing/2014/main" id="{856CB743-285D-6033-503B-BD91B9CC5EF8}"/>
              </a:ext>
            </a:extLst>
          </p:cNvPr>
          <p:cNvSpPr txBox="1"/>
          <p:nvPr/>
        </p:nvSpPr>
        <p:spPr>
          <a:xfrm>
            <a:off x="709573" y="5822899"/>
            <a:ext cx="5917997" cy="369332"/>
          </a:xfrm>
          <a:prstGeom prst="rect">
            <a:avLst/>
          </a:prstGeom>
          <a:noFill/>
        </p:spPr>
        <p:txBody>
          <a:bodyPr wrap="square" rtlCol="0">
            <a:spAutoFit/>
          </a:bodyPr>
          <a:lstStyle/>
          <a:p>
            <a:r>
              <a:rPr lang="en-US" dirty="0">
                <a:latin typeface="Red Hat Display" panose="02010303040201060303" pitchFamily="2" charset="0"/>
              </a:rPr>
              <a:t>Pages from sketchbook dated 1874 and 1875</a:t>
            </a:r>
          </a:p>
        </p:txBody>
      </p:sp>
      <p:pic>
        <p:nvPicPr>
          <p:cNvPr id="5" name="Picture 4" descr="A couple of sketches of two people&#10;&#10;AI-generated content may be incorrect.">
            <a:extLst>
              <a:ext uri="{FF2B5EF4-FFF2-40B4-BE49-F238E27FC236}">
                <a16:creationId xmlns:a16="http://schemas.microsoft.com/office/drawing/2014/main" id="{67C8931D-5133-337D-741D-2050BDA3E591}"/>
              </a:ext>
            </a:extLst>
          </p:cNvPr>
          <p:cNvPicPr>
            <a:picLocks noChangeAspect="1"/>
          </p:cNvPicPr>
          <p:nvPr/>
        </p:nvPicPr>
        <p:blipFill>
          <a:blip r:embed="rId2">
            <a:extLst>
              <a:ext uri="{28A0092B-C50C-407E-A947-70E740481C1C}">
                <a14:useLocalDpi xmlns:a14="http://schemas.microsoft.com/office/drawing/2010/main" val="0"/>
              </a:ext>
            </a:extLst>
          </a:blip>
          <a:srcRect l="2463" t="7937" r="3955" b="2996"/>
          <a:stretch>
            <a:fillRect/>
          </a:stretch>
        </p:blipFill>
        <p:spPr>
          <a:xfrm rot="16200000">
            <a:off x="1041580" y="-100930"/>
            <a:ext cx="5155877" cy="6542797"/>
          </a:xfrm>
          <a:prstGeom prst="rect">
            <a:avLst/>
          </a:prstGeom>
        </p:spPr>
      </p:pic>
    </p:spTree>
    <p:extLst>
      <p:ext uri="{BB962C8B-B14F-4D97-AF65-F5344CB8AC3E}">
        <p14:creationId xmlns:p14="http://schemas.microsoft.com/office/powerpoint/2010/main" val="356252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C1C33-4D61-7235-4573-693F7F307EB2}"/>
              </a:ext>
            </a:extLst>
          </p:cNvPr>
          <p:cNvPicPr>
            <a:picLocks noChangeAspect="1"/>
          </p:cNvPicPr>
          <p:nvPr/>
        </p:nvPicPr>
        <p:blipFill>
          <a:blip r:embed="rId2"/>
          <a:stretch>
            <a:fillRect/>
          </a:stretch>
        </p:blipFill>
        <p:spPr>
          <a:xfrm>
            <a:off x="2084799" y="137643"/>
            <a:ext cx="2480716" cy="6651726"/>
          </a:xfrm>
          <a:prstGeom prst="rect">
            <a:avLst/>
          </a:prstGeom>
        </p:spPr>
      </p:pic>
      <p:sp>
        <p:nvSpPr>
          <p:cNvPr id="4" name="TextBox 3">
            <a:extLst>
              <a:ext uri="{FF2B5EF4-FFF2-40B4-BE49-F238E27FC236}">
                <a16:creationId xmlns:a16="http://schemas.microsoft.com/office/drawing/2014/main" id="{24D473ED-1432-6589-EA0E-99262FDCD556}"/>
              </a:ext>
            </a:extLst>
          </p:cNvPr>
          <p:cNvSpPr txBox="1"/>
          <p:nvPr/>
        </p:nvSpPr>
        <p:spPr>
          <a:xfrm>
            <a:off x="4909225" y="5940038"/>
            <a:ext cx="4546060" cy="369332"/>
          </a:xfrm>
          <a:prstGeom prst="rect">
            <a:avLst/>
          </a:prstGeom>
          <a:noFill/>
        </p:spPr>
        <p:txBody>
          <a:bodyPr wrap="square" rtlCol="0">
            <a:spAutoFit/>
          </a:bodyPr>
          <a:lstStyle/>
          <a:p>
            <a:r>
              <a:rPr lang="en-US" i="1" dirty="0">
                <a:latin typeface="Red Hat Display" panose="02010303040201060303" pitchFamily="2" charset="0"/>
              </a:rPr>
              <a:t>Evansville Review</a:t>
            </a:r>
            <a:r>
              <a:rPr lang="en-US" dirty="0">
                <a:latin typeface="Red Hat Display" panose="02010303040201060303" pitchFamily="2" charset="0"/>
              </a:rPr>
              <a:t>, July 31, 1872</a:t>
            </a:r>
            <a:endParaRPr lang="en-US" i="1" dirty="0">
              <a:latin typeface="Red Hat Display" panose="02010303040201060303" pitchFamily="2" charset="0"/>
            </a:endParaRPr>
          </a:p>
        </p:txBody>
      </p:sp>
      <p:sp>
        <p:nvSpPr>
          <p:cNvPr id="5" name="TextBox 4">
            <a:extLst>
              <a:ext uri="{FF2B5EF4-FFF2-40B4-BE49-F238E27FC236}">
                <a16:creationId xmlns:a16="http://schemas.microsoft.com/office/drawing/2014/main" id="{B90EB43D-1CDA-58D4-A168-060C2930FD54}"/>
              </a:ext>
            </a:extLst>
          </p:cNvPr>
          <p:cNvSpPr txBox="1"/>
          <p:nvPr/>
        </p:nvSpPr>
        <p:spPr>
          <a:xfrm>
            <a:off x="5257800" y="3590467"/>
            <a:ext cx="6097218" cy="646331"/>
          </a:xfrm>
          <a:prstGeom prst="rect">
            <a:avLst/>
          </a:prstGeom>
          <a:noFill/>
        </p:spPr>
        <p:txBody>
          <a:bodyPr wrap="square">
            <a:spAutoFit/>
          </a:bodyPr>
          <a:lstStyle/>
          <a:p>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“We all part </a:t>
            </a:r>
            <a:r>
              <a:rPr lang="en-US" sz="1800" dirty="0" err="1">
                <a:effectLst/>
                <a:latin typeface="Red Hat Display" panose="02010303040201060303" pitchFamily="2" charset="0"/>
                <a:ea typeface="Red Hat Display" panose="02010303040201060303" pitchFamily="2" charset="0"/>
                <a:cs typeface="Times New Roman" panose="02020603050405020304" pitchFamily="18" charset="0"/>
              </a:rPr>
              <a:t>regrettingly</a:t>
            </a:r>
            <a:r>
              <a:rPr lang="en-US" sz="1800" dirty="0">
                <a:effectLst/>
                <a:latin typeface="Red Hat Display" panose="02010303040201060303" pitchFamily="2" charset="0"/>
                <a:ea typeface="Red Hat Display" panose="02010303040201060303" pitchFamily="2" charset="0"/>
                <a:cs typeface="Times New Roman" panose="02020603050405020304" pitchFamily="18" charset="0"/>
              </a:rPr>
              <a:t> with Theodore, or our young artist, as we have been pleased to call him”</a:t>
            </a:r>
            <a:endParaRPr lang="en-US" dirty="0">
              <a:latin typeface="Red Hat Display" panose="02010303040201060303" pitchFamily="2" charset="0"/>
            </a:endParaRPr>
          </a:p>
        </p:txBody>
      </p:sp>
    </p:spTree>
    <p:extLst>
      <p:ext uri="{BB962C8B-B14F-4D97-AF65-F5344CB8AC3E}">
        <p14:creationId xmlns:p14="http://schemas.microsoft.com/office/powerpoint/2010/main" val="9816309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4149</TotalTime>
  <Words>1666</Words>
  <Application>Microsoft Office PowerPoint</Application>
  <PresentationFormat>Widescreen</PresentationFormat>
  <Paragraphs>308</Paragraphs>
  <Slides>70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Aptos Display</vt:lpstr>
      <vt:lpstr>Arial</vt:lpstr>
      <vt:lpstr>Red Hat Display</vt:lpstr>
      <vt:lpstr>Red Hat Display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Janine Yorimoto Boldt</dc:creator>
  <cp:lastModifiedBy>Janine Yorimoto Boldt</cp:lastModifiedBy>
  <cp:revision>1</cp:revision>
  <dcterms:created xsi:type="dcterms:W3CDTF">2025-08-26T21:07:30Z</dcterms:created>
  <dcterms:modified xsi:type="dcterms:W3CDTF">2025-10-10T15:18:11Z</dcterms:modified>
</cp:coreProperties>
</file>