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3.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07.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85.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105.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93.xml"/>
  <Override ContentType="application/vnd.openxmlformats-officedocument.presentationml.notesSlide+xml" PartName="/ppt/notesSlides/notesSlide87.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123.xml"/>
  <Override ContentType="application/vnd.openxmlformats-officedocument.presentationml.notesSlide+xml" PartName="/ppt/notesSlides/notesSlide110.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89.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120.xml"/>
  <Override ContentType="application/vnd.openxmlformats-officedocument.presentationml.notesSlide+xml" PartName="/ppt/notesSlides/notesSlide2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8.xml"/>
  <Override ContentType="application/vnd.openxmlformats-officedocument.presentationml.notesSlide+xml" PartName="/ppt/notesSlides/notesSlide4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92.xml"/>
  <Override ContentType="application/vnd.openxmlformats-officedocument.presentationml.notesSlide+xml" PartName="/ppt/notesSlides/notesSlide84.xml"/>
  <Override ContentType="application/vnd.openxmlformats-officedocument.presentationml.notesSlide+xml" PartName="/ppt/notesSlides/notesSlide116.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24.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108.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86.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7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2.xml"/>
  <Override ContentType="application/vnd.openxmlformats-officedocument.presentationml.notesSlide+xml" PartName="/ppt/notesSlides/notesSlide62.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28.xml"/>
  <Override ContentType="application/vnd.openxmlformats-officedocument.presentationml.notesSlide+xml" PartName="/ppt/notesSlides/notesSlide1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04.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128.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96.xml"/>
  <Override ContentType="application/vnd.openxmlformats-officedocument.presentationml.notesSlide+xml" PartName="/ppt/notesSlides/notesSlide102.xml"/>
  <Override ContentType="application/vnd.openxmlformats-officedocument.presentationml.notesSlide+xml" PartName="/ppt/notesSlides/notesSlide19.xml"/>
  <Override ContentType="application/vnd.openxmlformats-officedocument.presentationml.notesSlide+xml" PartName="/ppt/notesSlides/notesSlide83.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121.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105.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68.xml"/>
  <Override ContentType="application/vnd.openxmlformats-officedocument.presentationml.slide+xml" PartName="/ppt/slides/slide9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xml"/>
  <Override ContentType="application/vnd.openxmlformats-officedocument.presentationml.slide+xml" PartName="/ppt/slides/slide82.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1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98.xml"/>
  <Override ContentType="application/vnd.openxmlformats-officedocument.presentationml.slide+xml" PartName="/ppt/slides/slide125.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76.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114.xml"/>
  <Override ContentType="application/vnd.openxmlformats-officedocument.presentationml.slide+xml" PartName="/ppt/slides/slide31.xml"/>
  <Override ContentType="application/vnd.openxmlformats-officedocument.presentationml.slide+xml" PartName="/ppt/slides/slide127.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9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30.xml"/>
  <Override ContentType="application/vnd.openxmlformats-officedocument.presentationml.slide+xml" PartName="/ppt/slides/slide1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97.xml"/>
  <Override ContentType="application/vnd.openxmlformats-officedocument.presentationml.slide+xml" PartName="/ppt/slides/slide11.xml"/>
  <Override ContentType="application/vnd.openxmlformats-officedocument.presentationml.slide+xml" PartName="/ppt/slides/slide110.xml"/>
  <Override ContentType="application/vnd.openxmlformats-officedocument.presentationml.slide+xml" PartName="/ppt/slides/slide6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49.xml"/>
  <Override ContentType="application/vnd.openxmlformats-officedocument.presentationml.slide+xml" PartName="/ppt/slides/slide124.xml"/>
  <Override ContentType="application/vnd.openxmlformats-officedocument.presentationml.slide+xml" PartName="/ppt/slides/slide83.xml"/>
  <Override ContentType="application/vnd.openxmlformats-officedocument.presentationml.slide+xml" PartName="/ppt/slides/slide106.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09.xml"/>
  <Override ContentType="application/vnd.openxmlformats-officedocument.presentationml.slide+xml" PartName="/ppt/slides/slide134.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47.xml"/>
  <Override ContentType="application/vnd.openxmlformats-officedocument.presentationml.slide+xml" PartName="/ppt/slides/slide21.xml"/>
  <Override ContentType="application/vnd.openxmlformats-officedocument.presentationml.slide+xml" PartName="/ppt/slides/slide100.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90.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132.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88.xml"/>
  <Override ContentType="application/vnd.openxmlformats-officedocument.presentationml.slide+xml" PartName="/ppt/slides/slide128.xml"/>
  <Override ContentType="application/vnd.openxmlformats-officedocument.presentationml.slide+xml" PartName="/ppt/slides/slide92.xml"/>
  <Override ContentType="application/vnd.openxmlformats-officedocument.presentationml.slide+xml" PartName="/ppt/slides/slide115.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65"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69" r:id="rId119"/>
    <p:sldId id="370" r:id="rId120"/>
    <p:sldId id="371" r:id="rId121"/>
    <p:sldId id="372" r:id="rId122"/>
    <p:sldId id="373" r:id="rId123"/>
    <p:sldId id="374" r:id="rId124"/>
    <p:sldId id="375" r:id="rId125"/>
    <p:sldId id="376" r:id="rId126"/>
    <p:sldId id="377" r:id="rId127"/>
    <p:sldId id="378" r:id="rId128"/>
    <p:sldId id="379" r:id="rId129"/>
    <p:sldId id="380" r:id="rId130"/>
    <p:sldId id="381" r:id="rId131"/>
    <p:sldId id="382" r:id="rId132"/>
    <p:sldId id="383" r:id="rId133"/>
    <p:sldId id="384" r:id="rId134"/>
    <p:sldId id="385" r:id="rId135"/>
    <p:sldId id="386" r:id="rId136"/>
    <p:sldId id="387" r:id="rId137"/>
    <p:sldId id="388" r:id="rId138"/>
    <p:sldId id="389" r:id="rId139"/>
  </p:sldIdLst>
  <p:sldSz cy="5143500" cx="9144000"/>
  <p:notesSz cx="6858000" cy="9144000"/>
  <p:embeddedFontLst>
    <p:embeddedFont>
      <p:font typeface="Comfortaa SemiBold"/>
      <p:regular r:id="rId140"/>
      <p:bold r:id="rId141"/>
    </p:embeddedFont>
    <p:embeddedFont>
      <p:font typeface="Tahoma"/>
      <p:regular r:id="rId142"/>
      <p:bold r:id="rId143"/>
    </p:embeddedFont>
    <p:embeddedFont>
      <p:font typeface="Comfortaa Medium"/>
      <p:regular r:id="rId144"/>
      <p:bold r:id="rId145"/>
    </p:embeddedFont>
    <p:embeddedFont>
      <p:font typeface="Comfortaa"/>
      <p:regular r:id="rId146"/>
      <p:bold r:id="rId147"/>
    </p:embeddedFont>
    <p:embeddedFont>
      <p:font typeface="Century Gothic"/>
      <p:regular r:id="rId148"/>
      <p:bold r:id="rId149"/>
      <p:italic r:id="rId150"/>
      <p:boldItalic r:id="rId15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07" Type="http://schemas.openxmlformats.org/officeDocument/2006/relationships/slide" Target="slides/slide102.xml"/><Relationship Id="rId106" Type="http://schemas.openxmlformats.org/officeDocument/2006/relationships/slide" Target="slides/slide101.xml"/><Relationship Id="rId105" Type="http://schemas.openxmlformats.org/officeDocument/2006/relationships/slide" Target="slides/slide100.xml"/><Relationship Id="rId104" Type="http://schemas.openxmlformats.org/officeDocument/2006/relationships/slide" Target="slides/slide99.xml"/><Relationship Id="rId109" Type="http://schemas.openxmlformats.org/officeDocument/2006/relationships/slide" Target="slides/slide104.xml"/><Relationship Id="rId108" Type="http://schemas.openxmlformats.org/officeDocument/2006/relationships/slide" Target="slides/slide103.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103" Type="http://schemas.openxmlformats.org/officeDocument/2006/relationships/slide" Target="slides/slide98.xml"/><Relationship Id="rId102" Type="http://schemas.openxmlformats.org/officeDocument/2006/relationships/slide" Target="slides/slide97.xml"/><Relationship Id="rId101" Type="http://schemas.openxmlformats.org/officeDocument/2006/relationships/slide" Target="slides/slide96.xml"/><Relationship Id="rId100" Type="http://schemas.openxmlformats.org/officeDocument/2006/relationships/slide" Target="slides/slide95.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29" Type="http://schemas.openxmlformats.org/officeDocument/2006/relationships/slide" Target="slides/slide124.xml"/><Relationship Id="rId128" Type="http://schemas.openxmlformats.org/officeDocument/2006/relationships/slide" Target="slides/slide123.xml"/><Relationship Id="rId127" Type="http://schemas.openxmlformats.org/officeDocument/2006/relationships/slide" Target="slides/slide122.xml"/><Relationship Id="rId126" Type="http://schemas.openxmlformats.org/officeDocument/2006/relationships/slide" Target="slides/slide121.xml"/><Relationship Id="rId26" Type="http://schemas.openxmlformats.org/officeDocument/2006/relationships/slide" Target="slides/slide21.xml"/><Relationship Id="rId121" Type="http://schemas.openxmlformats.org/officeDocument/2006/relationships/slide" Target="slides/slide116.xml"/><Relationship Id="rId25" Type="http://schemas.openxmlformats.org/officeDocument/2006/relationships/slide" Target="slides/slide20.xml"/><Relationship Id="rId120" Type="http://schemas.openxmlformats.org/officeDocument/2006/relationships/slide" Target="slides/slide115.xml"/><Relationship Id="rId28" Type="http://schemas.openxmlformats.org/officeDocument/2006/relationships/slide" Target="slides/slide23.xml"/><Relationship Id="rId27" Type="http://schemas.openxmlformats.org/officeDocument/2006/relationships/slide" Target="slides/slide22.xml"/><Relationship Id="rId125" Type="http://schemas.openxmlformats.org/officeDocument/2006/relationships/slide" Target="slides/slide120.xml"/><Relationship Id="rId29" Type="http://schemas.openxmlformats.org/officeDocument/2006/relationships/slide" Target="slides/slide24.xml"/><Relationship Id="rId124" Type="http://schemas.openxmlformats.org/officeDocument/2006/relationships/slide" Target="slides/slide119.xml"/><Relationship Id="rId123" Type="http://schemas.openxmlformats.org/officeDocument/2006/relationships/slide" Target="slides/slide118.xml"/><Relationship Id="rId122" Type="http://schemas.openxmlformats.org/officeDocument/2006/relationships/slide" Target="slides/slide117.xml"/><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11" Type="http://schemas.openxmlformats.org/officeDocument/2006/relationships/slide" Target="slides/slide6.xml"/><Relationship Id="rId99" Type="http://schemas.openxmlformats.org/officeDocument/2006/relationships/slide" Target="slides/slide94.xml"/><Relationship Id="rId10" Type="http://schemas.openxmlformats.org/officeDocument/2006/relationships/slide" Target="slides/slide5.xml"/><Relationship Id="rId98" Type="http://schemas.openxmlformats.org/officeDocument/2006/relationships/slide" Target="slides/slide93.xml"/><Relationship Id="rId13" Type="http://schemas.openxmlformats.org/officeDocument/2006/relationships/slide" Target="slides/slide8.xml"/><Relationship Id="rId12" Type="http://schemas.openxmlformats.org/officeDocument/2006/relationships/slide" Target="slides/slide7.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18" Type="http://schemas.openxmlformats.org/officeDocument/2006/relationships/slide" Target="slides/slide113.xml"/><Relationship Id="rId117" Type="http://schemas.openxmlformats.org/officeDocument/2006/relationships/slide" Target="slides/slide112.xml"/><Relationship Id="rId116" Type="http://schemas.openxmlformats.org/officeDocument/2006/relationships/slide" Target="slides/slide111.xml"/><Relationship Id="rId115" Type="http://schemas.openxmlformats.org/officeDocument/2006/relationships/slide" Target="slides/slide110.xml"/><Relationship Id="rId119" Type="http://schemas.openxmlformats.org/officeDocument/2006/relationships/slide" Target="slides/slide114.xml"/><Relationship Id="rId15" Type="http://schemas.openxmlformats.org/officeDocument/2006/relationships/slide" Target="slides/slide10.xml"/><Relationship Id="rId110" Type="http://schemas.openxmlformats.org/officeDocument/2006/relationships/slide" Target="slides/slide105.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14" Type="http://schemas.openxmlformats.org/officeDocument/2006/relationships/slide" Target="slides/slide109.xml"/><Relationship Id="rId18" Type="http://schemas.openxmlformats.org/officeDocument/2006/relationships/slide" Target="slides/slide13.xml"/><Relationship Id="rId113" Type="http://schemas.openxmlformats.org/officeDocument/2006/relationships/slide" Target="slides/slide108.xml"/><Relationship Id="rId112" Type="http://schemas.openxmlformats.org/officeDocument/2006/relationships/slide" Target="slides/slide107.xml"/><Relationship Id="rId111" Type="http://schemas.openxmlformats.org/officeDocument/2006/relationships/slide" Target="slides/slide106.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150" Type="http://schemas.openxmlformats.org/officeDocument/2006/relationships/font" Target="fonts/CenturyGothic-italic.fntdata"/><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149" Type="http://schemas.openxmlformats.org/officeDocument/2006/relationships/font" Target="fonts/CenturyGothic-bold.fntdata"/><Relationship Id="rId4" Type="http://schemas.openxmlformats.org/officeDocument/2006/relationships/slideMaster" Target="slideMasters/slideMaster1.xml"/><Relationship Id="rId148" Type="http://schemas.openxmlformats.org/officeDocument/2006/relationships/font" Target="fonts/CenturyGothic-regular.fntdata"/><Relationship Id="rId9" Type="http://schemas.openxmlformats.org/officeDocument/2006/relationships/slide" Target="slides/slide4.xml"/><Relationship Id="rId143" Type="http://schemas.openxmlformats.org/officeDocument/2006/relationships/font" Target="fonts/Tahoma-bold.fntdata"/><Relationship Id="rId142" Type="http://schemas.openxmlformats.org/officeDocument/2006/relationships/font" Target="fonts/Tahoma-regular.fntdata"/><Relationship Id="rId141" Type="http://schemas.openxmlformats.org/officeDocument/2006/relationships/font" Target="fonts/ComfortaaSemiBold-bold.fntdata"/><Relationship Id="rId140" Type="http://schemas.openxmlformats.org/officeDocument/2006/relationships/font" Target="fonts/ComfortaaSemiBold-regular.fntdata"/><Relationship Id="rId5" Type="http://schemas.openxmlformats.org/officeDocument/2006/relationships/notesMaster" Target="notesMasters/notesMaster1.xml"/><Relationship Id="rId147" Type="http://schemas.openxmlformats.org/officeDocument/2006/relationships/font" Target="fonts/Comfortaa-bold.fntdata"/><Relationship Id="rId6" Type="http://schemas.openxmlformats.org/officeDocument/2006/relationships/slide" Target="slides/slide1.xml"/><Relationship Id="rId146" Type="http://schemas.openxmlformats.org/officeDocument/2006/relationships/font" Target="fonts/Comfortaa-regular.fntdata"/><Relationship Id="rId7" Type="http://schemas.openxmlformats.org/officeDocument/2006/relationships/slide" Target="slides/slide2.xml"/><Relationship Id="rId145" Type="http://schemas.openxmlformats.org/officeDocument/2006/relationships/font" Target="fonts/ComfortaaMedium-bold.fntdata"/><Relationship Id="rId8" Type="http://schemas.openxmlformats.org/officeDocument/2006/relationships/slide" Target="slides/slide3.xml"/><Relationship Id="rId144" Type="http://schemas.openxmlformats.org/officeDocument/2006/relationships/font" Target="fonts/ComfortaaMedium-regular.fntdata"/><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139" Type="http://schemas.openxmlformats.org/officeDocument/2006/relationships/slide" Target="slides/slide134.xml"/><Relationship Id="rId138" Type="http://schemas.openxmlformats.org/officeDocument/2006/relationships/slide" Target="slides/slide133.xml"/><Relationship Id="rId137" Type="http://schemas.openxmlformats.org/officeDocument/2006/relationships/slide" Target="slides/slide132.xml"/><Relationship Id="rId132" Type="http://schemas.openxmlformats.org/officeDocument/2006/relationships/slide" Target="slides/slide127.xml"/><Relationship Id="rId131" Type="http://schemas.openxmlformats.org/officeDocument/2006/relationships/slide" Target="slides/slide126.xml"/><Relationship Id="rId130" Type="http://schemas.openxmlformats.org/officeDocument/2006/relationships/slide" Target="slides/slide125.xml"/><Relationship Id="rId136" Type="http://schemas.openxmlformats.org/officeDocument/2006/relationships/slide" Target="slides/slide131.xml"/><Relationship Id="rId135" Type="http://schemas.openxmlformats.org/officeDocument/2006/relationships/slide" Target="slides/slide130.xml"/><Relationship Id="rId134" Type="http://schemas.openxmlformats.org/officeDocument/2006/relationships/slide" Target="slides/slide129.xml"/><Relationship Id="rId133" Type="http://schemas.openxmlformats.org/officeDocument/2006/relationships/slide" Target="slides/slide128.xml"/><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65" Type="http://schemas.openxmlformats.org/officeDocument/2006/relationships/slide" Target="slides/slide60.xml"/><Relationship Id="rId68" Type="http://schemas.openxmlformats.org/officeDocument/2006/relationships/slide" Target="slides/slide63.xml"/><Relationship Id="rId67" Type="http://schemas.openxmlformats.org/officeDocument/2006/relationships/slide" Target="slides/slide62.xml"/><Relationship Id="rId60" Type="http://schemas.openxmlformats.org/officeDocument/2006/relationships/slide" Target="slides/slide55.xml"/><Relationship Id="rId69" Type="http://schemas.openxmlformats.org/officeDocument/2006/relationships/slide" Target="slides/slide6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54" Type="http://schemas.openxmlformats.org/officeDocument/2006/relationships/slide" Target="slides/slide49.xml"/><Relationship Id="rId57" Type="http://schemas.openxmlformats.org/officeDocument/2006/relationships/slide" Target="slides/slide52.xml"/><Relationship Id="rId56" Type="http://schemas.openxmlformats.org/officeDocument/2006/relationships/slide" Target="slides/slide51.xml"/><Relationship Id="rId59" Type="http://schemas.openxmlformats.org/officeDocument/2006/relationships/slide" Target="slides/slide54.xml"/><Relationship Id="rId58" Type="http://schemas.openxmlformats.org/officeDocument/2006/relationships/slide" Target="slides/slide53.xml"/><Relationship Id="rId151" Type="http://schemas.openxmlformats.org/officeDocument/2006/relationships/font" Target="fonts/CenturyGothic-bold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 name="Shape 105"/>
        <p:cNvGrpSpPr/>
        <p:nvPr/>
      </p:nvGrpSpPr>
      <p:grpSpPr>
        <a:xfrm>
          <a:off x="0" y="0"/>
          <a:ext cx="0" cy="0"/>
          <a:chOff x="0" y="0"/>
          <a:chExt cx="0" cy="0"/>
        </a:xfrm>
      </p:grpSpPr>
      <p:sp>
        <p:nvSpPr>
          <p:cNvPr id="106" name="Google Shape;106;g32ac62b1682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 name="Google Shape;107;g32ac62b1682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Hello all and welcome to “I’m Cutting You Off! Plant Pruning Basics” We will cover a lot today, but please don’t be overwhelmed, (one of these / this session) will be recorded, so you will get a chance to go back and look at it afterward. Please hold all questions until the end, I’ll leave as much time as I can to go over them, or I will be available after the presentation as well.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32ff0427e08_0_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 name="Google Shape;187;g32ff0427e08_0_40: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Pruning to help a plant serve a specific purpose in the landscape (shade, privacy, air flow)</a:t>
            </a:r>
            <a:endParaRPr/>
          </a:p>
          <a:p>
            <a:pPr indent="0" lvl="0" marL="0" rtl="0" algn="l">
              <a:spcBef>
                <a:spcPts val="0"/>
              </a:spcBef>
              <a:spcAft>
                <a:spcPts val="0"/>
              </a:spcAft>
              <a:buNone/>
            </a:pPr>
            <a:r>
              <a:t/>
            </a:r>
            <a:endParaRPr/>
          </a:p>
        </p:txBody>
      </p:sp>
      <p:sp>
        <p:nvSpPr>
          <p:cNvPr id="188" name="Google Shape;188;g32ff0427e08_0_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1" name="Shape 1041"/>
        <p:cNvGrpSpPr/>
        <p:nvPr/>
      </p:nvGrpSpPr>
      <p:grpSpPr>
        <a:xfrm>
          <a:off x="0" y="0"/>
          <a:ext cx="0" cy="0"/>
          <a:chOff x="0" y="0"/>
          <a:chExt cx="0" cy="0"/>
        </a:xfrm>
      </p:grpSpPr>
      <p:sp>
        <p:nvSpPr>
          <p:cNvPr id="1042" name="Google Shape;1042;g32dea6d6d32_0_4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3" name="Google Shape;1043;g32dea6d6d32_0_411: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Basal growers have multiple trunks or basal stems, the largest buds are usually along the middle portion of the stem, and flowers usually occur on lateral portions of the stem</a:t>
            </a:r>
            <a:endParaRPr/>
          </a:p>
        </p:txBody>
      </p:sp>
      <p:sp>
        <p:nvSpPr>
          <p:cNvPr id="1044" name="Google Shape;1044;g32dea6d6d32_0_4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0" name="Shape 1050"/>
        <p:cNvGrpSpPr/>
        <p:nvPr/>
      </p:nvGrpSpPr>
      <p:grpSpPr>
        <a:xfrm>
          <a:off x="0" y="0"/>
          <a:ext cx="0" cy="0"/>
          <a:chOff x="0" y="0"/>
          <a:chExt cx="0" cy="0"/>
        </a:xfrm>
      </p:grpSpPr>
      <p:sp>
        <p:nvSpPr>
          <p:cNvPr id="1051" name="Google Shape;1051;g32dea6d6d32_0_4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2" name="Google Shape;1052;g32dea6d6d32_0_419: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You usually prune basal growers to enhance blooming/fruiting</a:t>
            </a:r>
            <a:endParaRPr/>
          </a:p>
          <a:p>
            <a:pPr indent="0" lvl="0" marL="0" rtl="0" algn="l">
              <a:spcBef>
                <a:spcPts val="0"/>
              </a:spcBef>
              <a:spcAft>
                <a:spcPts val="0"/>
              </a:spcAft>
              <a:buNone/>
            </a:pPr>
            <a:r>
              <a:rPr lang="en"/>
              <a:t>Prune out old stems to keep the plant from getting too crowded and starting to get damage/decay in center</a:t>
            </a:r>
            <a:endParaRPr/>
          </a:p>
          <a:p>
            <a:pPr indent="0" lvl="0" marL="0" rtl="0" algn="l">
              <a:spcBef>
                <a:spcPts val="0"/>
              </a:spcBef>
              <a:spcAft>
                <a:spcPts val="0"/>
              </a:spcAft>
              <a:buNone/>
            </a:pPr>
            <a:r>
              <a:rPr lang="en"/>
              <a:t>Common basal growers include forsythia, boxwoods, and some spirea species</a:t>
            </a:r>
            <a:endParaRPr/>
          </a:p>
        </p:txBody>
      </p:sp>
      <p:sp>
        <p:nvSpPr>
          <p:cNvPr id="1053" name="Google Shape;1053;g32dea6d6d32_0_4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9" name="Shape 1059"/>
        <p:cNvGrpSpPr/>
        <p:nvPr/>
      </p:nvGrpSpPr>
      <p:grpSpPr>
        <a:xfrm>
          <a:off x="0" y="0"/>
          <a:ext cx="0" cy="0"/>
          <a:chOff x="0" y="0"/>
          <a:chExt cx="0" cy="0"/>
        </a:xfrm>
      </p:grpSpPr>
      <p:sp>
        <p:nvSpPr>
          <p:cNvPr id="1060" name="Google Shape;1060;g2684b7555e3_1_14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1" name="Google Shape;1061;g2684b7555e3_1_1447: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
                <a:solidFill>
                  <a:schemeClr val="dk1"/>
                </a:solidFill>
              </a:rPr>
              <a:t>To prune basal growers, still start with the 3 D’s.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Then remove about ⅓ of the oldest stems, cutting them just above the ground.</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Then, stand back and cut any unappealing stems using thinning cuts. Maybe one portion is sticking up higher than other parts of the plant, maybe one stem is growing crooked, etc.</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Continue taking away stems in a random pattern until ¼ to ⅓ of all the plant stems are removed</a:t>
            </a:r>
            <a:endParaRPr/>
          </a:p>
          <a:p>
            <a:pPr indent="0" lvl="0" marL="0" rtl="0" algn="l">
              <a:spcBef>
                <a:spcPts val="0"/>
              </a:spcBef>
              <a:spcAft>
                <a:spcPts val="0"/>
              </a:spcAft>
              <a:buNone/>
            </a:pPr>
            <a:r>
              <a:t/>
            </a:r>
            <a:endParaRPr/>
          </a:p>
        </p:txBody>
      </p:sp>
      <p:sp>
        <p:nvSpPr>
          <p:cNvPr id="1062" name="Google Shape;1062;g2684b7555e3_1_14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8" name="Shape 1068"/>
        <p:cNvGrpSpPr/>
        <p:nvPr/>
      </p:nvGrpSpPr>
      <p:grpSpPr>
        <a:xfrm>
          <a:off x="0" y="0"/>
          <a:ext cx="0" cy="0"/>
          <a:chOff x="0" y="0"/>
          <a:chExt cx="0" cy="0"/>
        </a:xfrm>
      </p:grpSpPr>
      <p:sp>
        <p:nvSpPr>
          <p:cNvPr id="1069" name="Google Shape;1069;g32dea6d6d32_0_4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0" name="Google Shape;1070;g32dea6d6d32_0_430: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Shearing works for basal growers due to having multiple basal stems and flowering along the lateral stems- so using heading cutswon’t remove all of your flower buds</a:t>
            </a:r>
            <a:endParaRPr/>
          </a:p>
        </p:txBody>
      </p:sp>
      <p:sp>
        <p:nvSpPr>
          <p:cNvPr id="1071" name="Google Shape;1071;g32dea6d6d32_0_4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8" name="Shape 1078"/>
        <p:cNvGrpSpPr/>
        <p:nvPr/>
      </p:nvGrpSpPr>
      <p:grpSpPr>
        <a:xfrm>
          <a:off x="0" y="0"/>
          <a:ext cx="0" cy="0"/>
          <a:chOff x="0" y="0"/>
          <a:chExt cx="0" cy="0"/>
        </a:xfrm>
      </p:grpSpPr>
      <p:sp>
        <p:nvSpPr>
          <p:cNvPr id="1079" name="Google Shape;1079;g32dea6d6d32_0_4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0" name="Google Shape;1080;g32dea6d6d32_0_441: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
                <a:solidFill>
                  <a:schemeClr val="dk1"/>
                </a:solidFill>
              </a:rPr>
              <a:t>The result is increased “twigginess” of the stems and fullness of the shrub</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However, you still remove some of the flowers, the shrub will lose its natural form, it may be more prone to insect or disease problems, and it is a very labor-intensive practice that needs to be repeated several times a growing season.</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Personally, I like a more natural form to all my plants, like in the lower picture</a:t>
            </a:r>
            <a:endParaRPr/>
          </a:p>
        </p:txBody>
      </p:sp>
      <p:sp>
        <p:nvSpPr>
          <p:cNvPr id="1081" name="Google Shape;1081;g32dea6d6d32_0_4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8" name="Shape 1088"/>
        <p:cNvGrpSpPr/>
        <p:nvPr/>
      </p:nvGrpSpPr>
      <p:grpSpPr>
        <a:xfrm>
          <a:off x="0" y="0"/>
          <a:ext cx="0" cy="0"/>
          <a:chOff x="0" y="0"/>
          <a:chExt cx="0" cy="0"/>
        </a:xfrm>
      </p:grpSpPr>
      <p:sp>
        <p:nvSpPr>
          <p:cNvPr id="1089" name="Google Shape;1089;g2684b7555e3_1_14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0" name="Google Shape;1090;g2684b7555e3_1_1462: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Intermediate growers are just that- an intermediate type of growth between basal and terminal. These plants will usually have multiple stems coming from the base of the plant, but will also have their largest buds (and flowers) at the terminal ends of the stems.</a:t>
            </a:r>
            <a:endParaRPr/>
          </a:p>
        </p:txBody>
      </p:sp>
      <p:sp>
        <p:nvSpPr>
          <p:cNvPr id="1091" name="Google Shape;1091;g2684b7555e3_1_14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7" name="Shape 1097"/>
        <p:cNvGrpSpPr/>
        <p:nvPr/>
      </p:nvGrpSpPr>
      <p:grpSpPr>
        <a:xfrm>
          <a:off x="0" y="0"/>
          <a:ext cx="0" cy="0"/>
          <a:chOff x="0" y="0"/>
          <a:chExt cx="0" cy="0"/>
        </a:xfrm>
      </p:grpSpPr>
      <p:sp>
        <p:nvSpPr>
          <p:cNvPr id="1098" name="Google Shape;1098;g32dea6d6d32_0_4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9" name="Google Shape;1099;g32dea6d6d32_0_450: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Prune to enhance </a:t>
            </a:r>
            <a:r>
              <a:rPr lang="en"/>
              <a:t>flowering or fruiting, and prune to keep form- either as a tree (by removing extra basal stems) or as a shrub (using thinning cuts for even growth all over the plant)</a:t>
            </a:r>
            <a:endParaRPr/>
          </a:p>
          <a:p>
            <a:pPr indent="0" lvl="0" marL="0" rtl="0" algn="l">
              <a:spcBef>
                <a:spcPts val="0"/>
              </a:spcBef>
              <a:spcAft>
                <a:spcPts val="0"/>
              </a:spcAft>
              <a:buNone/>
            </a:pPr>
            <a:r>
              <a:rPr lang="en"/>
              <a:t>Common plants that are intermediate growers include lilacs, rhododendron/azaleas, and some viburnum and hydrangea species.</a:t>
            </a:r>
            <a:endParaRPr/>
          </a:p>
        </p:txBody>
      </p:sp>
      <p:sp>
        <p:nvSpPr>
          <p:cNvPr id="1100" name="Google Shape;1100;g32dea6d6d32_0_4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6" name="Shape 1106"/>
        <p:cNvGrpSpPr/>
        <p:nvPr/>
      </p:nvGrpSpPr>
      <p:grpSpPr>
        <a:xfrm>
          <a:off x="0" y="0"/>
          <a:ext cx="0" cy="0"/>
          <a:chOff x="0" y="0"/>
          <a:chExt cx="0" cy="0"/>
        </a:xfrm>
      </p:grpSpPr>
      <p:sp>
        <p:nvSpPr>
          <p:cNvPr id="1107" name="Google Shape;1107;g32dea6d6d32_0_4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8" name="Google Shape;1108;g32dea6d6d32_0_461: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
                <a:solidFill>
                  <a:schemeClr val="dk1"/>
                </a:solidFill>
              </a:rPr>
              <a:t>For pruning intermediate growers, first start with your 3 D’s. Then, choose which shape you want to keep- pruning some basal branches but still leaving a few, or pruning away any extra suckers to maintain one main stem.</a:t>
            </a:r>
            <a:endParaRPr/>
          </a:p>
        </p:txBody>
      </p:sp>
      <p:sp>
        <p:nvSpPr>
          <p:cNvPr id="1109" name="Google Shape;1109;g32dea6d6d32_0_4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5" name="Shape 1115"/>
        <p:cNvGrpSpPr/>
        <p:nvPr/>
      </p:nvGrpSpPr>
      <p:grpSpPr>
        <a:xfrm>
          <a:off x="0" y="0"/>
          <a:ext cx="0" cy="0"/>
          <a:chOff x="0" y="0"/>
          <a:chExt cx="0" cy="0"/>
        </a:xfrm>
      </p:grpSpPr>
      <p:sp>
        <p:nvSpPr>
          <p:cNvPr id="1116" name="Google Shape;1116;g32dea6d6d32_0_4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7" name="Google Shape;1117;g32dea6d6d32_0_469: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Use heading cuts to force more branching in areas you want flowers, and deadhead to remove old seed/fruit parts. Use </a:t>
            </a:r>
            <a:r>
              <a:rPr lang="en"/>
              <a:t>thinning</a:t>
            </a:r>
            <a:r>
              <a:rPr lang="en"/>
              <a:t> cuts to remove any </a:t>
            </a:r>
            <a:r>
              <a:rPr lang="en"/>
              <a:t>unappealing</a:t>
            </a:r>
            <a:r>
              <a:rPr lang="en"/>
              <a:t> stems</a:t>
            </a:r>
            <a:endParaRPr/>
          </a:p>
        </p:txBody>
      </p:sp>
      <p:sp>
        <p:nvSpPr>
          <p:cNvPr id="1118" name="Google Shape;1118;g32dea6d6d32_0_4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4" name="Shape 1124"/>
        <p:cNvGrpSpPr/>
        <p:nvPr/>
      </p:nvGrpSpPr>
      <p:grpSpPr>
        <a:xfrm>
          <a:off x="0" y="0"/>
          <a:ext cx="0" cy="0"/>
          <a:chOff x="0" y="0"/>
          <a:chExt cx="0" cy="0"/>
        </a:xfrm>
      </p:grpSpPr>
      <p:sp>
        <p:nvSpPr>
          <p:cNvPr id="1125" name="Google Shape;1125;g32dea6d6d32_0_4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6" name="Google Shape;1126;g32dea6d6d32_0_478: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Vining plants can also be pruned like an intermediate grower, and have different methods depending on the type of vine and what season they flower in</a:t>
            </a:r>
            <a:endParaRPr/>
          </a:p>
        </p:txBody>
      </p:sp>
      <p:sp>
        <p:nvSpPr>
          <p:cNvPr id="1127" name="Google Shape;1127;g32dea6d6d32_0_4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32dea6d6d32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 name="Google Shape;196;g32dea6d6d32_0_0: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The desired outcome for most landscape plants is to have the plant NOT look like you touched it at all</a:t>
            </a:r>
            <a:endParaRPr/>
          </a:p>
        </p:txBody>
      </p:sp>
      <p:sp>
        <p:nvSpPr>
          <p:cNvPr id="197" name="Google Shape;197;g32dea6d6d32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4" name="Shape 1134"/>
        <p:cNvGrpSpPr/>
        <p:nvPr/>
      </p:nvGrpSpPr>
      <p:grpSpPr>
        <a:xfrm>
          <a:off x="0" y="0"/>
          <a:ext cx="0" cy="0"/>
          <a:chOff x="0" y="0"/>
          <a:chExt cx="0" cy="0"/>
        </a:xfrm>
      </p:grpSpPr>
      <p:sp>
        <p:nvSpPr>
          <p:cNvPr id="1135" name="Google Shape;1135;g2684b7555e3_1_14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6" name="Google Shape;1136;g2684b7555e3_1_1476: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457200" lvl="0" marL="0" rtl="0" algn="l">
              <a:spcBef>
                <a:spcPts val="0"/>
              </a:spcBef>
              <a:spcAft>
                <a:spcPts val="0"/>
              </a:spcAft>
              <a:buClr>
                <a:schemeClr val="dk1"/>
              </a:buClr>
              <a:buSzPts val="1100"/>
              <a:buFont typeface="Arial"/>
              <a:buNone/>
            </a:pPr>
            <a:r>
              <a:rPr lang="en">
                <a:solidFill>
                  <a:schemeClr val="dk1"/>
                </a:solidFill>
              </a:rPr>
              <a:t>Rejuvenation pruning is when you use heading cuts on ALL stems and completely cut a plant back. This is helpful for older, more overgrown shrubs or shrubs that have features mainly on first-season growth, so you want to remove all older growth. </a:t>
            </a:r>
            <a:endParaRPr>
              <a:solidFill>
                <a:schemeClr val="dk1"/>
              </a:solidFill>
            </a:endParaRPr>
          </a:p>
          <a:p>
            <a:pPr indent="457200" lvl="0" marL="0" rtl="0" algn="l">
              <a:spcBef>
                <a:spcPts val="0"/>
              </a:spcBef>
              <a:spcAft>
                <a:spcPts val="0"/>
              </a:spcAft>
              <a:buClr>
                <a:schemeClr val="dk1"/>
              </a:buClr>
              <a:buSzPts val="1100"/>
              <a:buFont typeface="Arial"/>
              <a:buNone/>
            </a:pPr>
            <a:r>
              <a:rPr lang="en">
                <a:solidFill>
                  <a:schemeClr val="dk1"/>
                </a:solidFill>
              </a:rPr>
              <a:t>A common example would be a Red Osier dogwood- the lovely red stem color comes from younger stems and they gradually turn brown with more than a year or two of growth, so they benefit from the occasional rejuvenation pruning.</a:t>
            </a:r>
            <a:endParaRPr/>
          </a:p>
        </p:txBody>
      </p:sp>
      <p:sp>
        <p:nvSpPr>
          <p:cNvPr id="1137" name="Google Shape;1137;g2684b7555e3_1_14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3" name="Shape 1143"/>
        <p:cNvGrpSpPr/>
        <p:nvPr/>
      </p:nvGrpSpPr>
      <p:grpSpPr>
        <a:xfrm>
          <a:off x="0" y="0"/>
          <a:ext cx="0" cy="0"/>
          <a:chOff x="0" y="0"/>
          <a:chExt cx="0" cy="0"/>
        </a:xfrm>
      </p:grpSpPr>
      <p:sp>
        <p:nvSpPr>
          <p:cNvPr id="1144" name="Google Shape;1144;g32dea6d6d32_0_4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5" name="Google Shape;1145;g32dea6d6d32_0_491: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457200" lvl="0" marL="0" rtl="0" algn="l">
              <a:spcBef>
                <a:spcPts val="0"/>
              </a:spcBef>
              <a:spcAft>
                <a:spcPts val="0"/>
              </a:spcAft>
              <a:buClr>
                <a:schemeClr val="dk1"/>
              </a:buClr>
              <a:buSzPts val="1100"/>
              <a:buFont typeface="Arial"/>
              <a:buNone/>
            </a:pPr>
            <a:r>
              <a:rPr lang="en">
                <a:solidFill>
                  <a:schemeClr val="dk1"/>
                </a:solidFill>
              </a:rPr>
              <a:t>Rejuvenation pruning can be used for basal, intermediate growers, or vining plants. Not all plants will recover from this type of pruning, so make sure to do a little research first</a:t>
            </a:r>
            <a:endParaRPr/>
          </a:p>
        </p:txBody>
      </p:sp>
      <p:sp>
        <p:nvSpPr>
          <p:cNvPr id="1146" name="Google Shape;1146;g32dea6d6d32_0_4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2" name="Shape 1152"/>
        <p:cNvGrpSpPr/>
        <p:nvPr/>
      </p:nvGrpSpPr>
      <p:grpSpPr>
        <a:xfrm>
          <a:off x="0" y="0"/>
          <a:ext cx="0" cy="0"/>
          <a:chOff x="0" y="0"/>
          <a:chExt cx="0" cy="0"/>
        </a:xfrm>
      </p:grpSpPr>
      <p:sp>
        <p:nvSpPr>
          <p:cNvPr id="1153" name="Google Shape;1153;g26867d454e7_0_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4" name="Google Shape;1154;g26867d454e7_0_65: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457200" lvl="0" marL="0" rtl="0" algn="l">
              <a:spcBef>
                <a:spcPts val="0"/>
              </a:spcBef>
              <a:spcAft>
                <a:spcPts val="0"/>
              </a:spcAft>
              <a:buClr>
                <a:schemeClr val="dk1"/>
              </a:buClr>
              <a:buSzPts val="1100"/>
              <a:buFont typeface="Arial"/>
              <a:buNone/>
            </a:pPr>
            <a:r>
              <a:rPr lang="en">
                <a:solidFill>
                  <a:schemeClr val="dk1"/>
                </a:solidFill>
              </a:rPr>
              <a:t>Pruning for annual plants usually involves deadheading. </a:t>
            </a:r>
            <a:endParaRPr>
              <a:solidFill>
                <a:schemeClr val="dk1"/>
              </a:solidFill>
            </a:endParaRPr>
          </a:p>
          <a:p>
            <a:pPr indent="457200" lvl="0" marL="0" rtl="0" algn="l">
              <a:spcBef>
                <a:spcPts val="0"/>
              </a:spcBef>
              <a:spcAft>
                <a:spcPts val="0"/>
              </a:spcAft>
              <a:buSzPts val="1100"/>
              <a:buNone/>
            </a:pPr>
            <a:r>
              <a:rPr lang="en">
                <a:solidFill>
                  <a:schemeClr val="dk1"/>
                </a:solidFill>
              </a:rPr>
              <a:t>This is when you remove spent flower heads or flowering stalks, usually before they try to set seed. Making seeds is extremely energy-intensive, so stopping the plant from doing this can induce more flowering and/or stop an annual from dying after it sets seed. </a:t>
            </a:r>
            <a:endParaRPr>
              <a:solidFill>
                <a:schemeClr val="dk1"/>
              </a:solidFill>
            </a:endParaRPr>
          </a:p>
          <a:p>
            <a:pPr indent="457200" lvl="0" marL="0" rtl="0" algn="l">
              <a:spcBef>
                <a:spcPts val="0"/>
              </a:spcBef>
              <a:spcAft>
                <a:spcPts val="0"/>
              </a:spcAft>
              <a:buClr>
                <a:schemeClr val="dk1"/>
              </a:buClr>
              <a:buSzPts val="1100"/>
              <a:buFont typeface="Arial"/>
              <a:buNone/>
            </a:pPr>
            <a:r>
              <a:rPr lang="en">
                <a:solidFill>
                  <a:schemeClr val="dk1"/>
                </a:solidFill>
              </a:rPr>
              <a:t>Basil is a plant notorious for dying once it sets seed.</a:t>
            </a:r>
            <a:endParaRPr>
              <a:solidFill>
                <a:schemeClr val="dk1"/>
              </a:solidFill>
            </a:endParaRPr>
          </a:p>
        </p:txBody>
      </p:sp>
      <p:sp>
        <p:nvSpPr>
          <p:cNvPr id="1155" name="Google Shape;1155;g26867d454e7_0_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1" name="Shape 1161"/>
        <p:cNvGrpSpPr/>
        <p:nvPr/>
      </p:nvGrpSpPr>
      <p:grpSpPr>
        <a:xfrm>
          <a:off x="0" y="0"/>
          <a:ext cx="0" cy="0"/>
          <a:chOff x="0" y="0"/>
          <a:chExt cx="0" cy="0"/>
        </a:xfrm>
      </p:grpSpPr>
      <p:sp>
        <p:nvSpPr>
          <p:cNvPr id="1162" name="Google Shape;1162;g268c9a3ff77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3" name="Google Shape;1163;g268c9a3ff77_0_10: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457200" lvl="0" marL="0" rtl="0" algn="l">
              <a:spcBef>
                <a:spcPts val="0"/>
              </a:spcBef>
              <a:spcAft>
                <a:spcPts val="0"/>
              </a:spcAft>
              <a:buClr>
                <a:schemeClr val="dk1"/>
              </a:buClr>
              <a:buSzPts val="1100"/>
              <a:buFont typeface="Arial"/>
              <a:buNone/>
            </a:pPr>
            <a:r>
              <a:rPr lang="en">
                <a:solidFill>
                  <a:schemeClr val="dk1"/>
                </a:solidFill>
              </a:rPr>
              <a:t>Cutting back is when you clear away most or all of dead plant material after the growing season. Again for annuals or herbaceous perennials. </a:t>
            </a:r>
            <a:endParaRPr>
              <a:solidFill>
                <a:schemeClr val="dk1"/>
              </a:solidFill>
            </a:endParaRPr>
          </a:p>
          <a:p>
            <a:pPr indent="457200" lvl="0" marL="0" rtl="0" algn="l">
              <a:spcBef>
                <a:spcPts val="0"/>
              </a:spcBef>
              <a:spcAft>
                <a:spcPts val="0"/>
              </a:spcAft>
              <a:buSzPts val="1100"/>
              <a:buNone/>
            </a:pPr>
            <a:r>
              <a:rPr lang="en">
                <a:solidFill>
                  <a:schemeClr val="dk1"/>
                </a:solidFill>
              </a:rPr>
              <a:t>However, removing green leaves, even if most are dead, will be removing any extra energy the plant can regain that season. </a:t>
            </a:r>
            <a:endParaRPr>
              <a:solidFill>
                <a:schemeClr val="dk1"/>
              </a:solidFill>
            </a:endParaRPr>
          </a:p>
          <a:p>
            <a:pPr indent="457200" lvl="0" marL="0" rtl="0" algn="l">
              <a:spcBef>
                <a:spcPts val="0"/>
              </a:spcBef>
              <a:spcAft>
                <a:spcPts val="0"/>
              </a:spcAft>
              <a:buClr>
                <a:schemeClr val="dk1"/>
              </a:buClr>
              <a:buSzPts val="1100"/>
              <a:buFont typeface="Arial"/>
              <a:buNone/>
            </a:pPr>
            <a:r>
              <a:rPr lang="en">
                <a:solidFill>
                  <a:schemeClr val="dk1"/>
                </a:solidFill>
              </a:rPr>
              <a:t>This is one reason I recommend waiting until after winter to cut back or unless ALL of the leaves are withered.</a:t>
            </a:r>
            <a:endParaRPr/>
          </a:p>
        </p:txBody>
      </p:sp>
      <p:sp>
        <p:nvSpPr>
          <p:cNvPr id="1164" name="Google Shape;1164;g268c9a3ff77_0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0" name="Shape 1170"/>
        <p:cNvGrpSpPr/>
        <p:nvPr/>
      </p:nvGrpSpPr>
      <p:grpSpPr>
        <a:xfrm>
          <a:off x="0" y="0"/>
          <a:ext cx="0" cy="0"/>
          <a:chOff x="0" y="0"/>
          <a:chExt cx="0" cy="0"/>
        </a:xfrm>
      </p:grpSpPr>
      <p:sp>
        <p:nvSpPr>
          <p:cNvPr id="1171" name="Google Shape;1171;g268c9a3ff77_0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2" name="Google Shape;1172;g268c9a3ff77_0_26: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457200" lvl="0" marL="0" rtl="0" algn="l">
              <a:spcBef>
                <a:spcPts val="0"/>
              </a:spcBef>
              <a:spcAft>
                <a:spcPts val="0"/>
              </a:spcAft>
              <a:buClr>
                <a:schemeClr val="dk1"/>
              </a:buClr>
              <a:buSzPts val="1100"/>
              <a:buFont typeface="Arial"/>
              <a:buNone/>
            </a:pPr>
            <a:r>
              <a:rPr lang="en">
                <a:solidFill>
                  <a:schemeClr val="dk1"/>
                </a:solidFill>
              </a:rPr>
              <a:t>Additionally, clearing away plant material before winter can rob you of some important ecosystem functions; dead leaves and plant material provides habitat for native invertebrates and pollinators, and helps give your plants some insulation against our harsh winter temperatures. </a:t>
            </a:r>
            <a:endParaRPr>
              <a:solidFill>
                <a:schemeClr val="dk1"/>
              </a:solidFill>
            </a:endParaRPr>
          </a:p>
          <a:p>
            <a:pPr indent="457200" lvl="0" marL="0" rtl="0" algn="l">
              <a:spcBef>
                <a:spcPts val="0"/>
              </a:spcBef>
              <a:spcAft>
                <a:spcPts val="0"/>
              </a:spcAft>
              <a:buClr>
                <a:schemeClr val="dk1"/>
              </a:buClr>
              <a:buSzPts val="1100"/>
              <a:buFont typeface="Arial"/>
              <a:buNone/>
            </a:pPr>
            <a:r>
              <a:rPr lang="en">
                <a:solidFill>
                  <a:schemeClr val="dk1"/>
                </a:solidFill>
              </a:rPr>
              <a:t>Wait to clean out plant material until the insects wake from their winter slumber :)</a:t>
            </a:r>
            <a:endParaRPr/>
          </a:p>
        </p:txBody>
      </p:sp>
      <p:sp>
        <p:nvSpPr>
          <p:cNvPr id="1173" name="Google Shape;1173;g268c9a3ff77_0_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9" name="Shape 1179"/>
        <p:cNvGrpSpPr/>
        <p:nvPr/>
      </p:nvGrpSpPr>
      <p:grpSpPr>
        <a:xfrm>
          <a:off x="0" y="0"/>
          <a:ext cx="0" cy="0"/>
          <a:chOff x="0" y="0"/>
          <a:chExt cx="0" cy="0"/>
        </a:xfrm>
      </p:grpSpPr>
      <p:sp>
        <p:nvSpPr>
          <p:cNvPr id="1180" name="Google Shape;1180;g2684b7555e3_1_1572:notes"/>
          <p:cNvSpPr txBox="1"/>
          <p:nvPr>
            <p:ph idx="1" type="body"/>
          </p:nvPr>
        </p:nvSpPr>
        <p:spPr>
          <a:xfrm>
            <a:off x="685800" y="4400549"/>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Conifers can be a little more tricky to prune, so we’ll give them a little more attention now</a:t>
            </a:r>
            <a:endParaRPr/>
          </a:p>
        </p:txBody>
      </p:sp>
      <p:sp>
        <p:nvSpPr>
          <p:cNvPr id="1181" name="Google Shape;1181;g2684b7555e3_1_15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6" name="Shape 1186"/>
        <p:cNvGrpSpPr/>
        <p:nvPr/>
      </p:nvGrpSpPr>
      <p:grpSpPr>
        <a:xfrm>
          <a:off x="0" y="0"/>
          <a:ext cx="0" cy="0"/>
          <a:chOff x="0" y="0"/>
          <a:chExt cx="0" cy="0"/>
        </a:xfrm>
      </p:grpSpPr>
      <p:sp>
        <p:nvSpPr>
          <p:cNvPr id="1187" name="Google Shape;1187;g2684b7555e3_1_1577:notes"/>
          <p:cNvSpPr txBox="1"/>
          <p:nvPr>
            <p:ph idx="1" type="body"/>
          </p:nvPr>
        </p:nvSpPr>
        <p:spPr>
          <a:xfrm>
            <a:off x="685800" y="4400549"/>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Most conifers grow best in full sun, and their foliage can die off when deeply shaded- you’ll find the inner branches of some conifers will have brown or dead needles. </a:t>
            </a:r>
            <a:endParaRPr/>
          </a:p>
          <a:p>
            <a:pPr indent="0" lvl="0" marL="0" rtl="0" algn="l">
              <a:spcBef>
                <a:spcPts val="0"/>
              </a:spcBef>
              <a:spcAft>
                <a:spcPts val="0"/>
              </a:spcAft>
              <a:buNone/>
            </a:pPr>
            <a:r>
              <a:rPr lang="en"/>
              <a:t>An exception to this- </a:t>
            </a:r>
            <a:r>
              <a:rPr lang="en"/>
              <a:t>conifers</a:t>
            </a:r>
            <a:r>
              <a:rPr lang="en"/>
              <a:t> that do handle shade well- are yews and hemlocks</a:t>
            </a:r>
            <a:endParaRPr/>
          </a:p>
        </p:txBody>
      </p:sp>
      <p:sp>
        <p:nvSpPr>
          <p:cNvPr id="1188" name="Google Shape;1188;g2684b7555e3_1_15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4" name="Shape 1194"/>
        <p:cNvGrpSpPr/>
        <p:nvPr/>
      </p:nvGrpSpPr>
      <p:grpSpPr>
        <a:xfrm>
          <a:off x="0" y="0"/>
          <a:ext cx="0" cy="0"/>
          <a:chOff x="0" y="0"/>
          <a:chExt cx="0" cy="0"/>
        </a:xfrm>
      </p:grpSpPr>
      <p:sp>
        <p:nvSpPr>
          <p:cNvPr id="1195" name="Google Shape;1195;g2684b7555e3_1_1584:notes"/>
          <p:cNvSpPr txBox="1"/>
          <p:nvPr>
            <p:ph idx="1" type="body"/>
          </p:nvPr>
        </p:nvSpPr>
        <p:spPr>
          <a:xfrm>
            <a:off x="685800" y="4400549"/>
            <a:ext cx="5486400" cy="3600600"/>
          </a:xfrm>
          <a:prstGeom prst="rect">
            <a:avLst/>
          </a:prstGeom>
        </p:spPr>
        <p:txBody>
          <a:bodyPr anchorCtr="0" anchor="t" bIns="91425" lIns="91425" spcFirstLastPara="1" rIns="91425" wrap="square" tIns="91425">
            <a:noAutofit/>
          </a:bodyPr>
          <a:lstStyle/>
          <a:p>
            <a:pPr indent="457200" lvl="0" marL="0" rtl="0" algn="l">
              <a:spcBef>
                <a:spcPts val="0"/>
              </a:spcBef>
              <a:spcAft>
                <a:spcPts val="0"/>
              </a:spcAft>
              <a:buClr>
                <a:schemeClr val="dk1"/>
              </a:buClr>
              <a:buSzPts val="1100"/>
              <a:buFont typeface="Arial"/>
              <a:buNone/>
            </a:pPr>
            <a:r>
              <a:rPr lang="en">
                <a:solidFill>
                  <a:schemeClr val="dk1"/>
                </a:solidFill>
              </a:rPr>
              <a:t>You have to be more careful pruning conifers because most species have little to no ability to start growing from old wood. Again, an exception to this are Yews</a:t>
            </a:r>
            <a:endParaRPr/>
          </a:p>
        </p:txBody>
      </p:sp>
      <p:sp>
        <p:nvSpPr>
          <p:cNvPr id="1196" name="Google Shape;1196;g2684b7555e3_1_15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2" name="Shape 1202"/>
        <p:cNvGrpSpPr/>
        <p:nvPr/>
      </p:nvGrpSpPr>
      <p:grpSpPr>
        <a:xfrm>
          <a:off x="0" y="0"/>
          <a:ext cx="0" cy="0"/>
          <a:chOff x="0" y="0"/>
          <a:chExt cx="0" cy="0"/>
        </a:xfrm>
      </p:grpSpPr>
      <p:sp>
        <p:nvSpPr>
          <p:cNvPr id="1203" name="Google Shape;1203;g2684b7555e3_1_1609:notes"/>
          <p:cNvSpPr txBox="1"/>
          <p:nvPr>
            <p:ph idx="1" type="body"/>
          </p:nvPr>
        </p:nvSpPr>
        <p:spPr>
          <a:xfrm>
            <a:off x="685800" y="4400549"/>
            <a:ext cx="5486400" cy="3600600"/>
          </a:xfrm>
          <a:prstGeom prst="rect">
            <a:avLst/>
          </a:prstGeom>
        </p:spPr>
        <p:txBody>
          <a:bodyPr anchorCtr="0" anchor="t" bIns="91425" lIns="91425" spcFirstLastPara="1" rIns="91425" wrap="square" tIns="91425">
            <a:noAutofit/>
          </a:bodyPr>
          <a:lstStyle/>
          <a:p>
            <a:pPr indent="457200" lvl="0" marL="0" rtl="0" algn="l">
              <a:spcBef>
                <a:spcPts val="0"/>
              </a:spcBef>
              <a:spcAft>
                <a:spcPts val="0"/>
              </a:spcAft>
              <a:buNone/>
            </a:pPr>
            <a:r>
              <a:rPr lang="en">
                <a:solidFill>
                  <a:schemeClr val="dk1"/>
                </a:solidFill>
              </a:rPr>
              <a:t>Many conifers also have extremely strong apical control, and can look very strange after cutting the main leader. </a:t>
            </a:r>
            <a:endParaRPr>
              <a:solidFill>
                <a:schemeClr val="dk1"/>
              </a:solidFill>
            </a:endParaRPr>
          </a:p>
          <a:p>
            <a:pPr indent="457200" lvl="0" marL="0" rtl="0" algn="l">
              <a:spcBef>
                <a:spcPts val="0"/>
              </a:spcBef>
              <a:spcAft>
                <a:spcPts val="0"/>
              </a:spcAft>
              <a:buClr>
                <a:schemeClr val="dk1"/>
              </a:buClr>
              <a:buSzPts val="1100"/>
              <a:buFont typeface="Arial"/>
              <a:buNone/>
            </a:pPr>
            <a:r>
              <a:rPr lang="en">
                <a:solidFill>
                  <a:schemeClr val="dk1"/>
                </a:solidFill>
              </a:rPr>
              <a:t>The picture on the left is a tree with the main leader recently cut, on the right is an example where damage occurred to the main leader several years earlier. The form is mostly the same on the right, but remember that these resulting branches may be more prone to breakage.</a:t>
            </a:r>
            <a:endParaRPr/>
          </a:p>
        </p:txBody>
      </p:sp>
      <p:sp>
        <p:nvSpPr>
          <p:cNvPr id="1204" name="Google Shape;1204;g2684b7555e3_1_16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1" name="Shape 1211"/>
        <p:cNvGrpSpPr/>
        <p:nvPr/>
      </p:nvGrpSpPr>
      <p:grpSpPr>
        <a:xfrm>
          <a:off x="0" y="0"/>
          <a:ext cx="0" cy="0"/>
          <a:chOff x="0" y="0"/>
          <a:chExt cx="0" cy="0"/>
        </a:xfrm>
      </p:grpSpPr>
      <p:sp>
        <p:nvSpPr>
          <p:cNvPr id="1212" name="Google Shape;1212;g32e00cbb797_0_0:notes"/>
          <p:cNvSpPr txBox="1"/>
          <p:nvPr>
            <p:ph idx="1" type="body"/>
          </p:nvPr>
        </p:nvSpPr>
        <p:spPr>
          <a:xfrm>
            <a:off x="685800" y="4400549"/>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Because most conifers don’t sprout new growth well after pruning into older wood, pruning in this example would leave this raw wood visible. Try to strategically hide these raw areas behind other branches or foliage</a:t>
            </a:r>
            <a:endParaRPr/>
          </a:p>
        </p:txBody>
      </p:sp>
      <p:sp>
        <p:nvSpPr>
          <p:cNvPr id="1213" name="Google Shape;1213;g32e00cbb797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2684b7555e3_1_203:notes"/>
          <p:cNvSpPr txBox="1"/>
          <p:nvPr>
            <p:ph idx="1" type="body"/>
          </p:nvPr>
        </p:nvSpPr>
        <p:spPr>
          <a:xfrm>
            <a:off x="685800" y="4400549"/>
            <a:ext cx="54864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Another goal for landscape plants is to </a:t>
            </a:r>
            <a:r>
              <a:rPr i="1" lang="en">
                <a:solidFill>
                  <a:schemeClr val="dk1"/>
                </a:solidFill>
              </a:rPr>
              <a:t>initially</a:t>
            </a:r>
            <a:r>
              <a:rPr lang="en">
                <a:solidFill>
                  <a:schemeClr val="dk1"/>
                </a:solidFill>
              </a:rPr>
              <a:t> plant the right plant in the right space- so that the maximum plant size fits in the desired volume, however, pruning can help us to contain plants to a size appropriate to their situation.</a:t>
            </a:r>
            <a:endParaRPr>
              <a:solidFill>
                <a:schemeClr val="dk1"/>
              </a:solidFill>
            </a:endParaRPr>
          </a:p>
          <a:p>
            <a:pPr indent="0" lvl="0" marL="0" rtl="0" algn="l">
              <a:lnSpc>
                <a:spcPct val="115000"/>
              </a:lnSpc>
              <a:spcBef>
                <a:spcPts val="0"/>
              </a:spcBef>
              <a:spcAft>
                <a:spcPts val="0"/>
              </a:spcAft>
              <a:buNone/>
            </a:pPr>
            <a:r>
              <a:rPr lang="en">
                <a:solidFill>
                  <a:schemeClr val="dk1"/>
                </a:solidFill>
              </a:rPr>
              <a:t>	For example, on the left, the shrubs look to be fully grown and yet are not overgrowing the path. On the right is an example where the shrub has gotten too large and is encroaching the walkway, and now becomes a hazard to your eyeballs.</a:t>
            </a:r>
            <a:endParaRPr/>
          </a:p>
        </p:txBody>
      </p:sp>
      <p:sp>
        <p:nvSpPr>
          <p:cNvPr id="205" name="Google Shape;205;g2684b7555e3_1_2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9" name="Shape 1219"/>
        <p:cNvGrpSpPr/>
        <p:nvPr/>
      </p:nvGrpSpPr>
      <p:grpSpPr>
        <a:xfrm>
          <a:off x="0" y="0"/>
          <a:ext cx="0" cy="0"/>
          <a:chOff x="0" y="0"/>
          <a:chExt cx="0" cy="0"/>
        </a:xfrm>
      </p:grpSpPr>
      <p:sp>
        <p:nvSpPr>
          <p:cNvPr id="1220" name="Google Shape;1220;g32e00cbb797_0_14:notes"/>
          <p:cNvSpPr txBox="1"/>
          <p:nvPr>
            <p:ph idx="1" type="body"/>
          </p:nvPr>
        </p:nvSpPr>
        <p:spPr>
          <a:xfrm>
            <a:off x="685800" y="4400549"/>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is not an embedded video, but is a great primer into pruning conifers with examples of manipulating the growth of the plant while still keeping it natural-looking.</a:t>
            </a:r>
            <a:endParaRPr/>
          </a:p>
        </p:txBody>
      </p:sp>
      <p:sp>
        <p:nvSpPr>
          <p:cNvPr id="1221" name="Google Shape;1221;g32e00cbb797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6" name="Shape 1226"/>
        <p:cNvGrpSpPr/>
        <p:nvPr/>
      </p:nvGrpSpPr>
      <p:grpSpPr>
        <a:xfrm>
          <a:off x="0" y="0"/>
          <a:ext cx="0" cy="0"/>
          <a:chOff x="0" y="0"/>
          <a:chExt cx="0" cy="0"/>
        </a:xfrm>
      </p:grpSpPr>
      <p:sp>
        <p:nvSpPr>
          <p:cNvPr id="1227" name="Google Shape;1227;g32e00cbb797_0_34:notes"/>
          <p:cNvSpPr txBox="1"/>
          <p:nvPr>
            <p:ph idx="1" type="body"/>
          </p:nvPr>
        </p:nvSpPr>
        <p:spPr>
          <a:xfrm>
            <a:off x="685800" y="4400549"/>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Starting with pine trees; </a:t>
            </a:r>
            <a:r>
              <a:rPr lang="en">
                <a:solidFill>
                  <a:schemeClr val="dk1"/>
                </a:solidFill>
              </a:rPr>
              <a:t>Pines come in packets- their needles are bundled into a papery sheath called a fascicle. </a:t>
            </a:r>
            <a:endParaRPr/>
          </a:p>
          <a:p>
            <a:pPr indent="0" lvl="0" marL="0" rtl="0" algn="l">
              <a:spcBef>
                <a:spcPts val="0"/>
              </a:spcBef>
              <a:spcAft>
                <a:spcPts val="0"/>
              </a:spcAft>
              <a:buNone/>
            </a:pPr>
            <a:r>
              <a:rPr lang="en"/>
              <a:t>P</a:t>
            </a:r>
            <a:r>
              <a:rPr lang="en"/>
              <a:t>ines only grow from </a:t>
            </a:r>
            <a:r>
              <a:rPr lang="en"/>
              <a:t>terminal</a:t>
            </a:r>
            <a:r>
              <a:rPr lang="en"/>
              <a:t> buds, and from undeveloped buds located on the stem where there are needles. Pruning below that, on older wood, will not have any resulting growth</a:t>
            </a:r>
            <a:endParaRPr/>
          </a:p>
        </p:txBody>
      </p:sp>
      <p:sp>
        <p:nvSpPr>
          <p:cNvPr id="1228" name="Google Shape;1228;g32e00cbb797_0_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4" name="Shape 1234"/>
        <p:cNvGrpSpPr/>
        <p:nvPr/>
      </p:nvGrpSpPr>
      <p:grpSpPr>
        <a:xfrm>
          <a:off x="0" y="0"/>
          <a:ext cx="0" cy="0"/>
          <a:chOff x="0" y="0"/>
          <a:chExt cx="0" cy="0"/>
        </a:xfrm>
      </p:grpSpPr>
      <p:sp>
        <p:nvSpPr>
          <p:cNvPr id="1235" name="Google Shape;1235;g32e00cbb797_0_43:notes"/>
          <p:cNvSpPr txBox="1"/>
          <p:nvPr>
            <p:ph idx="1" type="body"/>
          </p:nvPr>
        </p:nvSpPr>
        <p:spPr>
          <a:xfrm>
            <a:off x="685800" y="4400549"/>
            <a:ext cx="5486400" cy="3600600"/>
          </a:xfrm>
          <a:prstGeom prst="rect">
            <a:avLst/>
          </a:prstGeom>
        </p:spPr>
        <p:txBody>
          <a:bodyPr anchorCtr="0" anchor="t" bIns="91425" lIns="91425" spcFirstLastPara="1" rIns="91425" wrap="square" tIns="91425">
            <a:noAutofit/>
          </a:bodyPr>
          <a:lstStyle/>
          <a:p>
            <a:pPr indent="457200" lvl="0" marL="0" rtl="0" algn="l">
              <a:spcBef>
                <a:spcPts val="0"/>
              </a:spcBef>
              <a:spcAft>
                <a:spcPts val="0"/>
              </a:spcAft>
              <a:buClr>
                <a:schemeClr val="dk1"/>
              </a:buClr>
              <a:buSzPts val="1100"/>
              <a:buFont typeface="Arial"/>
              <a:buNone/>
            </a:pPr>
            <a:r>
              <a:rPr lang="en">
                <a:solidFill>
                  <a:schemeClr val="dk1"/>
                </a:solidFill>
              </a:rPr>
              <a:t>The method for pruning pines is to ideally prune in the spring, when you see the ‘candleing’- this is the newly emerging growth for the season. </a:t>
            </a:r>
            <a:endParaRPr>
              <a:solidFill>
                <a:schemeClr val="dk1"/>
              </a:solidFill>
            </a:endParaRPr>
          </a:p>
          <a:p>
            <a:pPr indent="457200" lvl="0" marL="0" rtl="0" algn="l">
              <a:spcBef>
                <a:spcPts val="0"/>
              </a:spcBef>
              <a:spcAft>
                <a:spcPts val="0"/>
              </a:spcAft>
              <a:buClr>
                <a:schemeClr val="dk1"/>
              </a:buClr>
              <a:buSzPts val="1100"/>
              <a:buFont typeface="Arial"/>
              <a:buNone/>
            </a:pPr>
            <a:r>
              <a:rPr lang="en">
                <a:solidFill>
                  <a:schemeClr val="dk1"/>
                </a:solidFill>
              </a:rPr>
              <a:t>To limit the amount of growth, prune a third to a half of the candle’s height. This leaves enough for the plant to produce enough energy and keep growing. You can, of course, still take off entire stems (using thinning cuts) and you should still remove the 3 D’s</a:t>
            </a:r>
            <a:endParaRPr/>
          </a:p>
        </p:txBody>
      </p:sp>
      <p:sp>
        <p:nvSpPr>
          <p:cNvPr id="1236" name="Google Shape;1236;g32e00cbb797_0_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3" name="Shape 1243"/>
        <p:cNvGrpSpPr/>
        <p:nvPr/>
      </p:nvGrpSpPr>
      <p:grpSpPr>
        <a:xfrm>
          <a:off x="0" y="0"/>
          <a:ext cx="0" cy="0"/>
          <a:chOff x="0" y="0"/>
          <a:chExt cx="0" cy="0"/>
        </a:xfrm>
      </p:grpSpPr>
      <p:sp>
        <p:nvSpPr>
          <p:cNvPr id="1244" name="Google Shape;1244;g2684b7555e3_1_1630:notes"/>
          <p:cNvSpPr txBox="1"/>
          <p:nvPr>
            <p:ph idx="1" type="body"/>
          </p:nvPr>
        </p:nvSpPr>
        <p:spPr>
          <a:xfrm>
            <a:off x="685800" y="4400549"/>
            <a:ext cx="5486400" cy="3600600"/>
          </a:xfrm>
          <a:prstGeom prst="rect">
            <a:avLst/>
          </a:prstGeom>
        </p:spPr>
        <p:txBody>
          <a:bodyPr anchorCtr="0" anchor="t" bIns="91425" lIns="91425" spcFirstLastPara="1" rIns="91425" wrap="square" tIns="91425">
            <a:noAutofit/>
          </a:bodyPr>
          <a:lstStyle/>
          <a:p>
            <a:pPr indent="457200" lvl="0" marL="0" rtl="0" algn="l">
              <a:spcBef>
                <a:spcPts val="0"/>
              </a:spcBef>
              <a:spcAft>
                <a:spcPts val="0"/>
              </a:spcAft>
              <a:buClr>
                <a:schemeClr val="dk1"/>
              </a:buClr>
              <a:buSzPts val="1100"/>
              <a:buFont typeface="Arial"/>
              <a:buNone/>
            </a:pPr>
            <a:r>
              <a:rPr lang="en">
                <a:solidFill>
                  <a:schemeClr val="dk1"/>
                </a:solidFill>
              </a:rPr>
              <a:t>Firs, Spruce, and True cedars have pointier needles, and are not bundled. These plants also produce buds at the tips of the stems, and along stems from the current growing season (anywhere where the stem is not woody and hard)</a:t>
            </a:r>
            <a:endParaRPr>
              <a:solidFill>
                <a:schemeClr val="dk1"/>
              </a:solidFill>
            </a:endParaRPr>
          </a:p>
          <a:p>
            <a:pPr indent="457200" lvl="0" marL="0" rtl="0" algn="l">
              <a:spcBef>
                <a:spcPts val="0"/>
              </a:spcBef>
              <a:spcAft>
                <a:spcPts val="0"/>
              </a:spcAft>
              <a:buClr>
                <a:schemeClr val="dk1"/>
              </a:buClr>
              <a:buSzPts val="1100"/>
              <a:buFont typeface="Arial"/>
              <a:buNone/>
            </a:pPr>
            <a:r>
              <a:rPr lang="en">
                <a:solidFill>
                  <a:schemeClr val="dk1"/>
                </a:solidFill>
              </a:rPr>
              <a:t>Pruning these trees is a little easier when they are dormant, as you will be able to see where the current season’s growth is and prune based on that.</a:t>
            </a:r>
            <a:endParaRPr/>
          </a:p>
        </p:txBody>
      </p:sp>
      <p:sp>
        <p:nvSpPr>
          <p:cNvPr id="1245" name="Google Shape;1245;g2684b7555e3_1_16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1" name="Shape 1251"/>
        <p:cNvGrpSpPr/>
        <p:nvPr/>
      </p:nvGrpSpPr>
      <p:grpSpPr>
        <a:xfrm>
          <a:off x="0" y="0"/>
          <a:ext cx="0" cy="0"/>
          <a:chOff x="0" y="0"/>
          <a:chExt cx="0" cy="0"/>
        </a:xfrm>
      </p:grpSpPr>
      <p:sp>
        <p:nvSpPr>
          <p:cNvPr id="1252" name="Google Shape;1252;g32e00cbb797_0_52:notes"/>
          <p:cNvSpPr txBox="1"/>
          <p:nvPr>
            <p:ph idx="1" type="body"/>
          </p:nvPr>
        </p:nvSpPr>
        <p:spPr>
          <a:xfrm>
            <a:off x="685800" y="4400549"/>
            <a:ext cx="5486400" cy="3600600"/>
          </a:xfrm>
          <a:prstGeom prst="rect">
            <a:avLst/>
          </a:prstGeom>
        </p:spPr>
        <p:txBody>
          <a:bodyPr anchorCtr="0" anchor="t" bIns="91425" lIns="91425" spcFirstLastPara="1" rIns="91425" wrap="square" tIns="91425">
            <a:noAutofit/>
          </a:bodyPr>
          <a:lstStyle/>
          <a:p>
            <a:pPr indent="457200" lvl="0" marL="0" rtl="0" algn="l">
              <a:spcBef>
                <a:spcPts val="0"/>
              </a:spcBef>
              <a:spcAft>
                <a:spcPts val="0"/>
              </a:spcAft>
              <a:buClr>
                <a:schemeClr val="dk1"/>
              </a:buClr>
              <a:buSzPts val="1100"/>
              <a:buFont typeface="Arial"/>
              <a:buNone/>
            </a:pPr>
            <a:r>
              <a:rPr lang="en">
                <a:solidFill>
                  <a:schemeClr val="dk1"/>
                </a:solidFill>
              </a:rPr>
              <a:t>Still prune for good structure and remove the three D’s. </a:t>
            </a:r>
            <a:endParaRPr>
              <a:solidFill>
                <a:schemeClr val="dk1"/>
              </a:solidFill>
            </a:endParaRPr>
          </a:p>
          <a:p>
            <a:pPr indent="457200" lvl="0" marL="0" rtl="0" algn="l">
              <a:spcBef>
                <a:spcPts val="0"/>
              </a:spcBef>
              <a:spcAft>
                <a:spcPts val="0"/>
              </a:spcAft>
              <a:buClr>
                <a:schemeClr val="dk1"/>
              </a:buClr>
              <a:buSzPts val="1100"/>
              <a:buFont typeface="Arial"/>
              <a:buNone/>
            </a:pPr>
            <a:r>
              <a:rPr lang="en">
                <a:solidFill>
                  <a:schemeClr val="dk1"/>
                </a:solidFill>
              </a:rPr>
              <a:t>The tree on the left is showing some competing leaders, so it’s best to prune those right away to establish a good form</a:t>
            </a:r>
            <a:endParaRPr/>
          </a:p>
        </p:txBody>
      </p:sp>
      <p:sp>
        <p:nvSpPr>
          <p:cNvPr id="1253" name="Google Shape;1253;g32e00cbb797_0_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0" name="Shape 1260"/>
        <p:cNvGrpSpPr/>
        <p:nvPr/>
      </p:nvGrpSpPr>
      <p:grpSpPr>
        <a:xfrm>
          <a:off x="0" y="0"/>
          <a:ext cx="0" cy="0"/>
          <a:chOff x="0" y="0"/>
          <a:chExt cx="0" cy="0"/>
        </a:xfrm>
      </p:grpSpPr>
      <p:sp>
        <p:nvSpPr>
          <p:cNvPr id="1261" name="Google Shape;1261;g2684b7555e3_1_1643:notes"/>
          <p:cNvSpPr txBox="1"/>
          <p:nvPr>
            <p:ph idx="1" type="body"/>
          </p:nvPr>
        </p:nvSpPr>
        <p:spPr>
          <a:xfrm>
            <a:off x="685800" y="4400549"/>
            <a:ext cx="5486400" cy="3600600"/>
          </a:xfrm>
          <a:prstGeom prst="rect">
            <a:avLst/>
          </a:prstGeom>
        </p:spPr>
        <p:txBody>
          <a:bodyPr anchorCtr="0" anchor="t" bIns="91425" lIns="91425" spcFirstLastPara="1" rIns="91425" wrap="square" tIns="91425">
            <a:noAutofit/>
          </a:bodyPr>
          <a:lstStyle/>
          <a:p>
            <a:pPr indent="457200" lvl="0" marL="0" rtl="0" algn="l">
              <a:spcBef>
                <a:spcPts val="0"/>
              </a:spcBef>
              <a:spcAft>
                <a:spcPts val="0"/>
              </a:spcAft>
              <a:buClr>
                <a:schemeClr val="dk1"/>
              </a:buClr>
              <a:buSzPts val="1100"/>
              <a:buFont typeface="Arial"/>
              <a:buNone/>
            </a:pPr>
            <a:r>
              <a:rPr lang="en">
                <a:solidFill>
                  <a:schemeClr val="dk1"/>
                </a:solidFill>
              </a:rPr>
              <a:t>Junipers, arborvitaes, red cedars, and false cypress are your conifers with scaly or awl-shaped leaves. </a:t>
            </a:r>
            <a:endParaRPr>
              <a:solidFill>
                <a:schemeClr val="dk1"/>
              </a:solidFill>
            </a:endParaRPr>
          </a:p>
          <a:p>
            <a:pPr indent="457200" lvl="0" marL="0" rtl="0" algn="l">
              <a:spcBef>
                <a:spcPts val="0"/>
              </a:spcBef>
              <a:spcAft>
                <a:spcPts val="0"/>
              </a:spcAft>
              <a:buClr>
                <a:schemeClr val="dk1"/>
              </a:buClr>
              <a:buSzPts val="1100"/>
              <a:buFont typeface="Arial"/>
              <a:buNone/>
            </a:pPr>
            <a:r>
              <a:rPr lang="en">
                <a:solidFill>
                  <a:schemeClr val="dk1"/>
                </a:solidFill>
              </a:rPr>
              <a:t>These plants only produce buds where green leaves are present.</a:t>
            </a:r>
            <a:endParaRPr>
              <a:solidFill>
                <a:schemeClr val="dk1"/>
              </a:solidFill>
            </a:endParaRPr>
          </a:p>
          <a:p>
            <a:pPr indent="457200" lvl="0" marL="0" rtl="0" algn="l">
              <a:spcBef>
                <a:spcPts val="0"/>
              </a:spcBef>
              <a:spcAft>
                <a:spcPts val="0"/>
              </a:spcAft>
              <a:buClr>
                <a:schemeClr val="dk1"/>
              </a:buClr>
              <a:buSzPts val="1100"/>
              <a:buFont typeface="Arial"/>
              <a:buNone/>
            </a:pPr>
            <a:r>
              <a:rPr lang="en">
                <a:solidFill>
                  <a:schemeClr val="dk1"/>
                </a:solidFill>
              </a:rPr>
              <a:t>Pruning in late spring or early summer is ideal because you can see where the new growth is and the plant can still grow from what material is left behind in the ‘green’ area</a:t>
            </a:r>
            <a:endParaRPr/>
          </a:p>
        </p:txBody>
      </p:sp>
      <p:sp>
        <p:nvSpPr>
          <p:cNvPr id="1262" name="Google Shape;1262;g2684b7555e3_1_16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8" name="Shape 1268"/>
        <p:cNvGrpSpPr/>
        <p:nvPr/>
      </p:nvGrpSpPr>
      <p:grpSpPr>
        <a:xfrm>
          <a:off x="0" y="0"/>
          <a:ext cx="0" cy="0"/>
          <a:chOff x="0" y="0"/>
          <a:chExt cx="0" cy="0"/>
        </a:xfrm>
      </p:grpSpPr>
      <p:sp>
        <p:nvSpPr>
          <p:cNvPr id="1269" name="Google Shape;1269;g32e00cbb797_0_71:notes"/>
          <p:cNvSpPr txBox="1"/>
          <p:nvPr>
            <p:ph idx="1" type="body"/>
          </p:nvPr>
        </p:nvSpPr>
        <p:spPr>
          <a:xfrm>
            <a:off x="685800" y="4400549"/>
            <a:ext cx="5486400" cy="3600600"/>
          </a:xfrm>
          <a:prstGeom prst="rect">
            <a:avLst/>
          </a:prstGeom>
        </p:spPr>
        <p:txBody>
          <a:bodyPr anchorCtr="0" anchor="t" bIns="91425" lIns="91425" spcFirstLastPara="1" rIns="91425" wrap="square" tIns="91425">
            <a:noAutofit/>
          </a:bodyPr>
          <a:lstStyle/>
          <a:p>
            <a:pPr indent="457200" lvl="0" marL="0" rtl="0" algn="l">
              <a:spcBef>
                <a:spcPts val="0"/>
              </a:spcBef>
              <a:spcAft>
                <a:spcPts val="0"/>
              </a:spcAft>
              <a:buClr>
                <a:schemeClr val="dk1"/>
              </a:buClr>
              <a:buSzPts val="1100"/>
              <a:buFont typeface="Arial"/>
              <a:buNone/>
            </a:pPr>
            <a:r>
              <a:rPr lang="en">
                <a:solidFill>
                  <a:schemeClr val="dk1"/>
                </a:solidFill>
              </a:rPr>
              <a:t>Shearing is common with some of these species, however, it can cause some problems. </a:t>
            </a:r>
            <a:endParaRPr>
              <a:solidFill>
                <a:schemeClr val="dk1"/>
              </a:solidFill>
            </a:endParaRPr>
          </a:p>
          <a:p>
            <a:pPr indent="457200" lvl="0" marL="0" rtl="0" algn="l">
              <a:spcBef>
                <a:spcPts val="0"/>
              </a:spcBef>
              <a:spcAft>
                <a:spcPts val="0"/>
              </a:spcAft>
              <a:buClr>
                <a:schemeClr val="dk1"/>
              </a:buClr>
              <a:buSzPts val="1100"/>
              <a:buFont typeface="Arial"/>
              <a:buNone/>
            </a:pPr>
            <a:r>
              <a:rPr lang="en">
                <a:solidFill>
                  <a:schemeClr val="dk1"/>
                </a:solidFill>
              </a:rPr>
              <a:t>Shearing even a LITTLE bit too far and removing all of the actively-growing leaves means you will be left with a brown spot. </a:t>
            </a:r>
            <a:endParaRPr>
              <a:solidFill>
                <a:schemeClr val="dk1"/>
              </a:solidFill>
            </a:endParaRPr>
          </a:p>
          <a:p>
            <a:pPr indent="457200" lvl="0" marL="0" rtl="0" algn="l">
              <a:spcBef>
                <a:spcPts val="0"/>
              </a:spcBef>
              <a:spcAft>
                <a:spcPts val="0"/>
              </a:spcAft>
              <a:buClr>
                <a:schemeClr val="dk1"/>
              </a:buClr>
              <a:buSzPts val="1100"/>
              <a:buFont typeface="Arial"/>
              <a:buNone/>
            </a:pPr>
            <a:r>
              <a:rPr lang="en">
                <a:solidFill>
                  <a:schemeClr val="dk1"/>
                </a:solidFill>
              </a:rPr>
              <a:t>Over time, shearing creates a very thin shell of green leaves over a dead center. This is why it’s crucial to prune (or shear) these when they are actively growing so you don’t remove too much material.</a:t>
            </a:r>
            <a:endParaRPr/>
          </a:p>
        </p:txBody>
      </p:sp>
      <p:sp>
        <p:nvSpPr>
          <p:cNvPr id="1270" name="Google Shape;1270;g32e00cbb797_0_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6" name="Shape 1276"/>
        <p:cNvGrpSpPr/>
        <p:nvPr/>
      </p:nvGrpSpPr>
      <p:grpSpPr>
        <a:xfrm>
          <a:off x="0" y="0"/>
          <a:ext cx="0" cy="0"/>
          <a:chOff x="0" y="0"/>
          <a:chExt cx="0" cy="0"/>
        </a:xfrm>
      </p:grpSpPr>
      <p:sp>
        <p:nvSpPr>
          <p:cNvPr id="1277" name="Google Shape;1277;g2684b7555e3_1_1636:notes"/>
          <p:cNvSpPr txBox="1"/>
          <p:nvPr>
            <p:ph idx="1" type="body"/>
          </p:nvPr>
        </p:nvSpPr>
        <p:spPr>
          <a:xfrm>
            <a:off x="685800" y="4400549"/>
            <a:ext cx="5486400" cy="3600600"/>
          </a:xfrm>
          <a:prstGeom prst="rect">
            <a:avLst/>
          </a:prstGeom>
        </p:spPr>
        <p:txBody>
          <a:bodyPr anchorCtr="0" anchor="t" bIns="91425" lIns="91425" spcFirstLastPara="1" rIns="91425" wrap="square" tIns="91425">
            <a:noAutofit/>
          </a:bodyPr>
          <a:lstStyle/>
          <a:p>
            <a:pPr indent="457200" lvl="0" marL="0" rtl="0" algn="l">
              <a:spcBef>
                <a:spcPts val="0"/>
              </a:spcBef>
              <a:spcAft>
                <a:spcPts val="0"/>
              </a:spcAft>
              <a:buClr>
                <a:schemeClr val="dk1"/>
              </a:buClr>
              <a:buSzPts val="1100"/>
              <a:buFont typeface="Arial"/>
              <a:buNone/>
            </a:pPr>
            <a:r>
              <a:rPr lang="en">
                <a:solidFill>
                  <a:schemeClr val="dk1"/>
                </a:solidFill>
              </a:rPr>
              <a:t>Hemlocks and yews have soft, flat needles. </a:t>
            </a:r>
            <a:endParaRPr>
              <a:solidFill>
                <a:schemeClr val="dk1"/>
              </a:solidFill>
            </a:endParaRPr>
          </a:p>
          <a:p>
            <a:pPr indent="457200" lvl="0" marL="0" rtl="0" algn="l">
              <a:spcBef>
                <a:spcPts val="0"/>
              </a:spcBef>
              <a:spcAft>
                <a:spcPts val="0"/>
              </a:spcAft>
              <a:buClr>
                <a:schemeClr val="dk1"/>
              </a:buClr>
              <a:buSzPts val="1100"/>
              <a:buFont typeface="Arial"/>
              <a:buNone/>
            </a:pPr>
            <a:r>
              <a:rPr lang="en">
                <a:solidFill>
                  <a:schemeClr val="dk1"/>
                </a:solidFill>
              </a:rPr>
              <a:t>They also have very good latent bud potential- meaning they have dormant buds that can sprout from old wood. </a:t>
            </a:r>
            <a:endParaRPr>
              <a:solidFill>
                <a:schemeClr val="dk1"/>
              </a:solidFill>
            </a:endParaRPr>
          </a:p>
          <a:p>
            <a:pPr indent="457200" lvl="0" marL="0" rtl="0" algn="l">
              <a:spcBef>
                <a:spcPts val="0"/>
              </a:spcBef>
              <a:spcAft>
                <a:spcPts val="0"/>
              </a:spcAft>
              <a:buClr>
                <a:schemeClr val="dk1"/>
              </a:buClr>
              <a:buSzPts val="1100"/>
              <a:buFont typeface="Arial"/>
              <a:buNone/>
            </a:pPr>
            <a:r>
              <a:rPr lang="en">
                <a:solidFill>
                  <a:schemeClr val="dk1"/>
                </a:solidFill>
              </a:rPr>
              <a:t>These can be much more easily sheared, and shearing can be done in both active or dormant periods of the plant. </a:t>
            </a:r>
            <a:endParaRPr>
              <a:solidFill>
                <a:schemeClr val="dk1"/>
              </a:solidFill>
            </a:endParaRPr>
          </a:p>
          <a:p>
            <a:pPr indent="457200" lvl="0" marL="0" rtl="0" algn="l">
              <a:spcBef>
                <a:spcPts val="0"/>
              </a:spcBef>
              <a:spcAft>
                <a:spcPts val="0"/>
              </a:spcAft>
              <a:buClr>
                <a:schemeClr val="dk1"/>
              </a:buClr>
              <a:buSzPts val="1100"/>
              <a:buFont typeface="Arial"/>
              <a:buNone/>
            </a:pPr>
            <a:r>
              <a:rPr lang="en">
                <a:solidFill>
                  <a:schemeClr val="dk1"/>
                </a:solidFill>
              </a:rPr>
              <a:t>These are the easiest conifers to keep small or hedged. In the first picture, you can see how much new growth is being taken off, but there is still a good amount of leaves underneath (thanks to shade tolerance), and areas that are not very leafy can still grow some more (thanks to latent buds)</a:t>
            </a:r>
            <a:endParaRPr/>
          </a:p>
        </p:txBody>
      </p:sp>
      <p:sp>
        <p:nvSpPr>
          <p:cNvPr id="1278" name="Google Shape;1278;g2684b7555e3_1_16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5" name="Shape 1285"/>
        <p:cNvGrpSpPr/>
        <p:nvPr/>
      </p:nvGrpSpPr>
      <p:grpSpPr>
        <a:xfrm>
          <a:off x="0" y="0"/>
          <a:ext cx="0" cy="0"/>
          <a:chOff x="0" y="0"/>
          <a:chExt cx="0" cy="0"/>
        </a:xfrm>
      </p:grpSpPr>
      <p:sp>
        <p:nvSpPr>
          <p:cNvPr id="1286" name="Google Shape;1286;g2684b7555e3_1_1650:notes"/>
          <p:cNvSpPr txBox="1"/>
          <p:nvPr>
            <p:ph idx="1" type="body"/>
          </p:nvPr>
        </p:nvSpPr>
        <p:spPr>
          <a:xfrm>
            <a:off x="685800" y="4400549"/>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287" name="Google Shape;1287;g2684b7555e3_1_16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1" name="Shape 1291"/>
        <p:cNvGrpSpPr/>
        <p:nvPr/>
      </p:nvGrpSpPr>
      <p:grpSpPr>
        <a:xfrm>
          <a:off x="0" y="0"/>
          <a:ext cx="0" cy="0"/>
          <a:chOff x="0" y="0"/>
          <a:chExt cx="0" cy="0"/>
        </a:xfrm>
      </p:grpSpPr>
      <p:sp>
        <p:nvSpPr>
          <p:cNvPr id="1292" name="Google Shape;1292;g2684b7555e3_1_1671:notes"/>
          <p:cNvSpPr txBox="1"/>
          <p:nvPr>
            <p:ph idx="1" type="body"/>
          </p:nvPr>
        </p:nvSpPr>
        <p:spPr>
          <a:xfrm>
            <a:off x="685800" y="4400549"/>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Here is our tree- or part of it anyway</a:t>
            </a:r>
            <a:endParaRPr/>
          </a:p>
        </p:txBody>
      </p:sp>
      <p:sp>
        <p:nvSpPr>
          <p:cNvPr id="1293" name="Google Shape;1293;g2684b7555e3_1_16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2684b7555e3_1_214:notes"/>
          <p:cNvSpPr txBox="1"/>
          <p:nvPr>
            <p:ph idx="1" type="body"/>
          </p:nvPr>
        </p:nvSpPr>
        <p:spPr>
          <a:xfrm>
            <a:off x="685800" y="4400549"/>
            <a:ext cx="5486400" cy="36006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Pruning can occur when plants are actively growing, or when a plant is dormant. Some plants react better to pruning while dormant, and others, while actively growing.</a:t>
            </a:r>
            <a:endParaRPr/>
          </a:p>
        </p:txBody>
      </p:sp>
      <p:sp>
        <p:nvSpPr>
          <p:cNvPr id="214" name="Google Shape;214;g2684b7555e3_1_2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7" name="Shape 1297"/>
        <p:cNvGrpSpPr/>
        <p:nvPr/>
      </p:nvGrpSpPr>
      <p:grpSpPr>
        <a:xfrm>
          <a:off x="0" y="0"/>
          <a:ext cx="0" cy="0"/>
          <a:chOff x="0" y="0"/>
          <a:chExt cx="0" cy="0"/>
        </a:xfrm>
      </p:grpSpPr>
      <p:sp>
        <p:nvSpPr>
          <p:cNvPr id="1298" name="Google Shape;1298;g32e00cbb797_0_121:notes"/>
          <p:cNvSpPr txBox="1"/>
          <p:nvPr>
            <p:ph idx="1" type="body"/>
          </p:nvPr>
        </p:nvSpPr>
        <p:spPr>
          <a:xfrm>
            <a:off x="685800" y="4400549"/>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first thing I see in this picture is a branch that’s verging on codominant. The width of this stem is more than half that of the main trunk</a:t>
            </a:r>
            <a:endParaRPr/>
          </a:p>
        </p:txBody>
      </p:sp>
      <p:sp>
        <p:nvSpPr>
          <p:cNvPr id="1299" name="Google Shape;1299;g32e00cbb797_0_1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5" name="Shape 1305"/>
        <p:cNvGrpSpPr/>
        <p:nvPr/>
      </p:nvGrpSpPr>
      <p:grpSpPr>
        <a:xfrm>
          <a:off x="0" y="0"/>
          <a:ext cx="0" cy="0"/>
          <a:chOff x="0" y="0"/>
          <a:chExt cx="0" cy="0"/>
        </a:xfrm>
      </p:grpSpPr>
      <p:sp>
        <p:nvSpPr>
          <p:cNvPr id="1306" name="Google Shape;1306;g32e00cbb797_0_87:notes"/>
          <p:cNvSpPr txBox="1"/>
          <p:nvPr>
            <p:ph idx="1" type="body"/>
          </p:nvPr>
        </p:nvSpPr>
        <p:spPr>
          <a:xfrm>
            <a:off x="685800" y="4400549"/>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the red circle, you can see an area that may have been excluded bark at one point, but as the tree has grown, there is now going to be included bark</a:t>
            </a:r>
            <a:endParaRPr/>
          </a:p>
        </p:txBody>
      </p:sp>
      <p:sp>
        <p:nvSpPr>
          <p:cNvPr id="1307" name="Google Shape;1307;g32e00cbb797_0_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3" name="Shape 1313"/>
        <p:cNvGrpSpPr/>
        <p:nvPr/>
      </p:nvGrpSpPr>
      <p:grpSpPr>
        <a:xfrm>
          <a:off x="0" y="0"/>
          <a:ext cx="0" cy="0"/>
          <a:chOff x="0" y="0"/>
          <a:chExt cx="0" cy="0"/>
        </a:xfrm>
      </p:grpSpPr>
      <p:sp>
        <p:nvSpPr>
          <p:cNvPr id="1314" name="Google Shape;1314;g32e00cbb797_0_107:notes"/>
          <p:cNvSpPr txBox="1"/>
          <p:nvPr>
            <p:ph idx="1" type="body"/>
          </p:nvPr>
        </p:nvSpPr>
        <p:spPr>
          <a:xfrm>
            <a:off x="685800" y="4400549"/>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Even though it’s a pretty big chunk of wood to take off, I would cut this entire branch. However, because it’s such a big portion of the tree, I would not do any other pruning unless it’s for dead or damaged material</a:t>
            </a:r>
            <a:endParaRPr/>
          </a:p>
        </p:txBody>
      </p:sp>
      <p:sp>
        <p:nvSpPr>
          <p:cNvPr id="1315" name="Google Shape;1315;g32e00cbb797_0_1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0" name="Shape 1320"/>
        <p:cNvGrpSpPr/>
        <p:nvPr/>
      </p:nvGrpSpPr>
      <p:grpSpPr>
        <a:xfrm>
          <a:off x="0" y="0"/>
          <a:ext cx="0" cy="0"/>
          <a:chOff x="0" y="0"/>
          <a:chExt cx="0" cy="0"/>
        </a:xfrm>
      </p:grpSpPr>
      <p:sp>
        <p:nvSpPr>
          <p:cNvPr id="1321" name="Google Shape;1321;g32e00cbb797_0_97:notes"/>
          <p:cNvSpPr txBox="1"/>
          <p:nvPr>
            <p:ph idx="1" type="body"/>
          </p:nvPr>
        </p:nvSpPr>
        <p:spPr>
          <a:xfrm>
            <a:off x="685800" y="4400549"/>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image also has a good example of a crossing branch, that if left to grow, would start rubbing against the trunk. This branch could easily be cut where the yellow line is</a:t>
            </a:r>
            <a:endParaRPr/>
          </a:p>
        </p:txBody>
      </p:sp>
      <p:sp>
        <p:nvSpPr>
          <p:cNvPr id="1322" name="Google Shape;1322;g32e00cbb797_0_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8" name="Shape 1328"/>
        <p:cNvGrpSpPr/>
        <p:nvPr/>
      </p:nvGrpSpPr>
      <p:grpSpPr>
        <a:xfrm>
          <a:off x="0" y="0"/>
          <a:ext cx="0" cy="0"/>
          <a:chOff x="0" y="0"/>
          <a:chExt cx="0" cy="0"/>
        </a:xfrm>
      </p:grpSpPr>
      <p:sp>
        <p:nvSpPr>
          <p:cNvPr id="1329" name="Google Shape;1329;g26848de7b17_0_3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0" name="Google Shape;1330;g26848de7b17_0_3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684b7555e3_1_2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2" name="Google Shape;222;g2684b7555e3_1_220: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Pruning in the dormant season has some benefits; pruning in late winter or early spring means the plant is usually ‘geared up’ to start growing soon anyway, and will seal off wounds as soon as it starts pushing out new material.</a:t>
            </a:r>
            <a:endParaRPr>
              <a:solidFill>
                <a:schemeClr val="dk1"/>
              </a:solidFill>
            </a:endParaRPr>
          </a:p>
          <a:p>
            <a:pPr indent="0" lvl="0" marL="0" rtl="0" algn="l">
              <a:lnSpc>
                <a:spcPct val="115000"/>
              </a:lnSpc>
              <a:spcBef>
                <a:spcPts val="0"/>
              </a:spcBef>
              <a:spcAft>
                <a:spcPts val="0"/>
              </a:spcAft>
              <a:buSzPts val="1100"/>
              <a:buNone/>
            </a:pPr>
            <a:r>
              <a:rPr lang="en">
                <a:solidFill>
                  <a:schemeClr val="dk1"/>
                </a:solidFill>
              </a:rPr>
              <a:t>	Wintertime often means a lot less leaves for deciduous plants, which makes it really easy to see branch structures and any problems that might be hidden when the plant is fully leafed-out</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And finally, winter is </a:t>
            </a:r>
            <a:r>
              <a:rPr i="1" lang="en">
                <a:solidFill>
                  <a:schemeClr val="dk1"/>
                </a:solidFill>
              </a:rPr>
              <a:t>usually</a:t>
            </a:r>
            <a:r>
              <a:rPr lang="en">
                <a:solidFill>
                  <a:schemeClr val="dk1"/>
                </a:solidFill>
              </a:rPr>
              <a:t> less busy, for you and landscaping professionals (though many here switch to snow removal in the winter months). Regardless, this makes it a good time to take a look at what pruning needs your plants might have</a:t>
            </a:r>
            <a:endParaRPr>
              <a:solidFill>
                <a:schemeClr val="dk1"/>
              </a:solidFill>
            </a:endParaRPr>
          </a:p>
        </p:txBody>
      </p:sp>
      <p:sp>
        <p:nvSpPr>
          <p:cNvPr id="223" name="Google Shape;223;g2684b7555e3_1_2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2684b7555e3_1_2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1" name="Google Shape;231;g2684b7555e3_1_229: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	Things to watch out for with winter pruning; you want to make sure you’re not pruning if temperatures are below freezing- this could cause damage to plant tissues, making it harder for the plant to recover</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	Some plants are known as ‘bleeders’- and sap will leak out of a pruning cut after it is made. Not to worry though, this does not harm the plant, it just looks kind of unsettling.</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	Examples of trees that are bleeders include birch, elm, dogwood, walnuts, and maples! Maples are where we get maple syrup. We collect maple syrup in early spring when the sap starts flowing. Ergo, if you prune a maple at this time, it might start “bleeding”!</a:t>
            </a:r>
            <a:endParaRPr/>
          </a:p>
        </p:txBody>
      </p:sp>
      <p:sp>
        <p:nvSpPr>
          <p:cNvPr id="232" name="Google Shape;232;g2684b7555e3_1_2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8" name="Shape 238"/>
        <p:cNvGrpSpPr/>
        <p:nvPr/>
      </p:nvGrpSpPr>
      <p:grpSpPr>
        <a:xfrm>
          <a:off x="0" y="0"/>
          <a:ext cx="0" cy="0"/>
          <a:chOff x="0" y="0"/>
          <a:chExt cx="0" cy="0"/>
        </a:xfrm>
      </p:grpSpPr>
      <p:sp>
        <p:nvSpPr>
          <p:cNvPr id="239" name="Google Shape;239;g26848de7b17_0_2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0" name="Google Shape;240;g26848de7b17_0_280: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457200" lvl="0" marL="0" rtl="0" algn="l">
              <a:spcBef>
                <a:spcPts val="0"/>
              </a:spcBef>
              <a:spcAft>
                <a:spcPts val="0"/>
              </a:spcAft>
              <a:buClr>
                <a:schemeClr val="dk1"/>
              </a:buClr>
              <a:buSzPts val="1100"/>
              <a:buFont typeface="Arial"/>
              <a:buNone/>
            </a:pPr>
            <a:r>
              <a:rPr lang="en">
                <a:solidFill>
                  <a:schemeClr val="dk1"/>
                </a:solidFill>
              </a:rPr>
              <a:t>Another thing to watch out for is your early spring bloomers; things like lilacs, some hydrangeas, crab apple, magnolias, and rhododendrons/azaleas</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These plants set their buds at the END of the growing season, and the buds sit dormant all winter. If you prune these plants in the winter, you will remove these early buds and miss out on your beautiful flowers. </a:t>
            </a:r>
            <a:endParaRPr>
              <a:solidFill>
                <a:schemeClr val="dk1"/>
              </a:solidFill>
            </a:endParaRPr>
          </a:p>
          <a:p>
            <a:pPr indent="457200" lvl="0" marL="0" rtl="0" algn="l">
              <a:spcBef>
                <a:spcPts val="0"/>
              </a:spcBef>
              <a:spcAft>
                <a:spcPts val="0"/>
              </a:spcAft>
              <a:buClr>
                <a:schemeClr val="dk1"/>
              </a:buClr>
              <a:buSzPts val="1100"/>
              <a:buFont typeface="Arial"/>
              <a:buNone/>
            </a:pPr>
            <a:r>
              <a:rPr lang="en">
                <a:solidFill>
                  <a:schemeClr val="dk1"/>
                </a:solidFill>
              </a:rPr>
              <a:t>Thus, you want to wait to prune these plants until AFTER they are done blooming</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 same goes for any plant you want to harvest fruit from- fruit comes from flowers, so don’t remove the flowers early if you want to harvest fruit</a:t>
            </a:r>
            <a:endParaRPr/>
          </a:p>
        </p:txBody>
      </p:sp>
      <p:sp>
        <p:nvSpPr>
          <p:cNvPr id="241" name="Google Shape;241;g26848de7b17_0_2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2684b7555e3_1_237:notes"/>
          <p:cNvSpPr txBox="1"/>
          <p:nvPr>
            <p:ph idx="1" type="body"/>
          </p:nvPr>
        </p:nvSpPr>
        <p:spPr>
          <a:xfrm>
            <a:off x="685800" y="4400549"/>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Pruning is the most commonly misunderstood practice for landscape management.</a:t>
            </a:r>
            <a:endParaRPr/>
          </a:p>
          <a:p>
            <a:pPr indent="0" lvl="0" marL="0" rtl="0" algn="l">
              <a:spcBef>
                <a:spcPts val="0"/>
              </a:spcBef>
              <a:spcAft>
                <a:spcPts val="0"/>
              </a:spcAft>
              <a:buNone/>
            </a:pPr>
            <a:r>
              <a:t/>
            </a:r>
            <a:endParaRPr/>
          </a:p>
        </p:txBody>
      </p:sp>
      <p:sp>
        <p:nvSpPr>
          <p:cNvPr id="250" name="Google Shape;250;g2684b7555e3_1_2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32ff0427e08_0_48:notes"/>
          <p:cNvSpPr txBox="1"/>
          <p:nvPr>
            <p:ph idx="1" type="body"/>
          </p:nvPr>
        </p:nvSpPr>
        <p:spPr>
          <a:xfrm>
            <a:off x="685800" y="4400549"/>
            <a:ext cx="5486400" cy="3600600"/>
          </a:xfrm>
          <a:prstGeom prst="rect">
            <a:avLst/>
          </a:prstGeom>
        </p:spPr>
        <p:txBody>
          <a:bodyPr anchorCtr="0" anchor="t" bIns="91425" lIns="91425" spcFirstLastPara="1" rIns="91425" wrap="square" tIns="91425">
            <a:noAutofit/>
          </a:bodyPr>
          <a:lstStyle/>
          <a:p>
            <a:pPr indent="457200" lvl="0" marL="0" rtl="0" algn="l">
              <a:spcBef>
                <a:spcPts val="0"/>
              </a:spcBef>
              <a:spcAft>
                <a:spcPts val="0"/>
              </a:spcAft>
              <a:buNone/>
            </a:pPr>
            <a:r>
              <a:rPr lang="en"/>
              <a:t>You have to have knowledge of a plant’s natural habit- how the plant naturally wants to grow and spread- it’s easier to ‘go with the flow’ than to fight it into the shape you want</a:t>
            </a:r>
            <a:endParaRPr/>
          </a:p>
          <a:p>
            <a:pPr indent="457200" lvl="0" marL="0" rtl="0" algn="l">
              <a:spcBef>
                <a:spcPts val="0"/>
              </a:spcBef>
              <a:spcAft>
                <a:spcPts val="0"/>
              </a:spcAft>
              <a:buNone/>
            </a:pPr>
            <a:r>
              <a:rPr lang="en"/>
              <a:t>As we saw in the last slide, you need to know the biology of the plant, when it blooms and sets fruit and how buds are arranged on the stems, which we will go over a little later in the presentation.</a:t>
            </a:r>
            <a:endParaRPr/>
          </a:p>
          <a:p>
            <a:pPr indent="457200" lvl="0" marL="0" rtl="0" algn="l">
              <a:spcBef>
                <a:spcPts val="0"/>
              </a:spcBef>
              <a:spcAft>
                <a:spcPts val="0"/>
              </a:spcAft>
              <a:buNone/>
            </a:pPr>
            <a:r>
              <a:rPr lang="en"/>
              <a:t>Finally, you need to understand what role a plant is playing in the environment; is it a privacy screen? Then you don’t want to prune too aggressively; you want nice, dense growth. Is it a specimen plant? Then you want to prune it to show off it’s structure or flowers.</a:t>
            </a:r>
            <a:endParaRPr/>
          </a:p>
        </p:txBody>
      </p:sp>
      <p:sp>
        <p:nvSpPr>
          <p:cNvPr id="258" name="Google Shape;258;g32ff0427e08_0_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2684b7555e3_1_3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6" name="Google Shape;266;g2684b7555e3_1_349: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Moving on to Pruning Equipment- using the right tools to make the cut</a:t>
            </a:r>
            <a:endParaRPr/>
          </a:p>
        </p:txBody>
      </p:sp>
      <p:sp>
        <p:nvSpPr>
          <p:cNvPr id="267" name="Google Shape;267;g2684b7555e3_1_3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26848de7b17_0_2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26848de7b17_0_2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To start us off, Hi! My name is Cora, and I graduated from Washington State University with a degree in Integrated Plant Sciences, and I have to give kudos to my professor and school mom, Carol Kawula, whose teachings were the foundation for this presentation. </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	While in school, I also had the opportunity to intern at the Sarah P. Duke gardens in Durham, North Carolina which solidified my desire to work in botanic gardens, specifically.</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	My first job out of college brought me to Wisconsin and </a:t>
            </a:r>
            <a:r>
              <a:rPr i="1" lang="en">
                <a:solidFill>
                  <a:schemeClr val="dk1"/>
                </a:solidFill>
              </a:rPr>
              <a:t>almost</a:t>
            </a:r>
            <a:r>
              <a:rPr lang="en">
                <a:solidFill>
                  <a:schemeClr val="dk1"/>
                </a:solidFill>
              </a:rPr>
              <a:t> didn’t keep me here, but I found such an amazing community I couldn’t bring myself to leave.</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	I currently work in the medical field, but am working on the side in science communication and freelance horticulture. I’m a cat mom to two furry scoundrels and knit prolifically in every minute of my spare time.</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2684b7555e3_1_3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7" name="Google Shape;277;g2684b7555e3_1_355: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457200" lvl="0" marL="0" rtl="0" algn="l">
              <a:spcBef>
                <a:spcPts val="0"/>
              </a:spcBef>
              <a:spcAft>
                <a:spcPts val="0"/>
              </a:spcAft>
              <a:buClr>
                <a:schemeClr val="dk1"/>
              </a:buClr>
              <a:buSzPts val="1100"/>
              <a:buFont typeface="Arial"/>
              <a:buNone/>
            </a:pPr>
            <a:r>
              <a:rPr lang="en">
                <a:solidFill>
                  <a:schemeClr val="dk1"/>
                </a:solidFill>
              </a:rPr>
              <a:t>A quick overview; It’s important to have the right tool for the job- this will reduce chances of injury to you OR the plant</a:t>
            </a:r>
            <a:endParaRPr>
              <a:solidFill>
                <a:schemeClr val="dk1"/>
              </a:solidFill>
            </a:endParaRPr>
          </a:p>
          <a:p>
            <a:pPr indent="457200" lvl="0" marL="0" rtl="0" algn="l">
              <a:spcBef>
                <a:spcPts val="0"/>
              </a:spcBef>
              <a:spcAft>
                <a:spcPts val="0"/>
              </a:spcAft>
              <a:buClr>
                <a:schemeClr val="dk1"/>
              </a:buClr>
              <a:buSzPts val="1100"/>
              <a:buFont typeface="Arial"/>
              <a:buNone/>
            </a:pPr>
            <a:r>
              <a:rPr lang="en">
                <a:solidFill>
                  <a:schemeClr val="dk1"/>
                </a:solidFill>
              </a:rPr>
              <a:t>You want to buy the best equipment that you can afford OR that you will reasonably use. Better quality means it will last you a long time (theoretically), but there’s no sense going out and buying an expensive piece of equipment for only one landscaping job. There are lots of tool rentals available for larger equipment through your local hardware stores. </a:t>
            </a:r>
            <a:endParaRPr>
              <a:solidFill>
                <a:schemeClr val="dk1"/>
              </a:solidFill>
            </a:endParaRPr>
          </a:p>
          <a:p>
            <a:pPr indent="457200" lvl="0" marL="0" rtl="0" algn="l">
              <a:spcBef>
                <a:spcPts val="0"/>
              </a:spcBef>
              <a:spcAft>
                <a:spcPts val="0"/>
              </a:spcAft>
              <a:buClr>
                <a:schemeClr val="dk1"/>
              </a:buClr>
              <a:buSzPts val="1100"/>
              <a:buFont typeface="Arial"/>
              <a:buNone/>
            </a:pPr>
            <a:r>
              <a:rPr lang="en">
                <a:solidFill>
                  <a:schemeClr val="dk1"/>
                </a:solidFill>
              </a:rPr>
              <a:t>For example, I really need to rip up my front yard and get some more organic matter in the soil, but I don’t anticipate having to do this more than once, so I’ll rent a tiller when I’m ready to tackle this project, rather than spending hundreds of dollars to buy the equipment.</a:t>
            </a:r>
            <a:endParaRPr/>
          </a:p>
        </p:txBody>
      </p:sp>
      <p:sp>
        <p:nvSpPr>
          <p:cNvPr id="278" name="Google Shape;278;g2684b7555e3_1_3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2684b7555e3_1_3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6" name="Google Shape;286;g2684b7555e3_1_362: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
                <a:solidFill>
                  <a:schemeClr val="dk1"/>
                </a:solidFill>
              </a:rPr>
              <a:t>Your most common pruning tool is going to be your hand pruners/shears/clippers/whatever you want to call them. I would recommend buying a good-quality pair of these. </a:t>
            </a:r>
            <a:endParaRPr>
              <a:solidFill>
                <a:schemeClr val="dk1"/>
              </a:solidFill>
            </a:endParaRPr>
          </a:p>
          <a:p>
            <a:pPr indent="457200" lvl="0" marL="0" rtl="0" algn="l">
              <a:spcBef>
                <a:spcPts val="0"/>
              </a:spcBef>
              <a:spcAft>
                <a:spcPts val="0"/>
              </a:spcAft>
              <a:buClr>
                <a:schemeClr val="dk1"/>
              </a:buClr>
              <a:buSzPts val="1100"/>
              <a:buFont typeface="Arial"/>
              <a:buNone/>
            </a:pPr>
            <a:r>
              <a:rPr lang="en">
                <a:solidFill>
                  <a:schemeClr val="dk1"/>
                </a:solidFill>
              </a:rPr>
              <a:t>You use these to prune smaller-diameter branches and stems, anything larger means you’ll have a hard time making a clean cut OR you could risk damaging your pruners. Believe me, I have bent blades by not heeding this advice.</a:t>
            </a:r>
            <a:endParaRPr>
              <a:solidFill>
                <a:schemeClr val="dk1"/>
              </a:solidFill>
            </a:endParaRPr>
          </a:p>
          <a:p>
            <a:pPr indent="457200" lvl="0" marL="0" rtl="0" algn="l">
              <a:spcBef>
                <a:spcPts val="0"/>
              </a:spcBef>
              <a:spcAft>
                <a:spcPts val="0"/>
              </a:spcAft>
              <a:buClr>
                <a:schemeClr val="dk1"/>
              </a:buClr>
              <a:buSzPts val="1100"/>
              <a:buFont typeface="Arial"/>
              <a:buNone/>
            </a:pPr>
            <a:r>
              <a:rPr lang="en">
                <a:solidFill>
                  <a:schemeClr val="dk1"/>
                </a:solidFill>
              </a:rPr>
              <a:t>There are a couple different types of hand pruners, most commonly you’ll use bypass pruners which have an overlapping, scissor-like action to cleanly cut through live plant material.</a:t>
            </a:r>
            <a:endParaRPr>
              <a:solidFill>
                <a:schemeClr val="dk1"/>
              </a:solidFill>
            </a:endParaRPr>
          </a:p>
          <a:p>
            <a:pPr indent="457200" lvl="0" marL="0" rtl="0" algn="l">
              <a:spcBef>
                <a:spcPts val="0"/>
              </a:spcBef>
              <a:spcAft>
                <a:spcPts val="0"/>
              </a:spcAft>
              <a:buClr>
                <a:schemeClr val="dk1"/>
              </a:buClr>
              <a:buSzPts val="1100"/>
              <a:buFont typeface="Arial"/>
              <a:buNone/>
            </a:pPr>
            <a:r>
              <a:rPr lang="en">
                <a:solidFill>
                  <a:schemeClr val="dk1"/>
                </a:solidFill>
              </a:rPr>
              <a:t>The other type is an anvil, or snap-cut action, which is used for dead wood only, that is likely to ‘snap’ when you apply pressure.</a:t>
            </a:r>
            <a:endParaRPr/>
          </a:p>
        </p:txBody>
      </p:sp>
      <p:sp>
        <p:nvSpPr>
          <p:cNvPr id="287" name="Google Shape;287;g2684b7555e3_1_3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6" name="Shape 296"/>
        <p:cNvGrpSpPr/>
        <p:nvPr/>
      </p:nvGrpSpPr>
      <p:grpSpPr>
        <a:xfrm>
          <a:off x="0" y="0"/>
          <a:ext cx="0" cy="0"/>
          <a:chOff x="0" y="0"/>
          <a:chExt cx="0" cy="0"/>
        </a:xfrm>
      </p:grpSpPr>
      <p:sp>
        <p:nvSpPr>
          <p:cNvPr id="297" name="Google Shape;297;g2684b7555e3_1_3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8" name="Google Shape;298;g2684b7555e3_1_374: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457200" lvl="0" marL="0" rtl="0" algn="l">
              <a:spcBef>
                <a:spcPts val="0"/>
              </a:spcBef>
              <a:spcAft>
                <a:spcPts val="0"/>
              </a:spcAft>
              <a:buClr>
                <a:schemeClr val="dk1"/>
              </a:buClr>
              <a:buSzPts val="1100"/>
              <a:buFont typeface="Arial"/>
              <a:buNone/>
            </a:pPr>
            <a:r>
              <a:rPr lang="en">
                <a:solidFill>
                  <a:schemeClr val="dk1"/>
                </a:solidFill>
              </a:rPr>
              <a:t>Loppers are larger, two-handed pruners that allow you to cut larger branches/stems and give you a little more reach for branches above head, or deeper into a dense shrub.</a:t>
            </a:r>
            <a:endParaRPr>
              <a:solidFill>
                <a:schemeClr val="dk1"/>
              </a:solidFill>
            </a:endParaRPr>
          </a:p>
          <a:p>
            <a:pPr indent="457200" lvl="0" marL="0" rtl="0" algn="l">
              <a:spcBef>
                <a:spcPts val="0"/>
              </a:spcBef>
              <a:spcAft>
                <a:spcPts val="0"/>
              </a:spcAft>
              <a:buClr>
                <a:schemeClr val="dk1"/>
              </a:buClr>
              <a:buSzPts val="1100"/>
              <a:buFont typeface="Arial"/>
              <a:buNone/>
            </a:pPr>
            <a:r>
              <a:rPr lang="en">
                <a:solidFill>
                  <a:schemeClr val="dk1"/>
                </a:solidFill>
              </a:rPr>
              <a:t>You still want to be aware of blade size to make sure you are cutting stems that fit properly into those blades, allowing you to make a clean cut</a:t>
            </a:r>
            <a:endParaRPr>
              <a:solidFill>
                <a:schemeClr val="dk1"/>
              </a:solidFill>
            </a:endParaRPr>
          </a:p>
          <a:p>
            <a:pPr indent="457200" lvl="0" marL="0" rtl="0" algn="l">
              <a:spcBef>
                <a:spcPts val="0"/>
              </a:spcBef>
              <a:spcAft>
                <a:spcPts val="0"/>
              </a:spcAft>
              <a:buClr>
                <a:schemeClr val="dk1"/>
              </a:buClr>
              <a:buSzPts val="1100"/>
              <a:buFont typeface="Arial"/>
              <a:buNone/>
            </a:pPr>
            <a:r>
              <a:rPr lang="en">
                <a:solidFill>
                  <a:schemeClr val="dk1"/>
                </a:solidFill>
              </a:rPr>
              <a:t>It’s good to look for a pair that has ‘bumpers’ that allow for cushioning when making cuts (easier on the tool and your joints), and a removable bolt so you can replace the blades when needed.</a:t>
            </a:r>
            <a:endParaRPr>
              <a:solidFill>
                <a:schemeClr val="dk1"/>
              </a:solidFill>
            </a:endParaRPr>
          </a:p>
          <a:p>
            <a:pPr indent="457200" lvl="0" marL="0" rtl="0" algn="l">
              <a:spcBef>
                <a:spcPts val="0"/>
              </a:spcBef>
              <a:spcAft>
                <a:spcPts val="0"/>
              </a:spcAft>
              <a:buClr>
                <a:schemeClr val="dk1"/>
              </a:buClr>
              <a:buSzPts val="1100"/>
              <a:buFont typeface="Arial"/>
              <a:buNone/>
            </a:pPr>
            <a:r>
              <a:rPr lang="en">
                <a:solidFill>
                  <a:schemeClr val="dk1"/>
                </a:solidFill>
              </a:rPr>
              <a:t>These also come in bypass or anvil type, and sometimes ratchet, or gear-driven, which ‘snaps’ into place as you close the blades, allowing you to use less effort to cut larger branches.</a:t>
            </a:r>
            <a:endParaRPr>
              <a:solidFill>
                <a:schemeClr val="dk1"/>
              </a:solidFill>
            </a:endParaRPr>
          </a:p>
          <a:p>
            <a:pPr indent="0" lvl="0" marL="0" rtl="0" algn="l">
              <a:spcBef>
                <a:spcPts val="0"/>
              </a:spcBef>
              <a:spcAft>
                <a:spcPts val="0"/>
              </a:spcAft>
              <a:buNone/>
            </a:pPr>
            <a:r>
              <a:t/>
            </a:r>
            <a:endParaRPr/>
          </a:p>
        </p:txBody>
      </p:sp>
      <p:sp>
        <p:nvSpPr>
          <p:cNvPr id="299" name="Google Shape;299;g2684b7555e3_1_3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2684b7555e3_1_3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0" name="Google Shape;310;g2684b7555e3_1_383: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457200" lvl="0" marL="0" rtl="0" algn="l">
              <a:spcBef>
                <a:spcPts val="0"/>
              </a:spcBef>
              <a:spcAft>
                <a:spcPts val="0"/>
              </a:spcAft>
              <a:buClr>
                <a:schemeClr val="dk1"/>
              </a:buClr>
              <a:buSzPts val="1100"/>
              <a:buFont typeface="Arial"/>
              <a:buNone/>
            </a:pPr>
            <a:r>
              <a:rPr lang="en">
                <a:solidFill>
                  <a:schemeClr val="dk1"/>
                </a:solidFill>
              </a:rPr>
              <a:t>Hand pruning saws allow you to cut even larger branches, usually 2’’ diameter or more. They are easier to maneuver in tight branch crotches or in shrubs that have lots of large stems very close together.</a:t>
            </a:r>
            <a:endParaRPr>
              <a:solidFill>
                <a:schemeClr val="dk1"/>
              </a:solidFill>
            </a:endParaRPr>
          </a:p>
          <a:p>
            <a:pPr indent="457200" lvl="0" marL="0" rtl="0" algn="l">
              <a:spcBef>
                <a:spcPts val="0"/>
              </a:spcBef>
              <a:spcAft>
                <a:spcPts val="0"/>
              </a:spcAft>
              <a:buClr>
                <a:schemeClr val="dk1"/>
              </a:buClr>
              <a:buSzPts val="1100"/>
              <a:buFont typeface="Arial"/>
              <a:buNone/>
            </a:pPr>
            <a:r>
              <a:rPr lang="en">
                <a:solidFill>
                  <a:schemeClr val="dk1"/>
                </a:solidFill>
              </a:rPr>
              <a:t>Some blades have a curved design meant to cut on the ‘pull’ stroke</a:t>
            </a:r>
            <a:endParaRPr>
              <a:solidFill>
                <a:schemeClr val="dk1"/>
              </a:solidFill>
            </a:endParaRPr>
          </a:p>
          <a:p>
            <a:pPr indent="457200" lvl="0" marL="0" rtl="0" algn="l">
              <a:spcBef>
                <a:spcPts val="0"/>
              </a:spcBef>
              <a:spcAft>
                <a:spcPts val="0"/>
              </a:spcAft>
              <a:buClr>
                <a:schemeClr val="dk1"/>
              </a:buClr>
              <a:buSzPts val="1100"/>
              <a:buFont typeface="Arial"/>
              <a:buNone/>
            </a:pPr>
            <a:r>
              <a:rPr lang="en">
                <a:solidFill>
                  <a:schemeClr val="dk1"/>
                </a:solidFill>
              </a:rPr>
              <a:t>They come either as a static (non-foldable) blade, or a foldable design with a locking mechanism when it’s closed. Make sure this locking mechanism works, so you don’t cause injury. Again, I’m speaking from experience.</a:t>
            </a:r>
            <a:endParaRPr/>
          </a:p>
        </p:txBody>
      </p:sp>
      <p:sp>
        <p:nvSpPr>
          <p:cNvPr id="311" name="Google Shape;311;g2684b7555e3_1_3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2684b7555e3_1_3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1" name="Google Shape;321;g2684b7555e3_1_392: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457200" lvl="0" marL="0" rtl="0" algn="l">
              <a:spcBef>
                <a:spcPts val="0"/>
              </a:spcBef>
              <a:spcAft>
                <a:spcPts val="0"/>
              </a:spcAft>
              <a:buClr>
                <a:schemeClr val="dk1"/>
              </a:buClr>
              <a:buSzPts val="1100"/>
              <a:buFont typeface="Arial"/>
              <a:buNone/>
            </a:pPr>
            <a:r>
              <a:rPr lang="en">
                <a:solidFill>
                  <a:schemeClr val="dk1"/>
                </a:solidFill>
              </a:rPr>
              <a:t>Other tools you might encounter include hedge trimmers, which are only meant for small stems at the tips of hedge-type shrubs. These can be hand-operated or powered.</a:t>
            </a:r>
            <a:endParaRPr>
              <a:solidFill>
                <a:schemeClr val="dk1"/>
              </a:solidFill>
            </a:endParaRPr>
          </a:p>
          <a:p>
            <a:pPr indent="457200" lvl="0" marL="0" rtl="0" algn="l">
              <a:spcBef>
                <a:spcPts val="0"/>
              </a:spcBef>
              <a:spcAft>
                <a:spcPts val="0"/>
              </a:spcAft>
              <a:buClr>
                <a:schemeClr val="dk1"/>
              </a:buClr>
              <a:buSzPts val="1100"/>
              <a:buFont typeface="Arial"/>
              <a:buNone/>
            </a:pPr>
            <a:r>
              <a:rPr lang="en">
                <a:solidFill>
                  <a:schemeClr val="dk1"/>
                </a:solidFill>
              </a:rPr>
              <a:t>Pole pruners allow for stems sizes 1.5-2” in diameter, similar to loppers, but are on much longer poles for reaching higher up into tree canopies. These can be hand operated with a pull rope, or powered.</a:t>
            </a:r>
            <a:endParaRPr>
              <a:solidFill>
                <a:schemeClr val="dk1"/>
              </a:solidFill>
            </a:endParaRPr>
          </a:p>
          <a:p>
            <a:pPr indent="457200" lvl="0" marL="0" rtl="0" algn="l">
              <a:spcBef>
                <a:spcPts val="0"/>
              </a:spcBef>
              <a:spcAft>
                <a:spcPts val="0"/>
              </a:spcAft>
              <a:buClr>
                <a:schemeClr val="dk1"/>
              </a:buClr>
              <a:buSzPts val="1100"/>
              <a:buFont typeface="Arial"/>
              <a:buNone/>
            </a:pPr>
            <a:r>
              <a:rPr lang="en">
                <a:solidFill>
                  <a:schemeClr val="dk1"/>
                </a:solidFill>
              </a:rPr>
              <a:t>Finally, the classic chainsaw. These are for 3” or larger diameter branches, and are most often used for large pruning jobs or the removal of entire trees/shrubs. Safety note: NEVER use a chainsaw while standing on a ladder, and if you own a chainsaw, consider buying a pair of chaps, protective pants to prevent serious injury to your legs</a:t>
            </a:r>
            <a:endParaRPr/>
          </a:p>
        </p:txBody>
      </p:sp>
      <p:sp>
        <p:nvSpPr>
          <p:cNvPr id="322" name="Google Shape;322;g2684b7555e3_1_3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26867d454e7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3" name="Google Shape;333;g26867d454e7_0_0: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
                <a:solidFill>
                  <a:schemeClr val="dk1"/>
                </a:solidFill>
              </a:rPr>
              <a:t>Maintenance is an important part of extending the life and efficacy of your tools. </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Make sure to clean your tools after every pruning project, removing any dirt or sap that could gum up or dull the blades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Sharpen the blades when needed (usually once a season- winter is a GREAT time to do this)</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Oil your blades as needed to make sure they open and close smoothly AND before you store them for the winter to prevent rusting</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Always store in a dry location, again to avoid rusting</a:t>
            </a:r>
            <a:endParaRPr>
              <a:solidFill>
                <a:schemeClr val="dk1"/>
              </a:solidFill>
            </a:endParaRPr>
          </a:p>
          <a:p>
            <a:pPr indent="-298450" lvl="0" marL="457200" rtl="0" algn="l">
              <a:spcBef>
                <a:spcPts val="0"/>
              </a:spcBef>
              <a:spcAft>
                <a:spcPts val="0"/>
              </a:spcAft>
              <a:buClr>
                <a:schemeClr val="dk1"/>
              </a:buClr>
              <a:buSzPts val="1100"/>
              <a:buChar char="-"/>
            </a:pPr>
            <a:r>
              <a:rPr lang="en">
                <a:solidFill>
                  <a:schemeClr val="dk1"/>
                </a:solidFill>
              </a:rPr>
              <a:t>Replace your blades if they get any serious nicks or the blades become bent out of shape.</a:t>
            </a:r>
            <a:endParaRPr/>
          </a:p>
        </p:txBody>
      </p:sp>
      <p:sp>
        <p:nvSpPr>
          <p:cNvPr id="334" name="Google Shape;334;g26867d454e7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2684b7555e3_1_4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2" name="Google Shape;342;g2684b7555e3_1_410: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457200" lvl="0" marL="0" rtl="0" algn="l">
              <a:spcBef>
                <a:spcPts val="0"/>
              </a:spcBef>
              <a:spcAft>
                <a:spcPts val="0"/>
              </a:spcAft>
              <a:buClr>
                <a:schemeClr val="dk1"/>
              </a:buClr>
              <a:buSzPts val="1100"/>
              <a:buFont typeface="Arial"/>
              <a:buNone/>
            </a:pPr>
            <a:r>
              <a:rPr lang="en">
                <a:solidFill>
                  <a:schemeClr val="dk1"/>
                </a:solidFill>
              </a:rPr>
              <a:t>Sterilization is most likely not going to be an issue, as this is more common in agricultural or research practices, but can be useful if you have a disease concern with certain plants.</a:t>
            </a:r>
            <a:endParaRPr>
              <a:solidFill>
                <a:schemeClr val="dk1"/>
              </a:solidFill>
            </a:endParaRPr>
          </a:p>
          <a:p>
            <a:pPr indent="457200" lvl="0" marL="0" rtl="0" algn="l">
              <a:spcBef>
                <a:spcPts val="0"/>
              </a:spcBef>
              <a:spcAft>
                <a:spcPts val="0"/>
              </a:spcAft>
              <a:buClr>
                <a:schemeClr val="dk1"/>
              </a:buClr>
              <a:buSzPts val="1100"/>
              <a:buFont typeface="Arial"/>
              <a:buNone/>
            </a:pPr>
            <a:r>
              <a:rPr lang="en">
                <a:solidFill>
                  <a:schemeClr val="dk1"/>
                </a:solidFill>
              </a:rPr>
              <a:t>Bacterial or fungal diseases will often spread through plant tissues or saps, so you want to sterilize between EACH plant that may be a vector, or a source of disease transfer. </a:t>
            </a:r>
            <a:endParaRPr>
              <a:solidFill>
                <a:schemeClr val="dk1"/>
              </a:solidFill>
            </a:endParaRPr>
          </a:p>
          <a:p>
            <a:pPr indent="457200" lvl="0" marL="0" rtl="0" algn="l">
              <a:spcBef>
                <a:spcPts val="0"/>
              </a:spcBef>
              <a:spcAft>
                <a:spcPts val="0"/>
              </a:spcAft>
              <a:buClr>
                <a:schemeClr val="dk1"/>
              </a:buClr>
              <a:buSzPts val="1100"/>
              <a:buFont typeface="Arial"/>
              <a:buNone/>
            </a:pPr>
            <a:r>
              <a:rPr lang="en">
                <a:solidFill>
                  <a:schemeClr val="dk1"/>
                </a:solidFill>
              </a:rPr>
              <a:t>Strong isopropyl (rubbing) alcohol or a 10% bleach solution- that’s one part bleach to 9 parts water- is usually enough to kill anything that could transfer.</a:t>
            </a:r>
            <a:endParaRPr>
              <a:solidFill>
                <a:schemeClr val="dk1"/>
              </a:solidFill>
            </a:endParaRPr>
          </a:p>
          <a:p>
            <a:pPr indent="457200" lvl="0" marL="0" rtl="0" algn="l">
              <a:spcBef>
                <a:spcPts val="0"/>
              </a:spcBef>
              <a:spcAft>
                <a:spcPts val="0"/>
              </a:spcAft>
              <a:buSzPts val="1100"/>
              <a:buNone/>
            </a:pPr>
            <a:r>
              <a:rPr lang="en">
                <a:solidFill>
                  <a:schemeClr val="dk1"/>
                </a:solidFill>
              </a:rPr>
              <a:t>If using bleach, rinse your tools with regular water after, or the bleach will start to corrode the metal</a:t>
            </a:r>
            <a:endParaRPr/>
          </a:p>
        </p:txBody>
      </p:sp>
      <p:sp>
        <p:nvSpPr>
          <p:cNvPr id="343" name="Google Shape;343;g2684b7555e3_1_4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2684b7555e3_1_4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1" name="Google Shape;351;g2684b7555e3_1_493: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Plant anatomy: understanding how plants grow will help you to prune them properly</a:t>
            </a:r>
            <a:endParaRPr/>
          </a:p>
        </p:txBody>
      </p:sp>
      <p:sp>
        <p:nvSpPr>
          <p:cNvPr id="352" name="Google Shape;352;g2684b7555e3_1_4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32ac62b1682_2_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9" name="Google Shape;359;g32ac62b1682_2_4: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t/>
            </a:r>
            <a:endParaRPr>
              <a:solidFill>
                <a:schemeClr val="dk1"/>
              </a:solidFill>
            </a:endParaRPr>
          </a:p>
          <a:p>
            <a:pPr indent="457200" lvl="0" marL="0" rtl="0" algn="l">
              <a:spcBef>
                <a:spcPts val="0"/>
              </a:spcBef>
              <a:spcAft>
                <a:spcPts val="0"/>
              </a:spcAft>
              <a:buClr>
                <a:schemeClr val="dk1"/>
              </a:buClr>
              <a:buSzPts val="1100"/>
              <a:buFont typeface="Arial"/>
              <a:buNone/>
            </a:pPr>
            <a:r>
              <a:rPr lang="en">
                <a:solidFill>
                  <a:schemeClr val="dk1"/>
                </a:solidFill>
              </a:rPr>
              <a:t>There are two types of growth with plants. The first is primary growth; green, herbaceous growth. This is growth in length or height of stems, coming from the tips of the shoots. Primary growth occurs in the primary, or first, growing season- so plants such as annuals will only have herbaceous growth.</a:t>
            </a:r>
            <a:endParaRPr/>
          </a:p>
        </p:txBody>
      </p:sp>
      <p:sp>
        <p:nvSpPr>
          <p:cNvPr id="360" name="Google Shape;360;g32ac62b1682_2_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7" name="Shape 367"/>
        <p:cNvGrpSpPr/>
        <p:nvPr/>
      </p:nvGrpSpPr>
      <p:grpSpPr>
        <a:xfrm>
          <a:off x="0" y="0"/>
          <a:ext cx="0" cy="0"/>
          <a:chOff x="0" y="0"/>
          <a:chExt cx="0" cy="0"/>
        </a:xfrm>
      </p:grpSpPr>
      <p:sp>
        <p:nvSpPr>
          <p:cNvPr id="368" name="Google Shape;368;g32ac62b1682_2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9" name="Google Shape;369;g32ac62b1682_2_18: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457200" lvl="0" marL="0" rtl="0" algn="l">
              <a:spcBef>
                <a:spcPts val="0"/>
              </a:spcBef>
              <a:spcAft>
                <a:spcPts val="0"/>
              </a:spcAft>
              <a:buClr>
                <a:schemeClr val="dk1"/>
              </a:buClr>
              <a:buSzPts val="1100"/>
              <a:buFont typeface="Arial"/>
              <a:buNone/>
            </a:pPr>
            <a:r>
              <a:rPr lang="en">
                <a:solidFill>
                  <a:schemeClr val="dk1"/>
                </a:solidFill>
              </a:rPr>
              <a:t>Secondary growth is when plants develop wood. This growth is also associated with growth in diameter or width of stems. This always occurs after primary growth. Biennials and perennials (plants with more than one growing season) will exhibit secondary growth.</a:t>
            </a:r>
            <a:endParaRPr/>
          </a:p>
        </p:txBody>
      </p:sp>
      <p:sp>
        <p:nvSpPr>
          <p:cNvPr id="370" name="Google Shape;370;g32ac62b1682_2_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268c9a3ff7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268c9a3ff7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Some topics we will cover today;</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Why pruning matters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Different types of pruning equipment and basic info about when to use them</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Plant anatomy- We’ll look into how plants grow so we can best understand how to prune them</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Tree injury and compartmentalization- another facet of plant anatomy that gets its own section due to how important it is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How exactly to make your pruning cuts</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Plant growth types and pruning- because how the plant grows will affect how you want to prune it</a:t>
            </a:r>
            <a:endParaRPr>
              <a:solidFill>
                <a:schemeClr val="dk1"/>
              </a:solidFill>
            </a:endParaRPr>
          </a:p>
          <a:p>
            <a:pPr indent="-298450" lvl="0" marL="457200" rtl="0" algn="l">
              <a:lnSpc>
                <a:spcPct val="115000"/>
              </a:lnSpc>
              <a:spcBef>
                <a:spcPts val="0"/>
              </a:spcBef>
              <a:spcAft>
                <a:spcPts val="0"/>
              </a:spcAft>
              <a:buClr>
                <a:schemeClr val="dk1"/>
              </a:buClr>
              <a:buSzPts val="1100"/>
              <a:buChar char="-"/>
            </a:pPr>
            <a:r>
              <a:rPr lang="en">
                <a:solidFill>
                  <a:schemeClr val="dk1"/>
                </a:solidFill>
              </a:rPr>
              <a:t>And finally, a short section on pruning conifers, because they can be a little more tricky to prune nicely</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2684b7555e3_1_5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9" name="Google Shape;379;g2684b7555e3_1_510: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
                <a:solidFill>
                  <a:schemeClr val="dk1"/>
                </a:solidFill>
              </a:rPr>
              <a:t>No test for this portion, this is just to demonstrate some of the anatomy of stems. </a:t>
            </a:r>
            <a:endParaRPr>
              <a:solidFill>
                <a:schemeClr val="dk1"/>
              </a:solidFill>
            </a:endParaRPr>
          </a:p>
          <a:p>
            <a:pPr indent="457200" lvl="0" marL="0" rtl="0" algn="l">
              <a:spcBef>
                <a:spcPts val="0"/>
              </a:spcBef>
              <a:spcAft>
                <a:spcPts val="0"/>
              </a:spcAft>
              <a:buClr>
                <a:schemeClr val="dk1"/>
              </a:buClr>
              <a:buSzPts val="1100"/>
              <a:buFont typeface="Arial"/>
              <a:buNone/>
            </a:pPr>
            <a:r>
              <a:rPr lang="en">
                <a:solidFill>
                  <a:schemeClr val="dk1"/>
                </a:solidFill>
              </a:rPr>
              <a:t>The only parts I want you to pay attention to are the buds- the terminal buds (sometimes there can be multiple) are at the tip of the stem, whereas lateral buds are anything further down from the terminal bud. </a:t>
            </a:r>
            <a:endParaRPr>
              <a:solidFill>
                <a:schemeClr val="dk1"/>
              </a:solidFill>
            </a:endParaRPr>
          </a:p>
          <a:p>
            <a:pPr indent="457200" lvl="0" marL="0" rtl="0" algn="l">
              <a:spcBef>
                <a:spcPts val="0"/>
              </a:spcBef>
              <a:spcAft>
                <a:spcPts val="0"/>
              </a:spcAft>
              <a:buClr>
                <a:schemeClr val="dk1"/>
              </a:buClr>
              <a:buSzPts val="1100"/>
              <a:buFont typeface="Arial"/>
              <a:buNone/>
            </a:pPr>
            <a:r>
              <a:rPr lang="en">
                <a:solidFill>
                  <a:schemeClr val="dk1"/>
                </a:solidFill>
              </a:rPr>
              <a:t>There are also bud scale scars, which are scars left from terminal buds of the previous year. The distance between the scars and the current terminal bud indicates how much growth occurred between each year</a:t>
            </a:r>
            <a:endParaRPr/>
          </a:p>
        </p:txBody>
      </p:sp>
      <p:sp>
        <p:nvSpPr>
          <p:cNvPr id="380" name="Google Shape;380;g2684b7555e3_1_5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32dea6d6d32_0_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7" name="Google Shape;387;g32dea6d6d32_0_92: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457200" lvl="0" marL="0" rtl="0" algn="l">
              <a:spcBef>
                <a:spcPts val="0"/>
              </a:spcBef>
              <a:spcAft>
                <a:spcPts val="0"/>
              </a:spcAft>
              <a:buClr>
                <a:schemeClr val="dk1"/>
              </a:buClr>
              <a:buSzPts val="1100"/>
              <a:buFont typeface="Arial"/>
              <a:buNone/>
            </a:pPr>
            <a:r>
              <a:rPr lang="en">
                <a:solidFill>
                  <a:schemeClr val="dk1"/>
                </a:solidFill>
              </a:rPr>
              <a:t>Where buds are located on a stem also indicate the type of stem arrangement a plant will have: alternate or opposite being the most common. </a:t>
            </a:r>
            <a:endParaRPr>
              <a:solidFill>
                <a:schemeClr val="dk1"/>
              </a:solidFill>
            </a:endParaRPr>
          </a:p>
          <a:p>
            <a:pPr indent="457200" lvl="0" marL="0" rtl="0" algn="l">
              <a:spcBef>
                <a:spcPts val="0"/>
              </a:spcBef>
              <a:spcAft>
                <a:spcPts val="0"/>
              </a:spcAft>
              <a:buClr>
                <a:schemeClr val="dk1"/>
              </a:buClr>
              <a:buSzPts val="1100"/>
              <a:buFont typeface="Arial"/>
              <a:buNone/>
            </a:pPr>
            <a:r>
              <a:rPr lang="en">
                <a:solidFill>
                  <a:schemeClr val="dk1"/>
                </a:solidFill>
              </a:rPr>
              <a:t>Opposite means the buds are directly opposite each other on the stem- the resulting stems would then be opposite each other. </a:t>
            </a:r>
            <a:endParaRPr>
              <a:solidFill>
                <a:schemeClr val="dk1"/>
              </a:solidFill>
            </a:endParaRPr>
          </a:p>
          <a:p>
            <a:pPr indent="457200" lvl="0" marL="0" rtl="0" algn="l">
              <a:spcBef>
                <a:spcPts val="0"/>
              </a:spcBef>
              <a:spcAft>
                <a:spcPts val="0"/>
              </a:spcAft>
              <a:buClr>
                <a:schemeClr val="dk1"/>
              </a:buClr>
              <a:buSzPts val="1100"/>
              <a:buFont typeface="Arial"/>
              <a:buNone/>
            </a:pPr>
            <a:r>
              <a:rPr lang="en">
                <a:solidFill>
                  <a:schemeClr val="dk1"/>
                </a:solidFill>
              </a:rPr>
              <a:t>Alternate arrangement means the buds/stems will alternate which side of the stem they are on.</a:t>
            </a:r>
            <a:endParaRPr>
              <a:solidFill>
                <a:schemeClr val="dk1"/>
              </a:solidFill>
            </a:endParaRPr>
          </a:p>
          <a:p>
            <a:pPr indent="0" lvl="0" marL="0" rtl="0" algn="l">
              <a:spcBef>
                <a:spcPts val="0"/>
              </a:spcBef>
              <a:spcAft>
                <a:spcPts val="0"/>
              </a:spcAft>
              <a:buNone/>
            </a:pPr>
            <a:r>
              <a:t/>
            </a:r>
            <a:endParaRPr/>
          </a:p>
        </p:txBody>
      </p:sp>
      <p:sp>
        <p:nvSpPr>
          <p:cNvPr id="388" name="Google Shape;388;g32dea6d6d32_0_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2684b7555e3_1_5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5" name="Google Shape;395;g2684b7555e3_1_527: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457200" lvl="0" marL="0" rtl="0" algn="l">
              <a:spcBef>
                <a:spcPts val="0"/>
              </a:spcBef>
              <a:spcAft>
                <a:spcPts val="0"/>
              </a:spcAft>
              <a:buClr>
                <a:schemeClr val="dk1"/>
              </a:buClr>
              <a:buSzPts val="1100"/>
              <a:buFont typeface="Arial"/>
              <a:buNone/>
            </a:pPr>
            <a:r>
              <a:rPr lang="en">
                <a:solidFill>
                  <a:schemeClr val="dk1"/>
                </a:solidFill>
              </a:rPr>
              <a:t>Apical control and apical dominance are functions directing how a plant grows.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Both are terms for how terminal growth (upward, from the terminal bud) will stop lateral growth (outward, from lateral buds) from occurring.</a:t>
            </a:r>
            <a:endParaRPr>
              <a:solidFill>
                <a:schemeClr val="dk1"/>
              </a:solidFill>
            </a:endParaRPr>
          </a:p>
          <a:p>
            <a:pPr indent="457200" lvl="0" marL="0" rtl="0" algn="l">
              <a:spcBef>
                <a:spcPts val="0"/>
              </a:spcBef>
              <a:spcAft>
                <a:spcPts val="0"/>
              </a:spcAft>
              <a:buClr>
                <a:schemeClr val="dk1"/>
              </a:buClr>
              <a:buSzPts val="1100"/>
              <a:buFont typeface="Arial"/>
              <a:buNone/>
            </a:pPr>
            <a:r>
              <a:rPr lang="en">
                <a:solidFill>
                  <a:schemeClr val="dk1"/>
                </a:solidFill>
              </a:rPr>
              <a:t>If apical dominance is broken, it will signal multiple lateral buds to start growing. If apical control is broken, one of the lateral stems will try to take the place of the previous main leader, but the plant’s form will be noticeably altered.</a:t>
            </a:r>
            <a:endParaRPr/>
          </a:p>
        </p:txBody>
      </p:sp>
      <p:sp>
        <p:nvSpPr>
          <p:cNvPr id="396" name="Google Shape;396;g2684b7555e3_1_5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3" name="Shape 403"/>
        <p:cNvGrpSpPr/>
        <p:nvPr/>
      </p:nvGrpSpPr>
      <p:grpSpPr>
        <a:xfrm>
          <a:off x="0" y="0"/>
          <a:ext cx="0" cy="0"/>
          <a:chOff x="0" y="0"/>
          <a:chExt cx="0" cy="0"/>
        </a:xfrm>
      </p:grpSpPr>
      <p:sp>
        <p:nvSpPr>
          <p:cNvPr id="404" name="Google Shape;404;g2684b7555e3_1_5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5" name="Google Shape;405;g2684b7555e3_1_540: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So how do trees grow? </a:t>
            </a:r>
            <a:endParaRPr/>
          </a:p>
        </p:txBody>
      </p:sp>
      <p:sp>
        <p:nvSpPr>
          <p:cNvPr id="406" name="Google Shape;406;g2684b7555e3_1_5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32dea6d6d32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4" name="Google Shape;414;g32dea6d6d32_0_14: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Every branch starts out as a bud…</a:t>
            </a:r>
            <a:endParaRPr/>
          </a:p>
        </p:txBody>
      </p:sp>
      <p:sp>
        <p:nvSpPr>
          <p:cNvPr id="415" name="Google Shape;415;g32dea6d6d32_0_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2684b7555e3_1_5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2" name="Google Shape;422;g2684b7555e3_1_547: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As the branch grows outward, it increases in diameter along with the trunk </a:t>
            </a:r>
            <a:r>
              <a:rPr lang="en"/>
              <a:t>increasing</a:t>
            </a:r>
            <a:r>
              <a:rPr lang="en"/>
              <a:t> in width. Wood layers overlap in this process, which “locks” the branch inside the trunk</a:t>
            </a:r>
            <a:endParaRPr/>
          </a:p>
        </p:txBody>
      </p:sp>
      <p:sp>
        <p:nvSpPr>
          <p:cNvPr id="423" name="Google Shape;423;g2684b7555e3_1_5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2684b7555e3_1_5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4" name="Google Shape;434;g2684b7555e3_1_557: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These overlapping layers of branch wood and trunk wood </a:t>
            </a:r>
            <a:r>
              <a:rPr lang="en"/>
              <a:t>create</a:t>
            </a:r>
            <a:r>
              <a:rPr lang="en"/>
              <a:t> a formation of a branch collar. Some species of trees don’t have a very distinct branch collar, but usually there is some degree of visible swelling where this occurs.</a:t>
            </a:r>
            <a:endParaRPr/>
          </a:p>
        </p:txBody>
      </p:sp>
      <p:sp>
        <p:nvSpPr>
          <p:cNvPr id="435" name="Google Shape;435;g2684b7555e3_1_5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2" name="Shape 442"/>
        <p:cNvGrpSpPr/>
        <p:nvPr/>
      </p:nvGrpSpPr>
      <p:grpSpPr>
        <a:xfrm>
          <a:off x="0" y="0"/>
          <a:ext cx="0" cy="0"/>
          <a:chOff x="0" y="0"/>
          <a:chExt cx="0" cy="0"/>
        </a:xfrm>
      </p:grpSpPr>
      <p:sp>
        <p:nvSpPr>
          <p:cNvPr id="443" name="Google Shape;443;g2684b7555e3_1_5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
        <p:nvSpPr>
          <p:cNvPr id="444" name="Google Shape;444;g2684b7555e3_1_5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45" name="Google Shape;445;g2684b7555e3_1_565: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What do you look for to know if a branch is strong? We’ll look at how that branch has formed in relation to the tree’s trunk. Firstly, the diameter of any branch should be less than half that of the trunk diameter.</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32ac62b1682_2_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
        <p:nvSpPr>
          <p:cNvPr id="455" name="Google Shape;455;g32ac62b1682_2_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56" name="Google Shape;456;g32ac62b1682_2_28: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457200" lvl="0" marL="0" rtl="0" algn="l">
              <a:spcBef>
                <a:spcPts val="0"/>
              </a:spcBef>
              <a:spcAft>
                <a:spcPts val="0"/>
              </a:spcAft>
              <a:buClr>
                <a:schemeClr val="dk1"/>
              </a:buClr>
              <a:buSzPts val="1100"/>
              <a:buFont typeface="Arial"/>
              <a:buNone/>
            </a:pPr>
            <a:r>
              <a:rPr lang="en">
                <a:solidFill>
                  <a:schemeClr val="dk1"/>
                </a:solidFill>
              </a:rPr>
              <a:t>Secondly, there should only be one branch at a given location on the trunk. In this image, you can see at least three branches all at the same height on the trunk. As these branches grow larger, they can start to interfere and rub against each other, causing wounds where the wood could start to decay.</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g2684b7555e3_1_5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
        <p:nvSpPr>
          <p:cNvPr id="466" name="Google Shape;466;g2684b7555e3_1_5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67" name="Google Shape;467;g2684b7555e3_1_575: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457200" rtl="0" algn="l">
              <a:spcBef>
                <a:spcPts val="0"/>
              </a:spcBef>
              <a:spcAft>
                <a:spcPts val="0"/>
              </a:spcAft>
              <a:buClr>
                <a:schemeClr val="dk1"/>
              </a:buClr>
              <a:buSzPts val="1100"/>
              <a:buFont typeface="Arial"/>
              <a:buNone/>
            </a:pPr>
            <a:r>
              <a:rPr lang="en">
                <a:solidFill>
                  <a:schemeClr val="dk1"/>
                </a:solidFill>
              </a:rPr>
              <a:t>However, branch attachment can be slightly different depending on tree species. </a:t>
            </a:r>
            <a:endParaRPr>
              <a:solidFill>
                <a:schemeClr val="dk1"/>
              </a:solidFill>
            </a:endParaRPr>
          </a:p>
          <a:p>
            <a:pPr indent="457200" lvl="0" marL="0" rtl="0" algn="l">
              <a:spcBef>
                <a:spcPts val="0"/>
              </a:spcBef>
              <a:spcAft>
                <a:spcPts val="0"/>
              </a:spcAft>
              <a:buClr>
                <a:schemeClr val="dk1"/>
              </a:buClr>
              <a:buSzPts val="1100"/>
              <a:buFont typeface="Arial"/>
              <a:buNone/>
            </a:pPr>
            <a:r>
              <a:rPr lang="en">
                <a:solidFill>
                  <a:schemeClr val="dk1"/>
                </a:solidFill>
              </a:rPr>
              <a:t>This image is of a white pine, and these branches have adequate spacing even though they’re at the same height on the trunk. As these branches grow larger and larger, so does the trunk. These branches are spaced far enough apart that they won’t interfere with each other.  </a:t>
            </a:r>
            <a:endParaRPr>
              <a:solidFill>
                <a:schemeClr val="dk1"/>
              </a:solidFill>
            </a:endParaRPr>
          </a:p>
          <a:p>
            <a:pPr indent="457200" lvl="0" marL="0" rtl="0" algn="l">
              <a:spcBef>
                <a:spcPts val="0"/>
              </a:spcBef>
              <a:spcAft>
                <a:spcPts val="0"/>
              </a:spcAft>
              <a:buClr>
                <a:schemeClr val="dk1"/>
              </a:buClr>
              <a:buSzPts val="1100"/>
              <a:buFont typeface="Arial"/>
              <a:buNone/>
            </a:pPr>
            <a:r>
              <a:rPr lang="en">
                <a:solidFill>
                  <a:schemeClr val="dk1"/>
                </a:solidFill>
              </a:rPr>
              <a:t>When pruning, it’s helpful to imagine how the plant is going to grow in the future- and what potential issues could be fixed now, when it’s easier on you and the plant.</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684b7555e3_1_1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 name="Google Shape;134;g2684b7555e3_1_189: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
                <a:solidFill>
                  <a:schemeClr val="dk1"/>
                </a:solidFill>
              </a:rPr>
              <a:t>Starting off our first section: why pruning?</a:t>
            </a:r>
            <a:endParaRPr>
              <a:solidFill>
                <a:schemeClr val="dk1"/>
              </a:solidFill>
            </a:endParaRPr>
          </a:p>
          <a:p>
            <a:pPr indent="0" lvl="0" marL="0" rtl="0" algn="l">
              <a:lnSpc>
                <a:spcPct val="115000"/>
              </a:lnSpc>
              <a:spcBef>
                <a:spcPts val="0"/>
              </a:spcBef>
              <a:spcAft>
                <a:spcPts val="0"/>
              </a:spcAft>
              <a:buClr>
                <a:schemeClr val="dk1"/>
              </a:buClr>
              <a:buSzPts val="1100"/>
              <a:buFont typeface="Arial"/>
              <a:buNone/>
            </a:pPr>
            <a:r>
              <a:rPr lang="en">
                <a:solidFill>
                  <a:schemeClr val="dk1"/>
                </a:solidFill>
              </a:rPr>
              <a:t>The definition of pruning is the removal or reduction of parts of a plant for a variety of reasons</a:t>
            </a:r>
            <a:endParaRPr/>
          </a:p>
        </p:txBody>
      </p:sp>
      <p:sp>
        <p:nvSpPr>
          <p:cNvPr id="135" name="Google Shape;135;g2684b7555e3_1_1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3" name="Shape 473"/>
        <p:cNvGrpSpPr/>
        <p:nvPr/>
      </p:nvGrpSpPr>
      <p:grpSpPr>
        <a:xfrm>
          <a:off x="0" y="0"/>
          <a:ext cx="0" cy="0"/>
          <a:chOff x="0" y="0"/>
          <a:chExt cx="0" cy="0"/>
        </a:xfrm>
      </p:grpSpPr>
      <p:sp>
        <p:nvSpPr>
          <p:cNvPr id="474" name="Google Shape;474;g2684b7555e3_1_5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5" name="Google Shape;475;g2684b7555e3_1_583: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457200" lvl="0" marL="0" rtl="0" algn="l">
              <a:spcBef>
                <a:spcPts val="0"/>
              </a:spcBef>
              <a:spcAft>
                <a:spcPts val="0"/>
              </a:spcAft>
              <a:buClr>
                <a:schemeClr val="dk1"/>
              </a:buClr>
              <a:buSzPts val="1100"/>
              <a:buFont typeface="Arial"/>
              <a:buNone/>
            </a:pPr>
            <a:r>
              <a:rPr lang="en">
                <a:solidFill>
                  <a:schemeClr val="dk1"/>
                </a:solidFill>
              </a:rPr>
              <a:t>Codominant stems occur when two branches or trunks become about the same size, instead of the tree having one main leader or main stem. These will form a ‘fork’ or a ‘y’ shape. </a:t>
            </a:r>
            <a:endParaRPr>
              <a:solidFill>
                <a:schemeClr val="dk1"/>
              </a:solidFill>
            </a:endParaRPr>
          </a:p>
          <a:p>
            <a:pPr indent="457200" lvl="0" marL="0" rtl="0" algn="l">
              <a:spcBef>
                <a:spcPts val="0"/>
              </a:spcBef>
              <a:spcAft>
                <a:spcPts val="0"/>
              </a:spcAft>
              <a:buClr>
                <a:schemeClr val="dk1"/>
              </a:buClr>
              <a:buSzPts val="1100"/>
              <a:buFont typeface="Arial"/>
              <a:buNone/>
            </a:pPr>
            <a:r>
              <a:rPr lang="en">
                <a:solidFill>
                  <a:schemeClr val="dk1"/>
                </a:solidFill>
              </a:rPr>
              <a:t>This creates a weak union between the branches. Instead of the smaller stem interlocking with the bark of the larger stem, they will continue to grow separately, without that interlocking support. </a:t>
            </a:r>
            <a:endParaRPr>
              <a:solidFill>
                <a:schemeClr val="dk1"/>
              </a:solidFill>
            </a:endParaRPr>
          </a:p>
          <a:p>
            <a:pPr indent="457200" lvl="0" marL="0" rtl="0" algn="l">
              <a:spcBef>
                <a:spcPts val="0"/>
              </a:spcBef>
              <a:spcAft>
                <a:spcPts val="0"/>
              </a:spcAft>
              <a:buClr>
                <a:schemeClr val="dk1"/>
              </a:buClr>
              <a:buSzPts val="1100"/>
              <a:buFont typeface="Arial"/>
              <a:buNone/>
            </a:pPr>
            <a:r>
              <a:t/>
            </a:r>
            <a:endParaRPr/>
          </a:p>
        </p:txBody>
      </p:sp>
      <p:sp>
        <p:nvSpPr>
          <p:cNvPr id="476" name="Google Shape;476;g2684b7555e3_1_5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2" name="Shape 482"/>
        <p:cNvGrpSpPr/>
        <p:nvPr/>
      </p:nvGrpSpPr>
      <p:grpSpPr>
        <a:xfrm>
          <a:off x="0" y="0"/>
          <a:ext cx="0" cy="0"/>
          <a:chOff x="0" y="0"/>
          <a:chExt cx="0" cy="0"/>
        </a:xfrm>
      </p:grpSpPr>
      <p:sp>
        <p:nvSpPr>
          <p:cNvPr id="483" name="Google Shape;483;g3259dc34612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4" name="Google Shape;484;g3259dc34612_0_9: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457200" lvl="0" marL="0" rtl="0" algn="l">
              <a:spcBef>
                <a:spcPts val="0"/>
              </a:spcBef>
              <a:spcAft>
                <a:spcPts val="0"/>
              </a:spcAft>
              <a:buSzPts val="1100"/>
              <a:buNone/>
            </a:pPr>
            <a:r>
              <a:rPr lang="en">
                <a:solidFill>
                  <a:schemeClr val="dk1"/>
                </a:solidFill>
              </a:rPr>
              <a:t>Usually, codominant stems will become a problem and should be caught early to avoid the trunk splitting in the future.</a:t>
            </a:r>
            <a:endParaRPr/>
          </a:p>
        </p:txBody>
      </p:sp>
      <p:sp>
        <p:nvSpPr>
          <p:cNvPr id="485" name="Google Shape;485;g3259dc34612_0_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26867d454e7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4" name="Google Shape;494;g26867d454e7_0_21: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457200" lvl="0" marL="0" rtl="0" algn="l">
              <a:spcBef>
                <a:spcPts val="0"/>
              </a:spcBef>
              <a:spcAft>
                <a:spcPts val="0"/>
              </a:spcAft>
              <a:buClr>
                <a:schemeClr val="dk1"/>
              </a:buClr>
              <a:buSzPts val="1100"/>
              <a:buFont typeface="Arial"/>
              <a:buNone/>
            </a:pPr>
            <a:r>
              <a:rPr lang="en">
                <a:solidFill>
                  <a:schemeClr val="dk1"/>
                </a:solidFill>
              </a:rPr>
              <a:t>Codominance could indicate that there is included bark. Because the wood layers of these two stems will never overlap, bark can get caught between the two layers, leaving areas where bacteria and fungi can get in and start to decay the wood</a:t>
            </a:r>
            <a:endParaRPr>
              <a:solidFill>
                <a:schemeClr val="dk1"/>
              </a:solidFill>
            </a:endParaRPr>
          </a:p>
          <a:p>
            <a:pPr indent="457200" lvl="0" marL="0" rtl="0" algn="l">
              <a:spcBef>
                <a:spcPts val="0"/>
              </a:spcBef>
              <a:spcAft>
                <a:spcPts val="0"/>
              </a:spcAft>
              <a:buSzPts val="1100"/>
              <a:buNone/>
            </a:pPr>
            <a:r>
              <a:rPr lang="en">
                <a:solidFill>
                  <a:schemeClr val="dk1"/>
                </a:solidFill>
              </a:rPr>
              <a:t>Included bark can also occur when we have too many branches too close together at the same spot on the trunk- as they grow, their bark can get trapped in between them.</a:t>
            </a:r>
            <a:endParaRPr>
              <a:solidFill>
                <a:schemeClr val="dk1"/>
              </a:solidFill>
            </a:endParaRPr>
          </a:p>
          <a:p>
            <a:pPr indent="0" lvl="0" marL="0" rtl="0" algn="l">
              <a:spcBef>
                <a:spcPts val="0"/>
              </a:spcBef>
              <a:spcAft>
                <a:spcPts val="0"/>
              </a:spcAft>
              <a:buNone/>
            </a:pPr>
            <a:r>
              <a:t/>
            </a:r>
            <a:endParaRPr/>
          </a:p>
        </p:txBody>
      </p:sp>
      <p:sp>
        <p:nvSpPr>
          <p:cNvPr id="495" name="Google Shape;495;g26867d454e7_0_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3259dc34612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4" name="Google Shape;504;g3259dc34612_0_0: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457200" lvl="0" marL="0" rtl="0" algn="l">
              <a:spcBef>
                <a:spcPts val="0"/>
              </a:spcBef>
              <a:spcAft>
                <a:spcPts val="0"/>
              </a:spcAft>
              <a:buNone/>
            </a:pPr>
            <a:r>
              <a:rPr lang="en"/>
              <a:t>Excluded bark occurs when branch wood and trunk wood properly overlap, and appears to push out and away from the union, rather than curling inwards. </a:t>
            </a:r>
            <a:endParaRPr/>
          </a:p>
          <a:p>
            <a:pPr indent="457200" lvl="0" marL="0" rtl="0" algn="l">
              <a:spcBef>
                <a:spcPts val="0"/>
              </a:spcBef>
              <a:spcAft>
                <a:spcPts val="0"/>
              </a:spcAft>
              <a:buNone/>
            </a:pPr>
            <a:r>
              <a:rPr lang="en"/>
              <a:t>This is usually indicative of a strong branch attachment. </a:t>
            </a:r>
            <a:endParaRPr/>
          </a:p>
          <a:p>
            <a:pPr indent="457200" lvl="0" marL="0" rtl="0" algn="l">
              <a:spcBef>
                <a:spcPts val="0"/>
              </a:spcBef>
              <a:spcAft>
                <a:spcPts val="0"/>
              </a:spcAft>
              <a:buNone/>
            </a:pPr>
            <a:r>
              <a:rPr lang="en"/>
              <a:t>The branch-bark </a:t>
            </a:r>
            <a:r>
              <a:rPr lang="en"/>
              <a:t>ridge</a:t>
            </a:r>
            <a:r>
              <a:rPr lang="en"/>
              <a:t> occurs just above the </a:t>
            </a:r>
            <a:r>
              <a:rPr lang="en"/>
              <a:t>branch</a:t>
            </a:r>
            <a:r>
              <a:rPr lang="en"/>
              <a:t> collar.</a:t>
            </a:r>
            <a:endParaRPr/>
          </a:p>
        </p:txBody>
      </p:sp>
      <p:sp>
        <p:nvSpPr>
          <p:cNvPr id="505" name="Google Shape;505;g3259dc34612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2684b7555e3_1_59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Times New Roman"/>
              <a:buNone/>
            </a:pPr>
            <a:fld id="{00000000-1234-1234-1234-123412341234}" type="slidenum">
              <a:rPr b="0" i="0" lang="en" sz="1200" u="none" cap="none" strike="noStrike">
                <a:solidFill>
                  <a:srgbClr val="000000"/>
                </a:solidFill>
                <a:latin typeface="Times New Roman"/>
                <a:ea typeface="Times New Roman"/>
                <a:cs typeface="Times New Roman"/>
                <a:sym typeface="Times New Roman"/>
              </a:rPr>
              <a:t>‹#›</a:t>
            </a:fld>
            <a:endParaRPr b="0" i="0" sz="1200" u="none" cap="none" strike="noStrike">
              <a:solidFill>
                <a:srgbClr val="000000"/>
              </a:solidFill>
              <a:latin typeface="Times New Roman"/>
              <a:ea typeface="Times New Roman"/>
              <a:cs typeface="Times New Roman"/>
              <a:sym typeface="Times New Roman"/>
            </a:endParaRPr>
          </a:p>
        </p:txBody>
      </p:sp>
      <p:sp>
        <p:nvSpPr>
          <p:cNvPr id="513" name="Google Shape;513;g2684b7555e3_1_59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14" name="Google Shape;514;g2684b7555e3_1_591: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457200" lvl="0" marL="0" rtl="0" algn="l">
              <a:spcBef>
                <a:spcPts val="0"/>
              </a:spcBef>
              <a:spcAft>
                <a:spcPts val="0"/>
              </a:spcAft>
              <a:buClr>
                <a:schemeClr val="dk1"/>
              </a:buClr>
              <a:buSzPts val="1100"/>
              <a:buFont typeface="Arial"/>
              <a:buNone/>
            </a:pPr>
            <a:r>
              <a:rPr lang="en">
                <a:solidFill>
                  <a:schemeClr val="dk1"/>
                </a:solidFill>
              </a:rPr>
              <a:t>Epicormic growth is when a plant starts growing a thin, whip-like brach, usually pointing near-vertical. If it’s formed from stems or branches, they are called water sprouts, if formed from the base of the plant, they are called suckers.</a:t>
            </a:r>
            <a:endParaRPr>
              <a:solidFill>
                <a:schemeClr val="dk1"/>
              </a:solidFill>
            </a:endParaRPr>
          </a:p>
          <a:p>
            <a:pPr indent="457200" lvl="0" marL="0" rtl="0" algn="l">
              <a:spcBef>
                <a:spcPts val="0"/>
              </a:spcBef>
              <a:spcAft>
                <a:spcPts val="0"/>
              </a:spcAft>
              <a:buClr>
                <a:schemeClr val="dk1"/>
              </a:buClr>
              <a:buSzPts val="1100"/>
              <a:buFont typeface="Arial"/>
              <a:buNone/>
            </a:pPr>
            <a:r>
              <a:rPr lang="en">
                <a:solidFill>
                  <a:schemeClr val="dk1"/>
                </a:solidFill>
              </a:rPr>
              <a:t>These stems are always weakly attached due to their vertical growth. With proper care, they can become stronger. These can sometimes indicate stress in a plant but can also occur more commonly on plants that grow quickly or aggressively. These stems can be pruned any time of the year</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0" name="Shape 520"/>
        <p:cNvGrpSpPr/>
        <p:nvPr/>
      </p:nvGrpSpPr>
      <p:grpSpPr>
        <a:xfrm>
          <a:off x="0" y="0"/>
          <a:ext cx="0" cy="0"/>
          <a:chOff x="0" y="0"/>
          <a:chExt cx="0" cy="0"/>
        </a:xfrm>
      </p:grpSpPr>
      <p:sp>
        <p:nvSpPr>
          <p:cNvPr id="521" name="Google Shape;521;g2684b7555e3_1_5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2" name="Google Shape;522;g2684b7555e3_1_599: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457200" lvl="0" marL="0" rtl="0" algn="l">
              <a:spcBef>
                <a:spcPts val="0"/>
              </a:spcBef>
              <a:spcAft>
                <a:spcPts val="0"/>
              </a:spcAft>
              <a:buClr>
                <a:schemeClr val="dk1"/>
              </a:buClr>
              <a:buSzPts val="1100"/>
              <a:buFont typeface="Arial"/>
              <a:buNone/>
            </a:pPr>
            <a:r>
              <a:rPr lang="en">
                <a:solidFill>
                  <a:schemeClr val="dk1"/>
                </a:solidFill>
              </a:rPr>
              <a:t>Trees are a prominent part of any landscape, and we want them to be stable and healthy for many years. Pruning for proper structure starting earlier in a tree’s lifespan will help ensure they last a long time.</a:t>
            </a:r>
            <a:endParaRPr>
              <a:solidFill>
                <a:schemeClr val="dk1"/>
              </a:solidFill>
            </a:endParaRPr>
          </a:p>
          <a:p>
            <a:pPr indent="457200" lvl="0" marL="0" rtl="0" algn="l">
              <a:spcBef>
                <a:spcPts val="0"/>
              </a:spcBef>
              <a:spcAft>
                <a:spcPts val="0"/>
              </a:spcAft>
              <a:buClr>
                <a:schemeClr val="dk1"/>
              </a:buClr>
              <a:buSzPts val="1100"/>
              <a:buFont typeface="Arial"/>
              <a:buNone/>
            </a:pPr>
            <a:r>
              <a:rPr lang="en">
                <a:solidFill>
                  <a:schemeClr val="dk1"/>
                </a:solidFill>
              </a:rPr>
              <a:t>Desired characteristics for maximum stability include; Having a single main leader running most of the way through the tree.</a:t>
            </a:r>
            <a:endParaRPr>
              <a:solidFill>
                <a:schemeClr val="dk1"/>
              </a:solidFill>
            </a:endParaRPr>
          </a:p>
          <a:p>
            <a:pPr indent="0" lvl="0" marL="0" rtl="0" algn="l">
              <a:spcBef>
                <a:spcPts val="0"/>
              </a:spcBef>
              <a:spcAft>
                <a:spcPts val="0"/>
              </a:spcAft>
              <a:buNone/>
            </a:pPr>
            <a:r>
              <a:t/>
            </a:r>
            <a:endParaRPr/>
          </a:p>
        </p:txBody>
      </p:sp>
      <p:sp>
        <p:nvSpPr>
          <p:cNvPr id="523" name="Google Shape;523;g2684b7555e3_1_5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9" name="Shape 529"/>
        <p:cNvGrpSpPr/>
        <p:nvPr/>
      </p:nvGrpSpPr>
      <p:grpSpPr>
        <a:xfrm>
          <a:off x="0" y="0"/>
          <a:ext cx="0" cy="0"/>
          <a:chOff x="0" y="0"/>
          <a:chExt cx="0" cy="0"/>
        </a:xfrm>
      </p:grpSpPr>
      <p:sp>
        <p:nvSpPr>
          <p:cNvPr id="530" name="Google Shape;530;g3259dc34612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1" name="Google Shape;531;g3259dc34612_0_21: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457200" lvl="0" marL="0" rtl="0" algn="l">
              <a:spcBef>
                <a:spcPts val="0"/>
              </a:spcBef>
              <a:spcAft>
                <a:spcPts val="0"/>
              </a:spcAft>
              <a:buClr>
                <a:schemeClr val="dk1"/>
              </a:buClr>
              <a:buSzPts val="1100"/>
              <a:buFont typeface="Arial"/>
              <a:buNone/>
            </a:pPr>
            <a:r>
              <a:rPr lang="en">
                <a:solidFill>
                  <a:schemeClr val="dk1"/>
                </a:solidFill>
              </a:rPr>
              <a:t>Roots provide the highest amount of stability for a tree, and are also important for oxygen exchange.</a:t>
            </a:r>
            <a:endParaRPr>
              <a:solidFill>
                <a:schemeClr val="dk1"/>
              </a:solidFill>
            </a:endParaRPr>
          </a:p>
          <a:p>
            <a:pPr indent="457200" lvl="0" marL="0" rtl="0" algn="l">
              <a:spcBef>
                <a:spcPts val="0"/>
              </a:spcBef>
              <a:spcAft>
                <a:spcPts val="0"/>
              </a:spcAft>
              <a:buClr>
                <a:schemeClr val="dk1"/>
              </a:buClr>
              <a:buSzPts val="1100"/>
              <a:buFont typeface="Arial"/>
              <a:buNone/>
            </a:pPr>
            <a:r>
              <a:rPr lang="en">
                <a:solidFill>
                  <a:schemeClr val="dk1"/>
                </a:solidFill>
              </a:rPr>
              <a:t>A strong tree will have a nice flare at the base without roots circling the trunk. </a:t>
            </a:r>
            <a:endParaRPr>
              <a:solidFill>
                <a:schemeClr val="dk1"/>
              </a:solidFill>
            </a:endParaRPr>
          </a:p>
          <a:p>
            <a:pPr indent="457200" lvl="0" marL="0" rtl="0" algn="l">
              <a:spcBef>
                <a:spcPts val="0"/>
              </a:spcBef>
              <a:spcAft>
                <a:spcPts val="0"/>
              </a:spcAft>
              <a:buClr>
                <a:schemeClr val="dk1"/>
              </a:buClr>
              <a:buSzPts val="1100"/>
              <a:buFont typeface="Arial"/>
              <a:buNone/>
            </a:pPr>
            <a:r>
              <a:rPr lang="en">
                <a:solidFill>
                  <a:schemeClr val="dk1"/>
                </a:solidFill>
              </a:rPr>
              <a:t>Circling roots are caused by a tree being planted too deep in the soil, or covered with too much mulch. If you’ve seen or heard of mulch volcanoes, this is the result.</a:t>
            </a:r>
            <a:endParaRPr b="1"/>
          </a:p>
        </p:txBody>
      </p:sp>
      <p:sp>
        <p:nvSpPr>
          <p:cNvPr id="532" name="Google Shape;532;g3259dc34612_0_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3259dc34612_0_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0" name="Google Shape;540;g3259dc34612_0_63: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Circling roots provide less stability and can cause extra stress to the trunk due to cutting off circulation as the trunk grows- this is known as girdling. </a:t>
            </a:r>
            <a:endParaRPr/>
          </a:p>
        </p:txBody>
      </p:sp>
      <p:sp>
        <p:nvSpPr>
          <p:cNvPr id="541" name="Google Shape;541;g3259dc34612_0_6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3259dc34612_0_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9" name="Google Shape;549;g3259dc34612_0_48: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457200" lvl="0" marL="0" rtl="0" algn="l">
              <a:spcBef>
                <a:spcPts val="0"/>
              </a:spcBef>
              <a:spcAft>
                <a:spcPts val="0"/>
              </a:spcAft>
              <a:buClr>
                <a:schemeClr val="dk1"/>
              </a:buClr>
              <a:buSzPts val="1100"/>
              <a:buFont typeface="Arial"/>
              <a:buNone/>
            </a:pPr>
            <a:r>
              <a:rPr lang="en">
                <a:solidFill>
                  <a:schemeClr val="dk1"/>
                </a:solidFill>
              </a:rPr>
              <a:t>Trunk taper means the trunk caliper (width) is larger at the base of the tree and decreases as you move upwards. </a:t>
            </a:r>
            <a:endParaRPr>
              <a:solidFill>
                <a:schemeClr val="dk1"/>
              </a:solidFill>
            </a:endParaRPr>
          </a:p>
          <a:p>
            <a:pPr indent="457200" lvl="0" marL="0" rtl="0" algn="l">
              <a:spcBef>
                <a:spcPts val="0"/>
              </a:spcBef>
              <a:spcAft>
                <a:spcPts val="0"/>
              </a:spcAft>
              <a:buClr>
                <a:schemeClr val="dk1"/>
              </a:buClr>
              <a:buSzPts val="1100"/>
              <a:buFont typeface="Arial"/>
              <a:buNone/>
            </a:pPr>
            <a:r>
              <a:rPr lang="en">
                <a:solidFill>
                  <a:schemeClr val="dk1"/>
                </a:solidFill>
              </a:rPr>
              <a:t>Proper trunk taper develops from the tree moving in the wind, allowing the base to strengthen, and from having adequate amounts of sunlight. </a:t>
            </a:r>
            <a:endParaRPr>
              <a:solidFill>
                <a:schemeClr val="dk1"/>
              </a:solidFill>
            </a:endParaRPr>
          </a:p>
          <a:p>
            <a:pPr indent="0" lvl="0" marL="0" rtl="0" algn="l">
              <a:spcBef>
                <a:spcPts val="0"/>
              </a:spcBef>
              <a:spcAft>
                <a:spcPts val="0"/>
              </a:spcAft>
              <a:buNone/>
            </a:pPr>
            <a:r>
              <a:rPr lang="en">
                <a:solidFill>
                  <a:schemeClr val="dk1"/>
                </a:solidFill>
              </a:rPr>
              <a:t>Trees in a dense forest can grow too quickly when trying to reach high in the canopy to get sun, making their trunk wood weaker. </a:t>
            </a:r>
            <a:r>
              <a:rPr lang="en"/>
              <a:t> </a:t>
            </a:r>
            <a:endParaRPr/>
          </a:p>
        </p:txBody>
      </p:sp>
      <p:sp>
        <p:nvSpPr>
          <p:cNvPr id="550" name="Google Shape;550;g3259dc34612_0_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3259dc34612_0_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8" name="Google Shape;558;g3259dc34612_0_72: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Leaving a newly planted tree staked for longer than 1 year can prevent it from developing trunk taper.</a:t>
            </a:r>
            <a:endParaRPr/>
          </a:p>
        </p:txBody>
      </p:sp>
      <p:sp>
        <p:nvSpPr>
          <p:cNvPr id="559" name="Google Shape;559;g3259dc34612_0_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2684b7555e3_1_1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 name="Google Shape;142;g2684b7555e3_1_195: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Pruning</a:t>
            </a:r>
            <a:r>
              <a:rPr lang="en"/>
              <a:t> to </a:t>
            </a:r>
            <a:r>
              <a:rPr lang="en"/>
              <a:t>enhance</a:t>
            </a:r>
            <a:r>
              <a:rPr lang="en"/>
              <a:t> or restrict size or form</a:t>
            </a:r>
            <a:endParaRPr/>
          </a:p>
        </p:txBody>
      </p:sp>
      <p:sp>
        <p:nvSpPr>
          <p:cNvPr id="143" name="Google Shape;143;g2684b7555e3_1_1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3259dc34612_0_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7" name="Google Shape;567;g3259dc34612_0_39: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457200" lvl="0" marL="0" rtl="0" algn="l">
              <a:spcBef>
                <a:spcPts val="0"/>
              </a:spcBef>
              <a:spcAft>
                <a:spcPts val="0"/>
              </a:spcAft>
              <a:buClr>
                <a:schemeClr val="dk1"/>
              </a:buClr>
              <a:buSzPts val="1100"/>
              <a:buFont typeface="Arial"/>
              <a:buNone/>
            </a:pPr>
            <a:r>
              <a:rPr lang="en">
                <a:solidFill>
                  <a:schemeClr val="dk1"/>
                </a:solidFill>
              </a:rPr>
              <a:t>Proper branch scaffolding means weight is evenly distributed across a tree. </a:t>
            </a:r>
            <a:endParaRPr>
              <a:solidFill>
                <a:schemeClr val="dk1"/>
              </a:solidFill>
            </a:endParaRPr>
          </a:p>
          <a:p>
            <a:pPr indent="457200" lvl="0" marL="0" rtl="0" algn="l">
              <a:spcBef>
                <a:spcPts val="0"/>
              </a:spcBef>
              <a:spcAft>
                <a:spcPts val="0"/>
              </a:spcAft>
              <a:buClr>
                <a:schemeClr val="dk1"/>
              </a:buClr>
              <a:buSzPts val="1100"/>
              <a:buFont typeface="Arial"/>
              <a:buNone/>
            </a:pPr>
            <a:r>
              <a:rPr lang="en">
                <a:solidFill>
                  <a:schemeClr val="dk1"/>
                </a:solidFill>
              </a:rPr>
              <a:t>Scaffolding occurs both in the vertical aspect (moving up the trunk) and in a radial aspect (from a top-down, or bottom-up view). </a:t>
            </a:r>
            <a:endParaRPr>
              <a:solidFill>
                <a:schemeClr val="dk1"/>
              </a:solidFill>
            </a:endParaRPr>
          </a:p>
          <a:p>
            <a:pPr indent="457200" lvl="0" marL="0" rtl="0" algn="l">
              <a:spcBef>
                <a:spcPts val="0"/>
              </a:spcBef>
              <a:spcAft>
                <a:spcPts val="0"/>
              </a:spcAft>
              <a:buClr>
                <a:schemeClr val="dk1"/>
              </a:buClr>
              <a:buSzPts val="1100"/>
              <a:buFont typeface="Arial"/>
              <a:buNone/>
            </a:pPr>
            <a:r>
              <a:rPr lang="en">
                <a:solidFill>
                  <a:schemeClr val="dk1"/>
                </a:solidFill>
              </a:rPr>
              <a:t>This is also what we’re looking for when we talk about branch attachment and making sure branches are evenly distributed on a trunk.</a:t>
            </a:r>
            <a:endParaRPr/>
          </a:p>
          <a:p>
            <a:pPr indent="0" lvl="0" marL="0" rtl="0" algn="l">
              <a:spcBef>
                <a:spcPts val="0"/>
              </a:spcBef>
              <a:spcAft>
                <a:spcPts val="0"/>
              </a:spcAft>
              <a:buNone/>
            </a:pPr>
            <a:r>
              <a:t/>
            </a:r>
            <a:endParaRPr/>
          </a:p>
        </p:txBody>
      </p:sp>
      <p:sp>
        <p:nvSpPr>
          <p:cNvPr id="568" name="Google Shape;568;g3259dc34612_0_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5" name="Shape 575"/>
        <p:cNvGrpSpPr/>
        <p:nvPr/>
      </p:nvGrpSpPr>
      <p:grpSpPr>
        <a:xfrm>
          <a:off x="0" y="0"/>
          <a:ext cx="0" cy="0"/>
          <a:chOff x="0" y="0"/>
          <a:chExt cx="0" cy="0"/>
        </a:xfrm>
      </p:grpSpPr>
      <p:sp>
        <p:nvSpPr>
          <p:cNvPr id="576" name="Google Shape;576;g3259dc34612_0_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7" name="Google Shape;577;g3259dc34612_0_81: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457200" lvl="0" marL="0" rtl="0" algn="l">
              <a:spcBef>
                <a:spcPts val="0"/>
              </a:spcBef>
              <a:spcAft>
                <a:spcPts val="0"/>
              </a:spcAft>
              <a:buClr>
                <a:schemeClr val="dk1"/>
              </a:buClr>
              <a:buSzPts val="1100"/>
              <a:buFont typeface="Arial"/>
              <a:buNone/>
            </a:pPr>
            <a:r>
              <a:rPr lang="en">
                <a:solidFill>
                  <a:schemeClr val="dk1"/>
                </a:solidFill>
              </a:rPr>
              <a:t>If weight is unevenly distributed, the tree could be more prone to splitting or leaning. </a:t>
            </a:r>
            <a:endParaRPr>
              <a:solidFill>
                <a:schemeClr val="dk1"/>
              </a:solidFill>
            </a:endParaRPr>
          </a:p>
          <a:p>
            <a:pPr indent="457200" lvl="0" marL="0" rtl="0" algn="l">
              <a:spcBef>
                <a:spcPts val="0"/>
              </a:spcBef>
              <a:spcAft>
                <a:spcPts val="0"/>
              </a:spcAft>
              <a:buClr>
                <a:schemeClr val="dk1"/>
              </a:buClr>
              <a:buSzPts val="1100"/>
              <a:buFont typeface="Arial"/>
              <a:buNone/>
            </a:pPr>
            <a:r>
              <a:rPr lang="en">
                <a:solidFill>
                  <a:schemeClr val="dk1"/>
                </a:solidFill>
              </a:rPr>
              <a:t>The picture on the right shows a tree that has been ‘lion-tailed’ where all lower and ‘interior’ branches have been removed, leaving weight unevenly distributed farther away from the trunk, leading to those branches breaking off. </a:t>
            </a:r>
            <a:endParaRPr>
              <a:solidFill>
                <a:schemeClr val="dk1"/>
              </a:solidFill>
            </a:endParaRPr>
          </a:p>
          <a:p>
            <a:pPr indent="457200" lvl="0" marL="0" rtl="0" algn="l">
              <a:spcBef>
                <a:spcPts val="0"/>
              </a:spcBef>
              <a:spcAft>
                <a:spcPts val="0"/>
              </a:spcAft>
              <a:buClr>
                <a:schemeClr val="dk1"/>
              </a:buClr>
              <a:buSzPts val="1100"/>
              <a:buFont typeface="Arial"/>
              <a:buNone/>
            </a:pPr>
            <a:r>
              <a:rPr lang="en">
                <a:solidFill>
                  <a:schemeClr val="dk1"/>
                </a:solidFill>
              </a:rPr>
              <a:t>Again, scaffolding branches is a structural feature you want to establish early in a tree’s life, because these problems will be harder to fix later.</a:t>
            </a:r>
            <a:endParaRPr/>
          </a:p>
        </p:txBody>
      </p:sp>
      <p:sp>
        <p:nvSpPr>
          <p:cNvPr id="578" name="Google Shape;578;g3259dc34612_0_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3259dc34612_0_1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7" name="Google Shape;587;g3259dc34612_0_180: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Let’s go through an example step-by-step. Do we have a strong main leader?</a:t>
            </a:r>
            <a:endParaRPr/>
          </a:p>
        </p:txBody>
      </p:sp>
      <p:sp>
        <p:nvSpPr>
          <p:cNvPr id="588" name="Google Shape;588;g3259dc34612_0_1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3" name="Shape 593"/>
        <p:cNvGrpSpPr/>
        <p:nvPr/>
      </p:nvGrpSpPr>
      <p:grpSpPr>
        <a:xfrm>
          <a:off x="0" y="0"/>
          <a:ext cx="0" cy="0"/>
          <a:chOff x="0" y="0"/>
          <a:chExt cx="0" cy="0"/>
        </a:xfrm>
      </p:grpSpPr>
      <p:sp>
        <p:nvSpPr>
          <p:cNvPr id="594" name="Google Shape;594;g3259dc34612_0_1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5" name="Google Shape;595;g3259dc34612_0_115: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Yes, there is a very clear leader directing this tree’s growth. How about root flare?</a:t>
            </a:r>
            <a:endParaRPr/>
          </a:p>
        </p:txBody>
      </p:sp>
      <p:sp>
        <p:nvSpPr>
          <p:cNvPr id="596" name="Google Shape;596;g3259dc34612_0_1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2" name="Shape 602"/>
        <p:cNvGrpSpPr/>
        <p:nvPr/>
      </p:nvGrpSpPr>
      <p:grpSpPr>
        <a:xfrm>
          <a:off x="0" y="0"/>
          <a:ext cx="0" cy="0"/>
          <a:chOff x="0" y="0"/>
          <a:chExt cx="0" cy="0"/>
        </a:xfrm>
      </p:grpSpPr>
      <p:sp>
        <p:nvSpPr>
          <p:cNvPr id="603" name="Google Shape;603;g3259dc34612_0_1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4" name="Google Shape;604;g3259dc34612_0_152: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This tree also has good root flare </a:t>
            </a:r>
            <a:r>
              <a:rPr lang="en"/>
              <a:t>giving</a:t>
            </a:r>
            <a:r>
              <a:rPr lang="en"/>
              <a:t> it support from the base. Good trunk taper?</a:t>
            </a:r>
            <a:endParaRPr/>
          </a:p>
        </p:txBody>
      </p:sp>
      <p:sp>
        <p:nvSpPr>
          <p:cNvPr id="605" name="Google Shape;605;g3259dc34612_0_1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2" name="Shape 612"/>
        <p:cNvGrpSpPr/>
        <p:nvPr/>
      </p:nvGrpSpPr>
      <p:grpSpPr>
        <a:xfrm>
          <a:off x="0" y="0"/>
          <a:ext cx="0" cy="0"/>
          <a:chOff x="0" y="0"/>
          <a:chExt cx="0" cy="0"/>
        </a:xfrm>
      </p:grpSpPr>
      <p:sp>
        <p:nvSpPr>
          <p:cNvPr id="613" name="Google Shape;613;g3259dc34612_0_1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4" name="Google Shape;614;g3259dc34612_0_194: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It’s a little harder to see, but this tree has a good trunk taper, indicating it had time to ‘grow at its own pace’ and will be strong against wind from multiple directions.</a:t>
            </a:r>
            <a:endParaRPr/>
          </a:p>
          <a:p>
            <a:pPr indent="0" lvl="0" marL="0" rtl="0" algn="l">
              <a:spcBef>
                <a:spcPts val="0"/>
              </a:spcBef>
              <a:spcAft>
                <a:spcPts val="0"/>
              </a:spcAft>
              <a:buNone/>
            </a:pPr>
            <a:r>
              <a:rPr lang="en"/>
              <a:t>And how about scaffolding?</a:t>
            </a:r>
            <a:endParaRPr/>
          </a:p>
        </p:txBody>
      </p:sp>
      <p:sp>
        <p:nvSpPr>
          <p:cNvPr id="615" name="Google Shape;615;g3259dc34612_0_19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3259dc34612_0_2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4" name="Google Shape;624;g3259dc34612_0_210: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This tree has some well-scaffolded branches. Overall, the branches and canopy growth are evenly distributed across the tree.</a:t>
            </a:r>
            <a:endParaRPr/>
          </a:p>
        </p:txBody>
      </p:sp>
      <p:sp>
        <p:nvSpPr>
          <p:cNvPr id="625" name="Google Shape;625;g3259dc34612_0_2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2684b7555e3_1_9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8" name="Google Shape;638;g2684b7555e3_1_935: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457200" lvl="0" marL="0" rtl="0" algn="l">
              <a:spcBef>
                <a:spcPts val="0"/>
              </a:spcBef>
              <a:spcAft>
                <a:spcPts val="0"/>
              </a:spcAft>
              <a:buClr>
                <a:schemeClr val="dk1"/>
              </a:buClr>
              <a:buSzPts val="1100"/>
              <a:buFont typeface="Arial"/>
              <a:buNone/>
            </a:pPr>
            <a:r>
              <a:rPr lang="en">
                <a:solidFill>
                  <a:schemeClr val="dk1"/>
                </a:solidFill>
              </a:rPr>
              <a:t>Pruning causes a wound to the plant. It’s important to know how plants deal with these wounds, especially for longer-lived organisms like trees, which is why we’ll focus on it for this next section.</a:t>
            </a:r>
            <a:endParaRPr/>
          </a:p>
        </p:txBody>
      </p:sp>
      <p:sp>
        <p:nvSpPr>
          <p:cNvPr id="639" name="Google Shape;639;g2684b7555e3_1_9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4" name="Shape 644"/>
        <p:cNvGrpSpPr/>
        <p:nvPr/>
      </p:nvGrpSpPr>
      <p:grpSpPr>
        <a:xfrm>
          <a:off x="0" y="0"/>
          <a:ext cx="0" cy="0"/>
          <a:chOff x="0" y="0"/>
          <a:chExt cx="0" cy="0"/>
        </a:xfrm>
      </p:grpSpPr>
      <p:sp>
        <p:nvSpPr>
          <p:cNvPr id="645" name="Google Shape;645;g2684b7555e3_1_9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46" name="Google Shape;646;g2684b7555e3_1_941: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Trees are some of the longest-lived and largest organisms we know of. Evolutionarily, they predate us by millions of years- 350-420 millions years ago compared to the miniscule 6 million of the oldest human ancestors.</a:t>
            </a:r>
            <a:endParaRPr/>
          </a:p>
        </p:txBody>
      </p:sp>
      <p:sp>
        <p:nvSpPr>
          <p:cNvPr id="647" name="Google Shape;647;g2684b7555e3_1_9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2" name="Shape 652"/>
        <p:cNvGrpSpPr/>
        <p:nvPr/>
      </p:nvGrpSpPr>
      <p:grpSpPr>
        <a:xfrm>
          <a:off x="0" y="0"/>
          <a:ext cx="0" cy="0"/>
          <a:chOff x="0" y="0"/>
          <a:chExt cx="0" cy="0"/>
        </a:xfrm>
      </p:grpSpPr>
      <p:sp>
        <p:nvSpPr>
          <p:cNvPr id="653" name="Google Shape;653;g3259dc34612_0_2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54" name="Google Shape;654;g3259dc34612_0_228: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457200" lvl="0" marL="0" rtl="0" algn="l">
              <a:spcBef>
                <a:spcPts val="0"/>
              </a:spcBef>
              <a:spcAft>
                <a:spcPts val="0"/>
              </a:spcAft>
              <a:buClr>
                <a:schemeClr val="dk1"/>
              </a:buClr>
              <a:buSzPts val="1100"/>
              <a:buFont typeface="Arial"/>
              <a:buNone/>
            </a:pPr>
            <a:r>
              <a:rPr lang="en">
                <a:solidFill>
                  <a:schemeClr val="dk1"/>
                </a:solidFill>
              </a:rPr>
              <a:t>Despite this, trees have no wound healing process. </a:t>
            </a:r>
            <a:endParaRPr>
              <a:solidFill>
                <a:schemeClr val="dk1"/>
              </a:solidFill>
            </a:endParaRPr>
          </a:p>
          <a:p>
            <a:pPr indent="457200" lvl="0" marL="0" rtl="0" algn="l">
              <a:spcBef>
                <a:spcPts val="0"/>
              </a:spcBef>
              <a:spcAft>
                <a:spcPts val="0"/>
              </a:spcAft>
              <a:buClr>
                <a:schemeClr val="dk1"/>
              </a:buClr>
              <a:buSzPts val="1100"/>
              <a:buFont typeface="Arial"/>
              <a:buNone/>
            </a:pPr>
            <a:r>
              <a:rPr lang="en">
                <a:solidFill>
                  <a:schemeClr val="dk1"/>
                </a:solidFill>
              </a:rPr>
              <a:t>To heal means to take damaged tissue and have it function again. Trees cannot do this, they can only ‘seal off’ injuries and grow new, functioning tissue around these damaged areas. </a:t>
            </a:r>
            <a:endParaRPr>
              <a:solidFill>
                <a:schemeClr val="dk1"/>
              </a:solidFill>
            </a:endParaRPr>
          </a:p>
          <a:p>
            <a:pPr indent="457200" lvl="0" marL="0" rtl="0" algn="l">
              <a:spcBef>
                <a:spcPts val="0"/>
              </a:spcBef>
              <a:spcAft>
                <a:spcPts val="0"/>
              </a:spcAft>
              <a:buClr>
                <a:schemeClr val="dk1"/>
              </a:buClr>
              <a:buSzPts val="1100"/>
              <a:buFont typeface="Arial"/>
              <a:buNone/>
            </a:pPr>
            <a:r>
              <a:rPr lang="en">
                <a:solidFill>
                  <a:schemeClr val="dk1"/>
                </a:solidFill>
              </a:rPr>
              <a:t>Wildfires can leave scarring that is visible in tree rings even hundreds of years later- this is an important part of dendrochronology, or using tree rings to date things.</a:t>
            </a:r>
            <a:endParaRPr/>
          </a:p>
        </p:txBody>
      </p:sp>
      <p:sp>
        <p:nvSpPr>
          <p:cNvPr id="655" name="Google Shape;655;g3259dc34612_0_2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 name="Shape 149"/>
        <p:cNvGrpSpPr/>
        <p:nvPr/>
      </p:nvGrpSpPr>
      <p:grpSpPr>
        <a:xfrm>
          <a:off x="0" y="0"/>
          <a:ext cx="0" cy="0"/>
          <a:chOff x="0" y="0"/>
          <a:chExt cx="0" cy="0"/>
        </a:xfrm>
      </p:grpSpPr>
      <p:sp>
        <p:nvSpPr>
          <p:cNvPr id="150" name="Google Shape;150;g32ff0427e08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 name="Google Shape;151;g32ff0427e08_0_0: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Pruning to prolong future health of a plant or to renovate old plant growth</a:t>
            </a:r>
            <a:endParaRPr/>
          </a:p>
          <a:p>
            <a:pPr indent="0" lvl="0" marL="0" rtl="0" algn="l">
              <a:spcBef>
                <a:spcPts val="0"/>
              </a:spcBef>
              <a:spcAft>
                <a:spcPts val="0"/>
              </a:spcAft>
              <a:buNone/>
            </a:pPr>
            <a:r>
              <a:t/>
            </a:r>
            <a:endParaRPr/>
          </a:p>
        </p:txBody>
      </p:sp>
      <p:sp>
        <p:nvSpPr>
          <p:cNvPr id="152" name="Google Shape;152;g32ff0427e08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g2684b7555e3_1_9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63" name="Google Shape;663;g2684b7555e3_1_948: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
                <a:solidFill>
                  <a:schemeClr val="dk1"/>
                </a:solidFill>
              </a:rPr>
              <a:t>So how does a tree ‘seal off’ wounds?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Trees have a process of creating boundaries around a wound, horizontally, radially, and vertically inside the trunk.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This helps resist loss of normal wood function (strength and transporting water/nutrients) and helps resist the spread of bacteria and fungi that cause decay.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 tree will then grow new wood that will eventually close over top of these boundaries.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This process is called CODIT, or Compartmentalization Of Decay In Trees, coined by Alex Shigo of the USDA Forest Service</a:t>
            </a:r>
            <a:endParaRPr/>
          </a:p>
        </p:txBody>
      </p:sp>
      <p:sp>
        <p:nvSpPr>
          <p:cNvPr id="664" name="Google Shape;664;g2684b7555e3_1_9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2" name="Shape 672"/>
        <p:cNvGrpSpPr/>
        <p:nvPr/>
      </p:nvGrpSpPr>
      <p:grpSpPr>
        <a:xfrm>
          <a:off x="0" y="0"/>
          <a:ext cx="0" cy="0"/>
          <a:chOff x="0" y="0"/>
          <a:chExt cx="0" cy="0"/>
        </a:xfrm>
      </p:grpSpPr>
      <p:sp>
        <p:nvSpPr>
          <p:cNvPr id="673" name="Google Shape;673;g2684b7555e3_1_9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
        <p:nvSpPr>
          <p:cNvPr id="674" name="Google Shape;674;g2684b7555e3_1_9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75" name="Google Shape;675;g2684b7555e3_1_957: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457200" lvl="0" marL="0" rtl="0" algn="l">
              <a:spcBef>
                <a:spcPts val="0"/>
              </a:spcBef>
              <a:spcAft>
                <a:spcPts val="0"/>
              </a:spcAft>
              <a:buClr>
                <a:schemeClr val="dk1"/>
              </a:buClr>
              <a:buSzPts val="1100"/>
              <a:buFont typeface="Arial"/>
              <a:buNone/>
            </a:pPr>
            <a:r>
              <a:rPr lang="en">
                <a:solidFill>
                  <a:schemeClr val="dk1"/>
                </a:solidFill>
              </a:rPr>
              <a:t>Branch protection zones form in the base of a branch, where it attaches to the trunk. These zones have higher concentrations of chemicals that help resist spread of organisms from the branch into the trunk</a:t>
            </a:r>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g2684b7555e3_1_9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 sz="1200" u="none" cap="none" strike="noStrike">
                <a:solidFill>
                  <a:srgbClr val="000000"/>
                </a:solidFill>
                <a:latin typeface="Arial"/>
                <a:ea typeface="Arial"/>
                <a:cs typeface="Arial"/>
                <a:sym typeface="Arial"/>
              </a:rPr>
              <a:t>‹#›</a:t>
            </a:fld>
            <a:endParaRPr b="0" i="0" sz="1200" u="none" cap="none" strike="noStrike">
              <a:solidFill>
                <a:srgbClr val="000000"/>
              </a:solidFill>
              <a:latin typeface="Arial"/>
              <a:ea typeface="Arial"/>
              <a:cs typeface="Arial"/>
              <a:sym typeface="Arial"/>
            </a:endParaRPr>
          </a:p>
        </p:txBody>
      </p:sp>
      <p:sp>
        <p:nvSpPr>
          <p:cNvPr id="685" name="Google Shape;685;g2684b7555e3_1_9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86" name="Google Shape;686;g2684b7555e3_1_967: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457200" lvl="0" marL="0" rtl="0" algn="l">
              <a:spcBef>
                <a:spcPts val="0"/>
              </a:spcBef>
              <a:spcAft>
                <a:spcPts val="0"/>
              </a:spcAft>
              <a:buClr>
                <a:schemeClr val="dk1"/>
              </a:buClr>
              <a:buSzPts val="1100"/>
              <a:buFont typeface="Arial"/>
              <a:buNone/>
            </a:pPr>
            <a:r>
              <a:rPr lang="en">
                <a:solidFill>
                  <a:schemeClr val="dk1"/>
                </a:solidFill>
              </a:rPr>
              <a:t>So, if a branch is wounded and starts to decay, these zones will help quarantine that from the trunk itself. </a:t>
            </a:r>
            <a:endParaRPr>
              <a:solidFill>
                <a:schemeClr val="dk1"/>
              </a:solidFill>
            </a:endParaRPr>
          </a:p>
          <a:p>
            <a:pPr indent="457200" lvl="0" marL="0" rtl="0" algn="l">
              <a:spcBef>
                <a:spcPts val="0"/>
              </a:spcBef>
              <a:spcAft>
                <a:spcPts val="0"/>
              </a:spcAft>
              <a:buClr>
                <a:schemeClr val="dk1"/>
              </a:buClr>
              <a:buSzPts val="1100"/>
              <a:buFont typeface="Arial"/>
              <a:buNone/>
            </a:pPr>
            <a:r>
              <a:rPr lang="en">
                <a:solidFill>
                  <a:schemeClr val="dk1"/>
                </a:solidFill>
              </a:rPr>
              <a:t>This can also work in the other direction; in the upper picture, you can see where a trunk has hollowed out, leaving the base of branches in the branch protection zone. </a:t>
            </a:r>
            <a:endParaRPr>
              <a:solidFill>
                <a:schemeClr val="dk1"/>
              </a:solidFill>
            </a:endParaRPr>
          </a:p>
          <a:p>
            <a:pPr indent="457200" lvl="0" marL="0" rtl="0" algn="l">
              <a:spcBef>
                <a:spcPts val="0"/>
              </a:spcBef>
              <a:spcAft>
                <a:spcPts val="0"/>
              </a:spcAft>
              <a:buClr>
                <a:schemeClr val="dk1"/>
              </a:buClr>
              <a:buSzPts val="1100"/>
              <a:buFont typeface="Arial"/>
              <a:buNone/>
            </a:pPr>
            <a:r>
              <a:rPr lang="en">
                <a:solidFill>
                  <a:schemeClr val="dk1"/>
                </a:solidFill>
              </a:rPr>
              <a:t>In the lower picture, you can clearly see where the branch collar is- healthy trunk wood surrounding the decayed wood of the branch. </a:t>
            </a:r>
            <a:endParaRPr>
              <a:solidFill>
                <a:schemeClr val="dk1"/>
              </a:solidFill>
            </a:endParaRPr>
          </a:p>
          <a:p>
            <a:pPr indent="457200" lvl="0" marL="0" rtl="0" algn="l">
              <a:spcBef>
                <a:spcPts val="0"/>
              </a:spcBef>
              <a:spcAft>
                <a:spcPts val="0"/>
              </a:spcAft>
              <a:buSzPts val="1100"/>
              <a:buNone/>
            </a:pPr>
            <a:r>
              <a:rPr lang="en">
                <a:solidFill>
                  <a:schemeClr val="dk1"/>
                </a:solidFill>
              </a:rPr>
              <a:t>This is why it’s really important not to harm the branch collar when making pruning cuts.</a:t>
            </a:r>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4" name="Shape 694"/>
        <p:cNvGrpSpPr/>
        <p:nvPr/>
      </p:nvGrpSpPr>
      <p:grpSpPr>
        <a:xfrm>
          <a:off x="0" y="0"/>
          <a:ext cx="0" cy="0"/>
          <a:chOff x="0" y="0"/>
          <a:chExt cx="0" cy="0"/>
        </a:xfrm>
      </p:grpSpPr>
      <p:sp>
        <p:nvSpPr>
          <p:cNvPr id="695" name="Google Shape;695;g2684b7555e3_1_12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6" name="Google Shape;696;g2684b7555e3_1_1224: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Now we’ll talk about how to actually *make* pruning cuts</a:t>
            </a:r>
            <a:endParaRPr/>
          </a:p>
        </p:txBody>
      </p:sp>
      <p:sp>
        <p:nvSpPr>
          <p:cNvPr id="697" name="Google Shape;697;g2684b7555e3_1_12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g2684b7555e3_1_12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4" name="Google Shape;704;g2684b7555e3_1_1230: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There are two primary cuts we use for pruning. A thinning cut and a heading cut. A thinning cut is taking off a lateral branch where it joins a larger branch or the trunk, which then directs growth to the main branch.</a:t>
            </a:r>
            <a:endParaRPr/>
          </a:p>
        </p:txBody>
      </p:sp>
      <p:sp>
        <p:nvSpPr>
          <p:cNvPr id="705" name="Google Shape;705;g2684b7555e3_1_12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32dea6d6d32_0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3" name="Google Shape;713;g32dea6d6d32_0_26: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A heading cut means interrupting a main branch, often inducing new branches to grow.</a:t>
            </a:r>
            <a:endParaRPr/>
          </a:p>
        </p:txBody>
      </p:sp>
      <p:sp>
        <p:nvSpPr>
          <p:cNvPr id="714" name="Google Shape;714;g32dea6d6d32_0_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1" name="Shape 721"/>
        <p:cNvGrpSpPr/>
        <p:nvPr/>
      </p:nvGrpSpPr>
      <p:grpSpPr>
        <a:xfrm>
          <a:off x="0" y="0"/>
          <a:ext cx="0" cy="0"/>
          <a:chOff x="0" y="0"/>
          <a:chExt cx="0" cy="0"/>
        </a:xfrm>
      </p:grpSpPr>
      <p:sp>
        <p:nvSpPr>
          <p:cNvPr id="722" name="Google Shape;722;g32dea6d6d32_0_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3" name="Google Shape;723;g32dea6d6d32_0_53: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Heading cuts localize growth to each specific stem</a:t>
            </a:r>
            <a:endParaRPr/>
          </a:p>
        </p:txBody>
      </p:sp>
      <p:sp>
        <p:nvSpPr>
          <p:cNvPr id="724" name="Google Shape;724;g32dea6d6d32_0_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1" name="Shape 731"/>
        <p:cNvGrpSpPr/>
        <p:nvPr/>
      </p:nvGrpSpPr>
      <p:grpSpPr>
        <a:xfrm>
          <a:off x="0" y="0"/>
          <a:ext cx="0" cy="0"/>
          <a:chOff x="0" y="0"/>
          <a:chExt cx="0" cy="0"/>
        </a:xfrm>
      </p:grpSpPr>
      <p:sp>
        <p:nvSpPr>
          <p:cNvPr id="732" name="Google Shape;732;g32dea6d6d32_0_1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3" name="Google Shape;733;g32dea6d6d32_0_195: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On most plants, the heading cuts will ‘force’ or </a:t>
            </a:r>
            <a:r>
              <a:rPr lang="en"/>
              <a:t>induce</a:t>
            </a:r>
            <a:r>
              <a:rPr lang="en"/>
              <a:t> lateral buds to grow</a:t>
            </a:r>
            <a:endParaRPr/>
          </a:p>
        </p:txBody>
      </p:sp>
      <p:sp>
        <p:nvSpPr>
          <p:cNvPr id="734" name="Google Shape;734;g32dea6d6d32_0_1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1" name="Shape 741"/>
        <p:cNvGrpSpPr/>
        <p:nvPr/>
      </p:nvGrpSpPr>
      <p:grpSpPr>
        <a:xfrm>
          <a:off x="0" y="0"/>
          <a:ext cx="0" cy="0"/>
          <a:chOff x="0" y="0"/>
          <a:chExt cx="0" cy="0"/>
        </a:xfrm>
      </p:grpSpPr>
      <p:sp>
        <p:nvSpPr>
          <p:cNvPr id="742" name="Google Shape;742;g32dea6d6d32_0_2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3" name="Google Shape;743;g32dea6d6d32_0_213: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This can create lush, vigorous growth, but the tradeoff is that these new stems may be weakly attached</a:t>
            </a:r>
            <a:endParaRPr/>
          </a:p>
        </p:txBody>
      </p:sp>
      <p:sp>
        <p:nvSpPr>
          <p:cNvPr id="744" name="Google Shape;744;g32dea6d6d32_0_2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1" name="Shape 751"/>
        <p:cNvGrpSpPr/>
        <p:nvPr/>
      </p:nvGrpSpPr>
      <p:grpSpPr>
        <a:xfrm>
          <a:off x="0" y="0"/>
          <a:ext cx="0" cy="0"/>
          <a:chOff x="0" y="0"/>
          <a:chExt cx="0" cy="0"/>
        </a:xfrm>
      </p:grpSpPr>
      <p:sp>
        <p:nvSpPr>
          <p:cNvPr id="752" name="Google Shape;752;g32dea6d6d32_0_2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3" name="Google Shape;753;g32dea6d6d32_0_204: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Heading cuts are good for increasing the ‘fullness’ of a shrub, as shown in the diagram on the right</a:t>
            </a:r>
            <a:endParaRPr/>
          </a:p>
        </p:txBody>
      </p:sp>
      <p:sp>
        <p:nvSpPr>
          <p:cNvPr id="754" name="Google Shape;754;g32dea6d6d32_0_2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 name="Shape 158"/>
        <p:cNvGrpSpPr/>
        <p:nvPr/>
      </p:nvGrpSpPr>
      <p:grpSpPr>
        <a:xfrm>
          <a:off x="0" y="0"/>
          <a:ext cx="0" cy="0"/>
          <a:chOff x="0" y="0"/>
          <a:chExt cx="0" cy="0"/>
        </a:xfrm>
      </p:grpSpPr>
      <p:sp>
        <p:nvSpPr>
          <p:cNvPr id="159" name="Google Shape;159;g32ff0427e08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0" name="Google Shape;160;g32ff0427e08_0_8: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Pruning to train a plant (usually trees) for future growth</a:t>
            </a:r>
            <a:endParaRPr/>
          </a:p>
          <a:p>
            <a:pPr indent="0" lvl="0" marL="0" rtl="0" algn="l">
              <a:spcBef>
                <a:spcPts val="0"/>
              </a:spcBef>
              <a:spcAft>
                <a:spcPts val="0"/>
              </a:spcAft>
              <a:buNone/>
            </a:pPr>
            <a:r>
              <a:t/>
            </a:r>
            <a:endParaRPr/>
          </a:p>
        </p:txBody>
      </p:sp>
      <p:sp>
        <p:nvSpPr>
          <p:cNvPr id="161" name="Google Shape;161;g32ff0427e08_0_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g2684b7555e3_1_12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3" name="Google Shape;763;g2684b7555e3_1_1248: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457200" lvl="0" marL="0" rtl="0" algn="l">
              <a:spcBef>
                <a:spcPts val="0"/>
              </a:spcBef>
              <a:spcAft>
                <a:spcPts val="0"/>
              </a:spcAft>
              <a:buClr>
                <a:schemeClr val="dk1"/>
              </a:buClr>
              <a:buSzPts val="1100"/>
              <a:buFont typeface="Arial"/>
              <a:buNone/>
            </a:pPr>
            <a:r>
              <a:rPr lang="en">
                <a:solidFill>
                  <a:schemeClr val="dk1"/>
                </a:solidFill>
              </a:rPr>
              <a:t>Heading cuts are primarily what you use when shearing hedges</a:t>
            </a:r>
            <a:endParaRPr>
              <a:solidFill>
                <a:schemeClr val="dk1"/>
              </a:solidFill>
            </a:endParaRPr>
          </a:p>
          <a:p>
            <a:pPr indent="457200" lvl="0" marL="0" rtl="0" algn="l">
              <a:spcBef>
                <a:spcPts val="0"/>
              </a:spcBef>
              <a:spcAft>
                <a:spcPts val="0"/>
              </a:spcAft>
              <a:buClr>
                <a:schemeClr val="dk1"/>
              </a:buClr>
              <a:buSzPts val="1100"/>
              <a:buFont typeface="Arial"/>
              <a:buNone/>
            </a:pPr>
            <a:r>
              <a:rPr lang="en">
                <a:solidFill>
                  <a:schemeClr val="dk1"/>
                </a:solidFill>
              </a:rPr>
              <a:t>You can use heading cuts when you want to force more buds at specific locations on a plant</a:t>
            </a:r>
            <a:endParaRPr>
              <a:solidFill>
                <a:schemeClr val="dk1"/>
              </a:solidFill>
            </a:endParaRPr>
          </a:p>
          <a:p>
            <a:pPr indent="457200" lvl="0" marL="0" rtl="0" algn="l">
              <a:spcBef>
                <a:spcPts val="0"/>
              </a:spcBef>
              <a:spcAft>
                <a:spcPts val="0"/>
              </a:spcAft>
              <a:buClr>
                <a:schemeClr val="dk1"/>
              </a:buClr>
              <a:buSzPts val="1100"/>
              <a:buFont typeface="Arial"/>
              <a:buNone/>
            </a:pPr>
            <a:r>
              <a:rPr lang="en">
                <a:solidFill>
                  <a:schemeClr val="dk1"/>
                </a:solidFill>
              </a:rPr>
              <a:t>You want to use heading cuts on small stems- finger thickness or less. This has to do with wound healing and the resulting growth- the larger the stem diameter, the more aggressively the plant will grow sprout from lateral buds</a:t>
            </a:r>
            <a:endParaRPr b="1"/>
          </a:p>
        </p:txBody>
      </p:sp>
      <p:sp>
        <p:nvSpPr>
          <p:cNvPr id="764" name="Google Shape;764;g2684b7555e3_1_12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0" name="Shape 770"/>
        <p:cNvGrpSpPr/>
        <p:nvPr/>
      </p:nvGrpSpPr>
      <p:grpSpPr>
        <a:xfrm>
          <a:off x="0" y="0"/>
          <a:ext cx="0" cy="0"/>
          <a:chOff x="0" y="0"/>
          <a:chExt cx="0" cy="0"/>
        </a:xfrm>
      </p:grpSpPr>
      <p:sp>
        <p:nvSpPr>
          <p:cNvPr id="771" name="Google Shape;771;g32dea6d6d32_0_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2" name="Google Shape;772;g32dea6d6d32_0_81: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457200" lvl="0" marL="0" rtl="0" algn="l">
              <a:spcBef>
                <a:spcPts val="0"/>
              </a:spcBef>
              <a:spcAft>
                <a:spcPts val="0"/>
              </a:spcAft>
              <a:buClr>
                <a:schemeClr val="dk1"/>
              </a:buClr>
              <a:buSzPts val="1100"/>
              <a:buFont typeface="Arial"/>
              <a:buNone/>
            </a:pPr>
            <a:r>
              <a:rPr lang="en">
                <a:solidFill>
                  <a:schemeClr val="dk1"/>
                </a:solidFill>
              </a:rPr>
              <a:t>Heading cuts can help when you need to do a rejuvenation pruning- cutting all stems of a shrub to promote new, primary growth all over the plant.</a:t>
            </a:r>
            <a:endParaRPr>
              <a:solidFill>
                <a:schemeClr val="dk1"/>
              </a:solidFill>
            </a:endParaRPr>
          </a:p>
          <a:p>
            <a:pPr indent="457200" lvl="0" marL="0" rtl="0" algn="l">
              <a:spcBef>
                <a:spcPts val="0"/>
              </a:spcBef>
              <a:spcAft>
                <a:spcPts val="0"/>
              </a:spcAft>
              <a:buSzPts val="1100"/>
              <a:buNone/>
            </a:pPr>
            <a:r>
              <a:rPr lang="en">
                <a:solidFill>
                  <a:schemeClr val="dk1"/>
                </a:solidFill>
              </a:rPr>
              <a:t>This can also be used to increase the amount of flower buds on plants that form their buds at the ends of stems- cutting one stem will prompt two more to grow, so now you have two flower buds at the end of these stems.</a:t>
            </a:r>
            <a:endParaRPr/>
          </a:p>
        </p:txBody>
      </p:sp>
      <p:sp>
        <p:nvSpPr>
          <p:cNvPr id="773" name="Google Shape;773;g32dea6d6d32_0_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g268d7cd5f7c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1" name="Google Shape;781;g268d7cd5f7c_0_0: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457200" lvl="0" marL="0" rtl="0" algn="l">
              <a:spcBef>
                <a:spcPts val="0"/>
              </a:spcBef>
              <a:spcAft>
                <a:spcPts val="0"/>
              </a:spcAft>
              <a:buClr>
                <a:schemeClr val="dk1"/>
              </a:buClr>
              <a:buSzPts val="1100"/>
              <a:buFont typeface="Arial"/>
              <a:buNone/>
            </a:pPr>
            <a:r>
              <a:rPr lang="en">
                <a:solidFill>
                  <a:schemeClr val="dk1"/>
                </a:solidFill>
              </a:rPr>
              <a:t>How to make a heading cut. You want to cut slightly above a bud or set of buds on a stem. </a:t>
            </a:r>
            <a:endParaRPr>
              <a:solidFill>
                <a:schemeClr val="dk1"/>
              </a:solidFill>
            </a:endParaRPr>
          </a:p>
          <a:p>
            <a:pPr indent="457200" lvl="0" marL="0" rtl="0" algn="l">
              <a:spcBef>
                <a:spcPts val="0"/>
              </a:spcBef>
              <a:spcAft>
                <a:spcPts val="0"/>
              </a:spcAft>
              <a:buClr>
                <a:schemeClr val="dk1"/>
              </a:buClr>
              <a:buSzPts val="1100"/>
              <a:buFont typeface="Arial"/>
              <a:buNone/>
            </a:pPr>
            <a:r>
              <a:rPr lang="en">
                <a:solidFill>
                  <a:schemeClr val="dk1"/>
                </a:solidFill>
              </a:rPr>
              <a:t>Too long, and the chunk left above the bud will decay, with that decay possibly moving down the stem. Too low, and you could accidentally cut the bud and hamper the resulting growth. </a:t>
            </a:r>
            <a:endParaRPr>
              <a:solidFill>
                <a:schemeClr val="dk1"/>
              </a:solidFill>
            </a:endParaRPr>
          </a:p>
          <a:p>
            <a:pPr indent="457200" lvl="0" marL="0" rtl="0" algn="l">
              <a:spcBef>
                <a:spcPts val="0"/>
              </a:spcBef>
              <a:spcAft>
                <a:spcPts val="0"/>
              </a:spcAft>
              <a:buClr>
                <a:schemeClr val="dk1"/>
              </a:buClr>
              <a:buSzPts val="1100"/>
              <a:buFont typeface="Arial"/>
              <a:buNone/>
            </a:pPr>
            <a:r>
              <a:rPr lang="en">
                <a:solidFill>
                  <a:schemeClr val="dk1"/>
                </a:solidFill>
              </a:rPr>
              <a:t>For alternate bud arrangement, cut at an angle, usually about 45 degree, to allow water to roll off the stem. For opposite bud arrangement, cut straight across</a:t>
            </a:r>
            <a:endParaRPr/>
          </a:p>
        </p:txBody>
      </p:sp>
      <p:sp>
        <p:nvSpPr>
          <p:cNvPr id="782" name="Google Shape;782;g268d7cd5f7c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2" name="Shape 792"/>
        <p:cNvGrpSpPr/>
        <p:nvPr/>
      </p:nvGrpSpPr>
      <p:grpSpPr>
        <a:xfrm>
          <a:off x="0" y="0"/>
          <a:ext cx="0" cy="0"/>
          <a:chOff x="0" y="0"/>
          <a:chExt cx="0" cy="0"/>
        </a:xfrm>
      </p:grpSpPr>
      <p:sp>
        <p:nvSpPr>
          <p:cNvPr id="793" name="Google Shape;793;g32dea6d6d32_0_1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4" name="Google Shape;794;g32dea6d6d32_0_141: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
                <a:solidFill>
                  <a:schemeClr val="dk1"/>
                </a:solidFill>
              </a:rPr>
              <a:t>Do NOT use heading cuts on tree tops. Tree topping is when you remove an entire upper portion of a tree</a:t>
            </a:r>
            <a:endParaRPr/>
          </a:p>
          <a:p>
            <a:pPr indent="0" lvl="0" marL="0" rtl="0" algn="l">
              <a:spcBef>
                <a:spcPts val="0"/>
              </a:spcBef>
              <a:spcAft>
                <a:spcPts val="0"/>
              </a:spcAft>
              <a:buNone/>
            </a:pPr>
            <a:r>
              <a:t/>
            </a:r>
            <a:endParaRPr/>
          </a:p>
        </p:txBody>
      </p:sp>
      <p:sp>
        <p:nvSpPr>
          <p:cNvPr id="795" name="Google Shape;795;g32dea6d6d32_0_1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g32dea6d6d32_0_1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3" name="Google Shape;803;g32dea6d6d32_0_151: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457200" lvl="0" marL="0" rtl="0" algn="l">
              <a:spcBef>
                <a:spcPts val="0"/>
              </a:spcBef>
              <a:spcAft>
                <a:spcPts val="0"/>
              </a:spcAft>
              <a:buClr>
                <a:schemeClr val="dk1"/>
              </a:buClr>
              <a:buSzPts val="1100"/>
              <a:buFont typeface="Arial"/>
              <a:buNone/>
            </a:pPr>
            <a:r>
              <a:rPr lang="en">
                <a:solidFill>
                  <a:schemeClr val="dk1"/>
                </a:solidFill>
              </a:rPr>
              <a:t>Tree topping can include a greatly increased risk of branch or trunk rot- there’s no branch protection zone to stop infection moving downward. </a:t>
            </a:r>
            <a:endParaRPr>
              <a:solidFill>
                <a:schemeClr val="dk1"/>
              </a:solidFill>
            </a:endParaRPr>
          </a:p>
          <a:p>
            <a:pPr indent="457200" lvl="0" marL="0" rtl="0" algn="l">
              <a:spcBef>
                <a:spcPts val="0"/>
              </a:spcBef>
              <a:spcAft>
                <a:spcPts val="0"/>
              </a:spcAft>
              <a:buClr>
                <a:schemeClr val="dk1"/>
              </a:buClr>
              <a:buSzPts val="1100"/>
              <a:buFont typeface="Arial"/>
              <a:buNone/>
            </a:pPr>
            <a:r>
              <a:rPr lang="en">
                <a:solidFill>
                  <a:schemeClr val="dk1"/>
                </a:solidFill>
              </a:rPr>
              <a:t>This also stresses the tree’s health as it is missing a lot of canopy that would return energy to the plant, and it has to spend a lot of energy to grow new stems. </a:t>
            </a:r>
            <a:endParaRPr>
              <a:solidFill>
                <a:schemeClr val="dk1"/>
              </a:solidFill>
            </a:endParaRPr>
          </a:p>
          <a:p>
            <a:pPr indent="457200" lvl="0" marL="0" rtl="0" algn="l">
              <a:spcBef>
                <a:spcPts val="0"/>
              </a:spcBef>
              <a:spcAft>
                <a:spcPts val="0"/>
              </a:spcAft>
              <a:buClr>
                <a:schemeClr val="dk1"/>
              </a:buClr>
              <a:buSzPts val="1100"/>
              <a:buFont typeface="Arial"/>
              <a:buNone/>
            </a:pPr>
            <a:r>
              <a:rPr lang="en">
                <a:solidFill>
                  <a:schemeClr val="dk1"/>
                </a:solidFill>
              </a:rPr>
              <a:t>These stems will also have a very different form- very vertical like watersprouts- and the tree can NEVER regain its original form.</a:t>
            </a:r>
            <a:endParaRPr/>
          </a:p>
        </p:txBody>
      </p:sp>
      <p:sp>
        <p:nvSpPr>
          <p:cNvPr id="804" name="Google Shape;804;g32dea6d6d32_0_1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0" name="Shape 810"/>
        <p:cNvGrpSpPr/>
        <p:nvPr/>
      </p:nvGrpSpPr>
      <p:grpSpPr>
        <a:xfrm>
          <a:off x="0" y="0"/>
          <a:ext cx="0" cy="0"/>
          <a:chOff x="0" y="0"/>
          <a:chExt cx="0" cy="0"/>
        </a:xfrm>
      </p:grpSpPr>
      <p:sp>
        <p:nvSpPr>
          <p:cNvPr id="811" name="Google Shape;811;g32dea6d6d32_0_1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2" name="Google Shape;812;g32dea6d6d32_0_132: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These new, very vertical stems are always </a:t>
            </a:r>
            <a:r>
              <a:rPr lang="en"/>
              <a:t>poorly</a:t>
            </a:r>
            <a:r>
              <a:rPr lang="en"/>
              <a:t> attached and can easily break off easily, which could be dangerous if they’re allowed to grow larger and get heavy.</a:t>
            </a:r>
            <a:endParaRPr/>
          </a:p>
        </p:txBody>
      </p:sp>
      <p:sp>
        <p:nvSpPr>
          <p:cNvPr id="813" name="Google Shape;813;g32dea6d6d32_0_1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 name="Shape 819"/>
        <p:cNvGrpSpPr/>
        <p:nvPr/>
      </p:nvGrpSpPr>
      <p:grpSpPr>
        <a:xfrm>
          <a:off x="0" y="0"/>
          <a:ext cx="0" cy="0"/>
          <a:chOff x="0" y="0"/>
          <a:chExt cx="0" cy="0"/>
        </a:xfrm>
      </p:grpSpPr>
      <p:sp>
        <p:nvSpPr>
          <p:cNvPr id="820" name="Google Shape;820;g2684b7555e3_1_12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1" name="Google Shape;821;g2684b7555e3_1_1263: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Now over to thinning cuts. </a:t>
            </a:r>
            <a:r>
              <a:rPr lang="en"/>
              <a:t>Thinning</a:t>
            </a:r>
            <a:r>
              <a:rPr lang="en"/>
              <a:t> cuts involve </a:t>
            </a:r>
            <a:r>
              <a:rPr lang="en"/>
              <a:t>removing the end of a branch BACK to the branch it splits from or from the trunk itself. There are many benefits to this.</a:t>
            </a:r>
            <a:endParaRPr/>
          </a:p>
        </p:txBody>
      </p:sp>
      <p:sp>
        <p:nvSpPr>
          <p:cNvPr id="822" name="Google Shape;822;g2684b7555e3_1_126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9" name="Shape 829"/>
        <p:cNvGrpSpPr/>
        <p:nvPr/>
      </p:nvGrpSpPr>
      <p:grpSpPr>
        <a:xfrm>
          <a:off x="0" y="0"/>
          <a:ext cx="0" cy="0"/>
          <a:chOff x="0" y="0"/>
          <a:chExt cx="0" cy="0"/>
        </a:xfrm>
      </p:grpSpPr>
      <p:sp>
        <p:nvSpPr>
          <p:cNvPr id="830" name="Google Shape;830;g2684b7555e3_1_12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1" name="Google Shape;831;g2684b7555e3_1_1271: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
                <a:solidFill>
                  <a:schemeClr val="dk1"/>
                </a:solidFill>
              </a:rPr>
              <a:t>Thinning cuts mean the resulting growth is more evenly distributed over the whole plant because…</a:t>
            </a:r>
            <a:endParaRPr/>
          </a:p>
        </p:txBody>
      </p:sp>
      <p:sp>
        <p:nvSpPr>
          <p:cNvPr id="832" name="Google Shape;832;g2684b7555e3_1_12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9" name="Shape 839"/>
        <p:cNvGrpSpPr/>
        <p:nvPr/>
      </p:nvGrpSpPr>
      <p:grpSpPr>
        <a:xfrm>
          <a:off x="0" y="0"/>
          <a:ext cx="0" cy="0"/>
          <a:chOff x="0" y="0"/>
          <a:chExt cx="0" cy="0"/>
        </a:xfrm>
      </p:grpSpPr>
      <p:sp>
        <p:nvSpPr>
          <p:cNvPr id="840" name="Google Shape;840;g32dea6d6d32_0_2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1" name="Google Shape;841;g32dea6d6d32_0_231: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Thinning cuts direct energy/growth to existing branches. The plant wants to keep growing from it’s main stems/terminal buds</a:t>
            </a:r>
            <a:endParaRPr/>
          </a:p>
        </p:txBody>
      </p:sp>
      <p:sp>
        <p:nvSpPr>
          <p:cNvPr id="842" name="Google Shape;842;g32dea6d6d32_0_2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9" name="Shape 849"/>
        <p:cNvGrpSpPr/>
        <p:nvPr/>
      </p:nvGrpSpPr>
      <p:grpSpPr>
        <a:xfrm>
          <a:off x="0" y="0"/>
          <a:ext cx="0" cy="0"/>
          <a:chOff x="0" y="0"/>
          <a:chExt cx="0" cy="0"/>
        </a:xfrm>
      </p:grpSpPr>
      <p:sp>
        <p:nvSpPr>
          <p:cNvPr id="850" name="Google Shape;850;g32dea6d6d32_0_2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1" name="Google Shape;851;g32dea6d6d32_0_222: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This all helps to maintain the natural growth pattern of the plant, rather than inducing other stems to grow where they normally would not.</a:t>
            </a:r>
            <a:endParaRPr/>
          </a:p>
        </p:txBody>
      </p:sp>
      <p:sp>
        <p:nvSpPr>
          <p:cNvPr id="852" name="Google Shape;852;g32dea6d6d32_0_2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32ff0427e08_0_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 name="Google Shape;169;g32ff0427e08_0_24: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Pruning to enhance flowering or fruiting of a plant</a:t>
            </a:r>
            <a:endParaRPr/>
          </a:p>
          <a:p>
            <a:pPr indent="0" lvl="0" marL="0" rtl="0" algn="l">
              <a:spcBef>
                <a:spcPts val="0"/>
              </a:spcBef>
              <a:spcAft>
                <a:spcPts val="0"/>
              </a:spcAft>
              <a:buNone/>
            </a:pPr>
            <a:r>
              <a:t/>
            </a:r>
            <a:endParaRPr/>
          </a:p>
        </p:txBody>
      </p:sp>
      <p:sp>
        <p:nvSpPr>
          <p:cNvPr id="170" name="Google Shape;170;g32ff0427e08_0_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 name="Shape 859"/>
        <p:cNvGrpSpPr/>
        <p:nvPr/>
      </p:nvGrpSpPr>
      <p:grpSpPr>
        <a:xfrm>
          <a:off x="0" y="0"/>
          <a:ext cx="0" cy="0"/>
          <a:chOff x="0" y="0"/>
          <a:chExt cx="0" cy="0"/>
        </a:xfrm>
      </p:grpSpPr>
      <p:sp>
        <p:nvSpPr>
          <p:cNvPr id="860" name="Google Shape;860;g2684b7555e3_1_1279:notes"/>
          <p:cNvSpPr txBox="1"/>
          <p:nvPr>
            <p:ph idx="1" type="body"/>
          </p:nvPr>
        </p:nvSpPr>
        <p:spPr>
          <a:xfrm>
            <a:off x="685800" y="4400549"/>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proper thinning cut is just outside, or further away </a:t>
            </a:r>
            <a:r>
              <a:rPr lang="en"/>
              <a:t>from the trunk, to the branch collar. A flush cut is when a cut occurs parallel to the trunk, cutting through the branch collar. </a:t>
            </a:r>
            <a:endParaRPr/>
          </a:p>
        </p:txBody>
      </p:sp>
      <p:sp>
        <p:nvSpPr>
          <p:cNvPr id="861" name="Google Shape;861;g2684b7555e3_1_12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7" name="Shape 867"/>
        <p:cNvGrpSpPr/>
        <p:nvPr/>
      </p:nvGrpSpPr>
      <p:grpSpPr>
        <a:xfrm>
          <a:off x="0" y="0"/>
          <a:ext cx="0" cy="0"/>
          <a:chOff x="0" y="0"/>
          <a:chExt cx="0" cy="0"/>
        </a:xfrm>
      </p:grpSpPr>
      <p:sp>
        <p:nvSpPr>
          <p:cNvPr id="868" name="Google Shape;868;g32dea6d6d32_0_252:notes"/>
          <p:cNvSpPr txBox="1"/>
          <p:nvPr>
            <p:ph idx="1" type="body"/>
          </p:nvPr>
        </p:nvSpPr>
        <p:spPr>
          <a:xfrm>
            <a:off x="685800" y="4400549"/>
            <a:ext cx="5486400" cy="3600600"/>
          </a:xfrm>
          <a:prstGeom prst="rect">
            <a:avLst/>
          </a:prstGeom>
        </p:spPr>
        <p:txBody>
          <a:bodyPr anchorCtr="0" anchor="t" bIns="91425" lIns="91425" spcFirstLastPara="1" rIns="91425" wrap="square" tIns="91425">
            <a:noAutofit/>
          </a:bodyPr>
          <a:lstStyle/>
          <a:p>
            <a:pPr indent="457200" lvl="0" marL="0" rtl="0" algn="l">
              <a:spcBef>
                <a:spcPts val="0"/>
              </a:spcBef>
              <a:spcAft>
                <a:spcPts val="0"/>
              </a:spcAft>
              <a:buClr>
                <a:schemeClr val="dk1"/>
              </a:buClr>
              <a:buSzPts val="1100"/>
              <a:buFont typeface="Arial"/>
              <a:buNone/>
            </a:pPr>
            <a:r>
              <a:rPr lang="en">
                <a:solidFill>
                  <a:schemeClr val="dk1"/>
                </a:solidFill>
              </a:rPr>
              <a:t>A flush cut destroys the branch protection zone, resulting in very slow wound sealing- it takes a lot longer for the trunk wood to seal over this scar.</a:t>
            </a:r>
            <a:endParaRPr>
              <a:solidFill>
                <a:schemeClr val="dk1"/>
              </a:solidFill>
            </a:endParaRPr>
          </a:p>
          <a:p>
            <a:pPr indent="457200" lvl="0" marL="0" rtl="0" algn="l">
              <a:spcBef>
                <a:spcPts val="0"/>
              </a:spcBef>
              <a:spcAft>
                <a:spcPts val="0"/>
              </a:spcAft>
              <a:buClr>
                <a:schemeClr val="dk1"/>
              </a:buClr>
              <a:buSzPts val="1100"/>
              <a:buFont typeface="Arial"/>
              <a:buNone/>
            </a:pPr>
            <a:r>
              <a:rPr lang="en">
                <a:solidFill>
                  <a:schemeClr val="dk1"/>
                </a:solidFill>
              </a:rPr>
              <a:t>A flush cut also DESTROYS the branch protection zone- there is no extra barrier stopping bacteria and fungi from starting to decay the trunk wood, which could potentially compromise the whole tree (over the course of many years)</a:t>
            </a:r>
            <a:endParaRPr/>
          </a:p>
        </p:txBody>
      </p:sp>
      <p:sp>
        <p:nvSpPr>
          <p:cNvPr id="869" name="Google Shape;869;g32dea6d6d32_0_2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g2684b7555e3_1_12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8" name="Google Shape;878;g2684b7555e3_1_1285: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Another diagram to show cutting outside the branch collar and demonstrating a three-point cut, a way to safely prune </a:t>
            </a:r>
            <a:r>
              <a:rPr lang="en"/>
              <a:t>large</a:t>
            </a:r>
            <a:r>
              <a:rPr lang="en"/>
              <a:t> branches</a:t>
            </a:r>
            <a:endParaRPr/>
          </a:p>
        </p:txBody>
      </p:sp>
      <p:sp>
        <p:nvSpPr>
          <p:cNvPr id="879" name="Google Shape;879;g2684b7555e3_1_12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3" name="Shape 883"/>
        <p:cNvGrpSpPr/>
        <p:nvPr/>
      </p:nvGrpSpPr>
      <p:grpSpPr>
        <a:xfrm>
          <a:off x="0" y="0"/>
          <a:ext cx="0" cy="0"/>
          <a:chOff x="0" y="0"/>
          <a:chExt cx="0" cy="0"/>
        </a:xfrm>
      </p:grpSpPr>
      <p:sp>
        <p:nvSpPr>
          <p:cNvPr id="884" name="Google Shape;884;g2684b7555e3_1_13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5" name="Google Shape;885;g2684b7555e3_1_1301: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457200" lvl="0" marL="0" rtl="0" algn="l">
              <a:spcBef>
                <a:spcPts val="0"/>
              </a:spcBef>
              <a:spcAft>
                <a:spcPts val="0"/>
              </a:spcAft>
              <a:buClr>
                <a:schemeClr val="dk1"/>
              </a:buClr>
              <a:buSzPts val="1100"/>
              <a:buFont typeface="Arial"/>
              <a:buNone/>
            </a:pPr>
            <a:r>
              <a:rPr lang="en">
                <a:solidFill>
                  <a:schemeClr val="dk1"/>
                </a:solidFill>
              </a:rPr>
              <a:t>A three point helps keep the weight of the branch from tearing wood down into the branch collar, again compromising the branch protection zone. </a:t>
            </a:r>
            <a:endParaRPr>
              <a:solidFill>
                <a:schemeClr val="dk1"/>
              </a:solidFill>
            </a:endParaRPr>
          </a:p>
          <a:p>
            <a:pPr indent="457200" lvl="0" marL="0" rtl="0" algn="l">
              <a:spcBef>
                <a:spcPts val="0"/>
              </a:spcBef>
              <a:spcAft>
                <a:spcPts val="0"/>
              </a:spcAft>
              <a:buClr>
                <a:schemeClr val="dk1"/>
              </a:buClr>
              <a:buSzPts val="1100"/>
              <a:buFont typeface="Arial"/>
              <a:buNone/>
            </a:pPr>
            <a:r>
              <a:rPr lang="en">
                <a:solidFill>
                  <a:schemeClr val="dk1"/>
                </a:solidFill>
              </a:rPr>
              <a:t>This area of torn wood is susceptible to decay and will take much longer for the tree to seal over than a clean cut. </a:t>
            </a:r>
            <a:endParaRPr>
              <a:solidFill>
                <a:schemeClr val="dk1"/>
              </a:solidFill>
            </a:endParaRPr>
          </a:p>
          <a:p>
            <a:pPr indent="457200" lvl="0" marL="0" rtl="0" algn="l">
              <a:spcBef>
                <a:spcPts val="0"/>
              </a:spcBef>
              <a:spcAft>
                <a:spcPts val="0"/>
              </a:spcAft>
              <a:buClr>
                <a:schemeClr val="dk1"/>
              </a:buClr>
              <a:buSzPts val="1100"/>
              <a:buFont typeface="Arial"/>
              <a:buNone/>
            </a:pPr>
            <a:r>
              <a:rPr lang="en">
                <a:solidFill>
                  <a:schemeClr val="dk1"/>
                </a:solidFill>
              </a:rPr>
              <a:t>Do you see what else is wrong with this picture? They also cut through the branch collar in addition to the branch weight tearing into it.</a:t>
            </a:r>
            <a:endParaRPr/>
          </a:p>
        </p:txBody>
      </p:sp>
      <p:sp>
        <p:nvSpPr>
          <p:cNvPr id="886" name="Google Shape;886;g2684b7555e3_1_13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2" name="Shape 892"/>
        <p:cNvGrpSpPr/>
        <p:nvPr/>
      </p:nvGrpSpPr>
      <p:grpSpPr>
        <a:xfrm>
          <a:off x="0" y="0"/>
          <a:ext cx="0" cy="0"/>
          <a:chOff x="0" y="0"/>
          <a:chExt cx="0" cy="0"/>
        </a:xfrm>
      </p:grpSpPr>
      <p:sp>
        <p:nvSpPr>
          <p:cNvPr id="893" name="Google Shape;893;g32dea6d6d32_0_2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4" name="Google Shape;894;g32dea6d6d32_0_282: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457200" lvl="0" marL="0" rtl="0" algn="l">
              <a:spcBef>
                <a:spcPts val="0"/>
              </a:spcBef>
              <a:spcAft>
                <a:spcPts val="0"/>
              </a:spcAft>
              <a:buClr>
                <a:schemeClr val="dk1"/>
              </a:buClr>
              <a:buSzPts val="1100"/>
              <a:buFont typeface="Arial"/>
              <a:buNone/>
            </a:pPr>
            <a:r>
              <a:rPr lang="en">
                <a:solidFill>
                  <a:schemeClr val="dk1"/>
                </a:solidFill>
              </a:rPr>
              <a:t>The first part of your three point cut is to move a couple inches out from the branch collar and cut from the BOTTOM, about ⅓ of the way through the stem.</a:t>
            </a:r>
            <a:endParaRPr>
              <a:solidFill>
                <a:schemeClr val="dk1"/>
              </a:solidFill>
            </a:endParaRPr>
          </a:p>
          <a:p>
            <a:pPr indent="457200" lvl="0" marL="0" rtl="0" algn="l">
              <a:spcBef>
                <a:spcPts val="0"/>
              </a:spcBef>
              <a:spcAft>
                <a:spcPts val="0"/>
              </a:spcAft>
              <a:buClr>
                <a:schemeClr val="dk1"/>
              </a:buClr>
              <a:buSzPts val="1100"/>
              <a:buFont typeface="Arial"/>
              <a:buNone/>
            </a:pPr>
            <a:r>
              <a:rPr lang="en">
                <a:solidFill>
                  <a:schemeClr val="dk1"/>
                </a:solidFill>
              </a:rPr>
              <a:t>This relieves the weight of the rest of the branch, preventing it from tearing. You’ll usually notice your saw getting pinched in the wood as the branch weight shifts down.</a:t>
            </a:r>
            <a:endParaRPr/>
          </a:p>
        </p:txBody>
      </p:sp>
      <p:sp>
        <p:nvSpPr>
          <p:cNvPr id="895" name="Google Shape;895;g32dea6d6d32_0_2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1" name="Shape 901"/>
        <p:cNvGrpSpPr/>
        <p:nvPr/>
      </p:nvGrpSpPr>
      <p:grpSpPr>
        <a:xfrm>
          <a:off x="0" y="0"/>
          <a:ext cx="0" cy="0"/>
          <a:chOff x="0" y="0"/>
          <a:chExt cx="0" cy="0"/>
        </a:xfrm>
      </p:grpSpPr>
      <p:sp>
        <p:nvSpPr>
          <p:cNvPr id="902" name="Google Shape;902;g2684b7555e3_1_12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3" name="Google Shape;903;g2684b7555e3_1_1293: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457200" lvl="0" marL="0" rtl="0" algn="l">
              <a:spcBef>
                <a:spcPts val="0"/>
              </a:spcBef>
              <a:spcAft>
                <a:spcPts val="0"/>
              </a:spcAft>
              <a:buClr>
                <a:schemeClr val="dk1"/>
              </a:buClr>
              <a:buSzPts val="1100"/>
              <a:buFont typeface="Arial"/>
              <a:buNone/>
            </a:pPr>
            <a:r>
              <a:rPr lang="en">
                <a:solidFill>
                  <a:schemeClr val="dk1"/>
                </a:solidFill>
              </a:rPr>
              <a:t>For the second cut, you’ll move a little bit out from the first cut, towards the branch tip, and cut downward until you cut through OR, until the branch snaps off by itself, which will usually happen with a heavier branch.</a:t>
            </a:r>
            <a:endParaRPr/>
          </a:p>
        </p:txBody>
      </p:sp>
      <p:sp>
        <p:nvSpPr>
          <p:cNvPr id="904" name="Google Shape;904;g2684b7555e3_1_12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0" name="Shape 910"/>
        <p:cNvGrpSpPr/>
        <p:nvPr/>
      </p:nvGrpSpPr>
      <p:grpSpPr>
        <a:xfrm>
          <a:off x="0" y="0"/>
          <a:ext cx="0" cy="0"/>
          <a:chOff x="0" y="0"/>
          <a:chExt cx="0" cy="0"/>
        </a:xfrm>
      </p:grpSpPr>
      <p:sp>
        <p:nvSpPr>
          <p:cNvPr id="911" name="Google Shape;911;g32dea6d6d32_0_2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2" name="Google Shape;912;g32dea6d6d32_0_290: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457200" lvl="0" marL="0" rtl="0" algn="l">
              <a:spcBef>
                <a:spcPts val="0"/>
              </a:spcBef>
              <a:spcAft>
                <a:spcPts val="0"/>
              </a:spcAft>
              <a:buClr>
                <a:schemeClr val="dk1"/>
              </a:buClr>
              <a:buSzPts val="1100"/>
              <a:buFont typeface="Arial"/>
              <a:buNone/>
            </a:pPr>
            <a:r>
              <a:rPr lang="en">
                <a:solidFill>
                  <a:schemeClr val="dk1"/>
                </a:solidFill>
              </a:rPr>
              <a:t>Your third cut is to go just outside the branch collar and remove the stub left over. This leaves you with a nice, clean cut. Easier on you AND the plant. And very satisfying when you’re finished with it.</a:t>
            </a:r>
            <a:endParaRPr/>
          </a:p>
        </p:txBody>
      </p:sp>
      <p:sp>
        <p:nvSpPr>
          <p:cNvPr id="913" name="Google Shape;913;g32dea6d6d32_0_2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9" name="Shape 919"/>
        <p:cNvGrpSpPr/>
        <p:nvPr/>
      </p:nvGrpSpPr>
      <p:grpSpPr>
        <a:xfrm>
          <a:off x="0" y="0"/>
          <a:ext cx="0" cy="0"/>
          <a:chOff x="0" y="0"/>
          <a:chExt cx="0" cy="0"/>
        </a:xfrm>
      </p:grpSpPr>
      <p:sp>
        <p:nvSpPr>
          <p:cNvPr id="920" name="Google Shape;920;g2684b7555e3_1_14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1" name="Google Shape;921;g2684b7555e3_1_1401: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Plant growth and pruning. Knowing the natural </a:t>
            </a:r>
            <a:r>
              <a:rPr lang="en"/>
              <a:t>growth</a:t>
            </a:r>
            <a:r>
              <a:rPr lang="en"/>
              <a:t> pattern of a plant will help you know how you want to prune it.</a:t>
            </a:r>
            <a:endParaRPr/>
          </a:p>
        </p:txBody>
      </p:sp>
      <p:sp>
        <p:nvSpPr>
          <p:cNvPr id="922" name="Google Shape;922;g2684b7555e3_1_140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7" name="Shape 927"/>
        <p:cNvGrpSpPr/>
        <p:nvPr/>
      </p:nvGrpSpPr>
      <p:grpSpPr>
        <a:xfrm>
          <a:off x="0" y="0"/>
          <a:ext cx="0" cy="0"/>
          <a:chOff x="0" y="0"/>
          <a:chExt cx="0" cy="0"/>
        </a:xfrm>
      </p:grpSpPr>
      <p:sp>
        <p:nvSpPr>
          <p:cNvPr id="928" name="Google Shape;928;g26848de7b17_0_3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29" name="Google Shape;929;g26848de7b17_0_3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When pruning anything, prune in small doses. Take a few branches, stand back, get a good look at the plant, </a:t>
            </a:r>
            <a:r>
              <a:rPr lang="en"/>
              <a:t>then</a:t>
            </a:r>
            <a:r>
              <a:rPr lang="en"/>
              <a:t> go in for more. You can’t put </a:t>
            </a:r>
            <a:r>
              <a:rPr lang="en"/>
              <a:t>anything</a:t>
            </a:r>
            <a:r>
              <a:rPr lang="en"/>
              <a:t> back on once it’s taken off.</a:t>
            </a:r>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5" name="Shape 935"/>
        <p:cNvGrpSpPr/>
        <p:nvPr/>
      </p:nvGrpSpPr>
      <p:grpSpPr>
        <a:xfrm>
          <a:off x="0" y="0"/>
          <a:ext cx="0" cy="0"/>
          <a:chOff x="0" y="0"/>
          <a:chExt cx="0" cy="0"/>
        </a:xfrm>
      </p:grpSpPr>
      <p:sp>
        <p:nvSpPr>
          <p:cNvPr id="936" name="Google Shape;936;g32dea6d6d32_0_30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37" name="Google Shape;937;g32dea6d6d32_0_30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Always remove the 3 D’s; dead, damaged, or diseased parts of the plant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32ff0427e08_0_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 name="Google Shape;178;g32ff0427e08_0_32: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Pruning to ensure safety in the landscape</a:t>
            </a:r>
            <a:endParaRPr/>
          </a:p>
          <a:p>
            <a:pPr indent="0" lvl="0" marL="0" rtl="0" algn="l">
              <a:spcBef>
                <a:spcPts val="0"/>
              </a:spcBef>
              <a:spcAft>
                <a:spcPts val="0"/>
              </a:spcAft>
              <a:buNone/>
            </a:pPr>
            <a:r>
              <a:t/>
            </a:r>
            <a:endParaRPr/>
          </a:p>
        </p:txBody>
      </p:sp>
      <p:sp>
        <p:nvSpPr>
          <p:cNvPr id="179" name="Google Shape;179;g32ff0427e08_0_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5" name="Shape 945"/>
        <p:cNvGrpSpPr/>
        <p:nvPr/>
      </p:nvGrpSpPr>
      <p:grpSpPr>
        <a:xfrm>
          <a:off x="0" y="0"/>
          <a:ext cx="0" cy="0"/>
          <a:chOff x="0" y="0"/>
          <a:chExt cx="0" cy="0"/>
        </a:xfrm>
      </p:grpSpPr>
      <p:sp>
        <p:nvSpPr>
          <p:cNvPr id="946" name="Google Shape;946;g26848de7b17_0_3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47" name="Google Shape;947;g26848de7b17_0_3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Also remove any crossing or rubbing branches (that have damage or will cause damage) and any </a:t>
            </a:r>
            <a:r>
              <a:rPr lang="en"/>
              <a:t>water sprouts</a:t>
            </a:r>
            <a:r>
              <a:rPr lang="en"/>
              <a:t> or suckers.</a:t>
            </a:r>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4" name="Shape 954"/>
        <p:cNvGrpSpPr/>
        <p:nvPr/>
      </p:nvGrpSpPr>
      <p:grpSpPr>
        <a:xfrm>
          <a:off x="0" y="0"/>
          <a:ext cx="0" cy="0"/>
          <a:chOff x="0" y="0"/>
          <a:chExt cx="0" cy="0"/>
        </a:xfrm>
      </p:grpSpPr>
      <p:sp>
        <p:nvSpPr>
          <p:cNvPr id="955" name="Google Shape;955;g32dea6d6d32_0_3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6" name="Google Shape;956;g32dea6d6d32_0_3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good diagram of the first things you want to prune when looking at a woody plant</a:t>
            </a:r>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0" name="Shape 960"/>
        <p:cNvGrpSpPr/>
        <p:nvPr/>
      </p:nvGrpSpPr>
      <p:grpSpPr>
        <a:xfrm>
          <a:off x="0" y="0"/>
          <a:ext cx="0" cy="0"/>
          <a:chOff x="0" y="0"/>
          <a:chExt cx="0" cy="0"/>
        </a:xfrm>
      </p:grpSpPr>
      <p:sp>
        <p:nvSpPr>
          <p:cNvPr id="961" name="Google Shape;961;g2684b7555e3_1_14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2" name="Google Shape;962;g2684b7555e3_1_1420: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We </a:t>
            </a:r>
            <a:r>
              <a:rPr lang="en"/>
              <a:t>have three main growth types in woody plants…</a:t>
            </a:r>
            <a:endParaRPr/>
          </a:p>
        </p:txBody>
      </p:sp>
      <p:sp>
        <p:nvSpPr>
          <p:cNvPr id="963" name="Google Shape;963;g2684b7555e3_1_14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0" name="Shape 970"/>
        <p:cNvGrpSpPr/>
        <p:nvPr/>
      </p:nvGrpSpPr>
      <p:grpSpPr>
        <a:xfrm>
          <a:off x="0" y="0"/>
          <a:ext cx="0" cy="0"/>
          <a:chOff x="0" y="0"/>
          <a:chExt cx="0" cy="0"/>
        </a:xfrm>
      </p:grpSpPr>
      <p:sp>
        <p:nvSpPr>
          <p:cNvPr id="971" name="Google Shape;971;g32dea6d6d32_0_3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2" name="Google Shape;972;g32dea6d6d32_0_343: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Our terminal growers, like most trees</a:t>
            </a:r>
            <a:endParaRPr/>
          </a:p>
        </p:txBody>
      </p:sp>
      <p:sp>
        <p:nvSpPr>
          <p:cNvPr id="973" name="Google Shape;973;g32dea6d6d32_0_3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1" name="Shape 981"/>
        <p:cNvGrpSpPr/>
        <p:nvPr/>
      </p:nvGrpSpPr>
      <p:grpSpPr>
        <a:xfrm>
          <a:off x="0" y="0"/>
          <a:ext cx="0" cy="0"/>
          <a:chOff x="0" y="0"/>
          <a:chExt cx="0" cy="0"/>
        </a:xfrm>
      </p:grpSpPr>
      <p:sp>
        <p:nvSpPr>
          <p:cNvPr id="982" name="Google Shape;982;g32dea6d6d32_0_3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3" name="Google Shape;983;g32dea6d6d32_0_355: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Basal growers, like most shrubs</a:t>
            </a:r>
            <a:endParaRPr/>
          </a:p>
        </p:txBody>
      </p:sp>
      <p:sp>
        <p:nvSpPr>
          <p:cNvPr id="984" name="Google Shape;984;g32dea6d6d32_0_3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3" name="Shape 993"/>
        <p:cNvGrpSpPr/>
        <p:nvPr/>
      </p:nvGrpSpPr>
      <p:grpSpPr>
        <a:xfrm>
          <a:off x="0" y="0"/>
          <a:ext cx="0" cy="0"/>
          <a:chOff x="0" y="0"/>
          <a:chExt cx="0" cy="0"/>
        </a:xfrm>
      </p:grpSpPr>
      <p:sp>
        <p:nvSpPr>
          <p:cNvPr id="994" name="Google Shape;994;g32dea6d6d32_0_3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5" name="Google Shape;995;g32dea6d6d32_0_367: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And intermediate growers, which can lean more tree-like or more shrub-like, depending on the plant and how you want to prune it.</a:t>
            </a:r>
            <a:endParaRPr/>
          </a:p>
        </p:txBody>
      </p:sp>
      <p:sp>
        <p:nvSpPr>
          <p:cNvPr id="996" name="Google Shape;996;g32dea6d6d32_0_3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6" name="Shape 1006"/>
        <p:cNvGrpSpPr/>
        <p:nvPr/>
      </p:nvGrpSpPr>
      <p:grpSpPr>
        <a:xfrm>
          <a:off x="0" y="0"/>
          <a:ext cx="0" cy="0"/>
          <a:chOff x="0" y="0"/>
          <a:chExt cx="0" cy="0"/>
        </a:xfrm>
      </p:grpSpPr>
      <p:sp>
        <p:nvSpPr>
          <p:cNvPr id="1007" name="Google Shape;1007;g32dea6d6d32_0_3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8" name="Google Shape;1008;g32dea6d6d32_0_329: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Terminal growers </a:t>
            </a:r>
            <a:r>
              <a:rPr lang="en"/>
              <a:t>usually</a:t>
            </a:r>
            <a:r>
              <a:rPr lang="en"/>
              <a:t> have one main trunk, their largest buds at the terminal tips of the stems, and growth tends to be strongest from those terminal buds</a:t>
            </a:r>
            <a:endParaRPr/>
          </a:p>
        </p:txBody>
      </p:sp>
      <p:sp>
        <p:nvSpPr>
          <p:cNvPr id="1009" name="Google Shape;1009;g32dea6d6d32_0_3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6" name="Shape 1016"/>
        <p:cNvGrpSpPr/>
        <p:nvPr/>
      </p:nvGrpSpPr>
      <p:grpSpPr>
        <a:xfrm>
          <a:off x="0" y="0"/>
          <a:ext cx="0" cy="0"/>
          <a:chOff x="0" y="0"/>
          <a:chExt cx="0" cy="0"/>
        </a:xfrm>
      </p:grpSpPr>
      <p:sp>
        <p:nvSpPr>
          <p:cNvPr id="1017" name="Google Shape;1017;g32dea6d6d32_0_3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8" name="Google Shape;1018;g32dea6d6d32_0_392: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Pruning terminal growers usually starts at a young age. And again, most trees are terminal growers</a:t>
            </a:r>
            <a:endParaRPr/>
          </a:p>
        </p:txBody>
      </p:sp>
      <p:sp>
        <p:nvSpPr>
          <p:cNvPr id="1019" name="Google Shape;1019;g32dea6d6d32_0_3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5" name="Shape 1025"/>
        <p:cNvGrpSpPr/>
        <p:nvPr/>
      </p:nvGrpSpPr>
      <p:grpSpPr>
        <a:xfrm>
          <a:off x="0" y="0"/>
          <a:ext cx="0" cy="0"/>
          <a:chOff x="0" y="0"/>
          <a:chExt cx="0" cy="0"/>
        </a:xfrm>
      </p:grpSpPr>
      <p:sp>
        <p:nvSpPr>
          <p:cNvPr id="1026" name="Google Shape;1026;g2684b7555e3_1_14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7" name="Google Shape;1027;g2684b7555e3_1_1428: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When </a:t>
            </a:r>
            <a:r>
              <a:rPr lang="en"/>
              <a:t>pruning</a:t>
            </a:r>
            <a:r>
              <a:rPr lang="en"/>
              <a:t> terminal growers, first remove any dead, damaged, or diseased parts of the plant</a:t>
            </a:r>
            <a:endParaRPr/>
          </a:p>
          <a:p>
            <a:pPr indent="0" lvl="0" marL="0" rtl="0" algn="l">
              <a:spcBef>
                <a:spcPts val="0"/>
              </a:spcBef>
              <a:spcAft>
                <a:spcPts val="0"/>
              </a:spcAft>
              <a:buNone/>
            </a:pPr>
            <a:r>
              <a:rPr lang="en"/>
              <a:t>Then look for any wrongly placed, interfering, or rubbing limbs.</a:t>
            </a:r>
            <a:endParaRPr/>
          </a:p>
          <a:p>
            <a:pPr indent="0" lvl="0" marL="0" rtl="0" algn="l">
              <a:spcBef>
                <a:spcPts val="0"/>
              </a:spcBef>
              <a:spcAft>
                <a:spcPts val="0"/>
              </a:spcAft>
              <a:buNone/>
            </a:pPr>
            <a:r>
              <a:rPr lang="en"/>
              <a:t>Prune to shape, establishing one main leader and choose branches to keep to established good scaffolding</a:t>
            </a:r>
            <a:endParaRPr/>
          </a:p>
          <a:p>
            <a:pPr indent="0" lvl="0" marL="0" rtl="0" algn="l">
              <a:spcBef>
                <a:spcPts val="0"/>
              </a:spcBef>
              <a:spcAft>
                <a:spcPts val="0"/>
              </a:spcAft>
              <a:buNone/>
            </a:pPr>
            <a:r>
              <a:rPr lang="en"/>
              <a:t>Only use thinning cuts- cut every stem back to a larger branch or the trunk</a:t>
            </a:r>
            <a:endParaRPr/>
          </a:p>
          <a:p>
            <a:pPr indent="0" lvl="0" marL="0" rtl="0" algn="l">
              <a:spcBef>
                <a:spcPts val="0"/>
              </a:spcBef>
              <a:spcAft>
                <a:spcPts val="0"/>
              </a:spcAft>
              <a:buNone/>
            </a:pPr>
            <a:r>
              <a:rPr lang="en"/>
              <a:t>Don’t prune more than ¼ to ⅓ of the </a:t>
            </a:r>
            <a:r>
              <a:rPr lang="en"/>
              <a:t>total</a:t>
            </a:r>
            <a:r>
              <a:rPr lang="en"/>
              <a:t> growth. Pruning removes leaves, which generate energy for the plant. </a:t>
            </a:r>
            <a:r>
              <a:rPr lang="en"/>
              <a:t>Removing</a:t>
            </a:r>
            <a:r>
              <a:rPr lang="en"/>
              <a:t> too much canopy will hamper its ability to recover from pruning</a:t>
            </a:r>
            <a:endParaRPr/>
          </a:p>
        </p:txBody>
      </p:sp>
      <p:sp>
        <p:nvSpPr>
          <p:cNvPr id="1028" name="Google Shape;1028;g2684b7555e3_1_14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4" name="Shape 1034"/>
        <p:cNvGrpSpPr/>
        <p:nvPr/>
      </p:nvGrpSpPr>
      <p:grpSpPr>
        <a:xfrm>
          <a:off x="0" y="0"/>
          <a:ext cx="0" cy="0"/>
          <a:chOff x="0" y="0"/>
          <a:chExt cx="0" cy="0"/>
        </a:xfrm>
      </p:grpSpPr>
      <p:sp>
        <p:nvSpPr>
          <p:cNvPr id="1035" name="Google Shape;1035;g2684b7555e3_1_14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6" name="Google Shape;1036;g2684b7555e3_1_1435:notes"/>
          <p:cNvSpPr txBox="1"/>
          <p:nvPr>
            <p:ph idx="1" type="body"/>
          </p:nvPr>
        </p:nvSpPr>
        <p:spPr>
          <a:xfrm>
            <a:off x="685800" y="4400549"/>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Another diagram to help illustrate things to look for when pruning trees</a:t>
            </a:r>
            <a:endParaRPr/>
          </a:p>
        </p:txBody>
      </p:sp>
      <p:sp>
        <p:nvSpPr>
          <p:cNvPr id="1037" name="Google Shape;1037;g2684b7555e3_1_14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1" name="Google Shape;11;p2"/>
          <p:cNvSpPr txBox="1"/>
          <p:nvPr>
            <p:ph idx="1" type="subTitle"/>
          </p:nvPr>
        </p:nvSpPr>
        <p:spPr>
          <a:xfrm>
            <a:off x="1836617" y="3034343"/>
            <a:ext cx="5470800" cy="7683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4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800100" y="481946"/>
            <a:ext cx="7543800" cy="1028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lt1"/>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2" name="Google Shape;52;p13"/>
          <p:cNvSpPr txBox="1"/>
          <p:nvPr>
            <p:ph idx="1" type="body"/>
          </p:nvPr>
        </p:nvSpPr>
        <p:spPr>
          <a:xfrm>
            <a:off x="800100" y="1577340"/>
            <a:ext cx="7543800" cy="2949000"/>
          </a:xfrm>
          <a:prstGeom prst="rect">
            <a:avLst/>
          </a:prstGeom>
          <a:noFill/>
          <a:ln>
            <a:noFill/>
          </a:ln>
        </p:spPr>
        <p:txBody>
          <a:bodyPr anchorCtr="0" anchor="t" bIns="45700" lIns="91425" spcFirstLastPara="1" rIns="91425" wrap="square" tIns="45700">
            <a:normAutofit/>
          </a:bodyPr>
          <a:lstStyle>
            <a:lvl1pPr indent="-314325" lvl="0" marL="457200" rtl="0" algn="l">
              <a:lnSpc>
                <a:spcPct val="100000"/>
              </a:lnSpc>
              <a:spcBef>
                <a:spcPts val="675"/>
              </a:spcBef>
              <a:spcAft>
                <a:spcPts val="0"/>
              </a:spcAft>
              <a:buSzPts val="1350"/>
              <a:buChar char="●"/>
              <a:defRPr sz="1350"/>
            </a:lvl1pPr>
            <a:lvl2pPr indent="-342900" lvl="1" marL="914400" rtl="0" algn="l">
              <a:lnSpc>
                <a:spcPct val="100000"/>
              </a:lnSpc>
              <a:spcBef>
                <a:spcPts val="375"/>
              </a:spcBef>
              <a:spcAft>
                <a:spcPts val="0"/>
              </a:spcAft>
              <a:buSzPts val="1800"/>
              <a:buChar char="○"/>
              <a:defRPr/>
            </a:lvl2pPr>
            <a:lvl3pPr indent="-342900" lvl="2" marL="1371600" rtl="0" algn="l">
              <a:lnSpc>
                <a:spcPct val="100000"/>
              </a:lnSpc>
              <a:spcBef>
                <a:spcPts val="1200"/>
              </a:spcBef>
              <a:spcAft>
                <a:spcPts val="0"/>
              </a:spcAft>
              <a:buSzPts val="1800"/>
              <a:buChar char="■"/>
              <a:defRPr/>
            </a:lvl3pPr>
            <a:lvl4pPr indent="-342900" lvl="3" marL="1828800" rtl="0" algn="l">
              <a:lnSpc>
                <a:spcPct val="100000"/>
              </a:lnSpc>
              <a:spcBef>
                <a:spcPts val="1200"/>
              </a:spcBef>
              <a:spcAft>
                <a:spcPts val="0"/>
              </a:spcAft>
              <a:buSzPts val="1800"/>
              <a:buChar char="●"/>
              <a:defRPr/>
            </a:lvl4pPr>
            <a:lvl5pPr indent="-342900" lvl="4" marL="2286000" rtl="0" algn="l">
              <a:lnSpc>
                <a:spcPct val="100000"/>
              </a:lnSpc>
              <a:spcBef>
                <a:spcPts val="1200"/>
              </a:spcBef>
              <a:spcAft>
                <a:spcPts val="0"/>
              </a:spcAft>
              <a:buSzPts val="1800"/>
              <a:buChar char="○"/>
              <a:defRPr/>
            </a:lvl5pPr>
            <a:lvl6pPr indent="-342900" lvl="5" marL="2743200" rtl="0" algn="l">
              <a:lnSpc>
                <a:spcPct val="100000"/>
              </a:lnSpc>
              <a:spcBef>
                <a:spcPts val="1200"/>
              </a:spcBef>
              <a:spcAft>
                <a:spcPts val="0"/>
              </a:spcAft>
              <a:buSzPts val="1800"/>
              <a:buChar char="■"/>
              <a:defRPr/>
            </a:lvl6pPr>
            <a:lvl7pPr indent="-342900" lvl="6" marL="3200400" rtl="0" algn="l">
              <a:lnSpc>
                <a:spcPct val="100000"/>
              </a:lnSpc>
              <a:spcBef>
                <a:spcPts val="1200"/>
              </a:spcBef>
              <a:spcAft>
                <a:spcPts val="0"/>
              </a:spcAft>
              <a:buSzPts val="1800"/>
              <a:buChar char="●"/>
              <a:defRPr/>
            </a:lvl7pPr>
            <a:lvl8pPr indent="-342900" lvl="7" marL="3657600" rtl="0" algn="l">
              <a:lnSpc>
                <a:spcPct val="100000"/>
              </a:lnSpc>
              <a:spcBef>
                <a:spcPts val="1200"/>
              </a:spcBef>
              <a:spcAft>
                <a:spcPts val="0"/>
              </a:spcAft>
              <a:buSzPts val="1800"/>
              <a:buChar char="○"/>
              <a:defRPr/>
            </a:lvl8pPr>
            <a:lvl9pPr indent="-342900" lvl="8" marL="4114800" rtl="0" algn="l">
              <a:lnSpc>
                <a:spcPct val="100000"/>
              </a:lnSpc>
              <a:spcBef>
                <a:spcPts val="1200"/>
              </a:spcBef>
              <a:spcAft>
                <a:spcPts val="1200"/>
              </a:spcAft>
              <a:buSzPts val="1800"/>
              <a:buChar char="■"/>
              <a:defRPr/>
            </a:lvl9pPr>
          </a:lstStyle>
          <a:p/>
        </p:txBody>
      </p:sp>
      <p:sp>
        <p:nvSpPr>
          <p:cNvPr id="53" name="Google Shape;53;p13"/>
          <p:cNvSpPr txBox="1"/>
          <p:nvPr>
            <p:ph idx="10" type="dt"/>
          </p:nvPr>
        </p:nvSpPr>
        <p:spPr>
          <a:xfrm>
            <a:off x="292098" y="4660901"/>
            <a:ext cx="2057400" cy="1920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SzPts val="1400"/>
              <a:buNone/>
              <a:defRPr>
                <a:solidFill>
                  <a:schemeClr val="lt2"/>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4" name="Google Shape;54;p13"/>
          <p:cNvSpPr txBox="1"/>
          <p:nvPr>
            <p:ph idx="11" type="ftr"/>
          </p:nvPr>
        </p:nvSpPr>
        <p:spPr>
          <a:xfrm>
            <a:off x="2617470" y="4660901"/>
            <a:ext cx="3909000" cy="192000"/>
          </a:xfrm>
          <a:prstGeom prst="rect">
            <a:avLst/>
          </a:prstGeom>
          <a:noFill/>
          <a:ln>
            <a:noFill/>
          </a:ln>
        </p:spPr>
        <p:txBody>
          <a:bodyPr anchorCtr="0" anchor="b" bIns="45700" lIns="91425" spcFirstLastPara="1" rIns="91425" wrap="square" tIns="45700">
            <a:noAutofit/>
          </a:bodyPr>
          <a:lstStyle>
            <a:lvl1pPr lvl="0" rtl="0" algn="ctr">
              <a:spcBef>
                <a:spcPts val="0"/>
              </a:spcBef>
              <a:spcAft>
                <a:spcPts val="0"/>
              </a:spcAft>
              <a:buSzPts val="1400"/>
              <a:buNone/>
              <a:defRPr>
                <a:solidFill>
                  <a:schemeClr val="lt2"/>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55" name="Google Shape;55;p13"/>
          <p:cNvSpPr txBox="1"/>
          <p:nvPr>
            <p:ph idx="12" type="sldNum"/>
          </p:nvPr>
        </p:nvSpPr>
        <p:spPr>
          <a:xfrm>
            <a:off x="7761401" y="4660901"/>
            <a:ext cx="1097400" cy="192000"/>
          </a:xfrm>
          <a:prstGeom prst="rect">
            <a:avLst/>
          </a:prstGeom>
          <a:noFill/>
          <a:ln>
            <a:noFill/>
          </a:ln>
        </p:spPr>
        <p:txBody>
          <a:bodyPr anchorCtr="0" anchor="b" bIns="45700" lIns="91425" spcFirstLastPara="1" rIns="91425" wrap="square" tIns="45700">
            <a:normAutofit lnSpcReduction="20000"/>
          </a:bodyPr>
          <a:lstStyle>
            <a:lvl1pPr indent="0" lvl="0" marL="0" rtl="0" algn="r">
              <a:spcBef>
                <a:spcPts val="0"/>
              </a:spcBef>
              <a:buNone/>
              <a:defRPr sz="750">
                <a:solidFill>
                  <a:schemeClr val="lt2"/>
                </a:solidFill>
                <a:latin typeface="Century Gothic"/>
                <a:ea typeface="Century Gothic"/>
                <a:cs typeface="Century Gothic"/>
                <a:sym typeface="Century Gothic"/>
              </a:defRPr>
            </a:lvl1pPr>
            <a:lvl2pPr indent="0" lvl="1" marL="0" rtl="0" algn="r">
              <a:spcBef>
                <a:spcPts val="0"/>
              </a:spcBef>
              <a:buNone/>
              <a:defRPr sz="750">
                <a:solidFill>
                  <a:schemeClr val="lt2"/>
                </a:solidFill>
                <a:latin typeface="Century Gothic"/>
                <a:ea typeface="Century Gothic"/>
                <a:cs typeface="Century Gothic"/>
                <a:sym typeface="Century Gothic"/>
              </a:defRPr>
            </a:lvl2pPr>
            <a:lvl3pPr indent="0" lvl="2" marL="0" rtl="0" algn="r">
              <a:spcBef>
                <a:spcPts val="0"/>
              </a:spcBef>
              <a:buNone/>
              <a:defRPr sz="750">
                <a:solidFill>
                  <a:schemeClr val="lt2"/>
                </a:solidFill>
                <a:latin typeface="Century Gothic"/>
                <a:ea typeface="Century Gothic"/>
                <a:cs typeface="Century Gothic"/>
                <a:sym typeface="Century Gothic"/>
              </a:defRPr>
            </a:lvl3pPr>
            <a:lvl4pPr indent="0" lvl="3" marL="0" rtl="0" algn="r">
              <a:spcBef>
                <a:spcPts val="0"/>
              </a:spcBef>
              <a:buNone/>
              <a:defRPr sz="750">
                <a:solidFill>
                  <a:schemeClr val="lt2"/>
                </a:solidFill>
                <a:latin typeface="Century Gothic"/>
                <a:ea typeface="Century Gothic"/>
                <a:cs typeface="Century Gothic"/>
                <a:sym typeface="Century Gothic"/>
              </a:defRPr>
            </a:lvl4pPr>
            <a:lvl5pPr indent="0" lvl="4" marL="0" rtl="0" algn="r">
              <a:spcBef>
                <a:spcPts val="0"/>
              </a:spcBef>
              <a:buNone/>
              <a:defRPr sz="750">
                <a:solidFill>
                  <a:schemeClr val="lt2"/>
                </a:solidFill>
                <a:latin typeface="Century Gothic"/>
                <a:ea typeface="Century Gothic"/>
                <a:cs typeface="Century Gothic"/>
                <a:sym typeface="Century Gothic"/>
              </a:defRPr>
            </a:lvl5pPr>
            <a:lvl6pPr indent="0" lvl="5" marL="0" rtl="0" algn="r">
              <a:spcBef>
                <a:spcPts val="0"/>
              </a:spcBef>
              <a:buNone/>
              <a:defRPr sz="750">
                <a:solidFill>
                  <a:schemeClr val="lt2"/>
                </a:solidFill>
                <a:latin typeface="Century Gothic"/>
                <a:ea typeface="Century Gothic"/>
                <a:cs typeface="Century Gothic"/>
                <a:sym typeface="Century Gothic"/>
              </a:defRPr>
            </a:lvl6pPr>
            <a:lvl7pPr indent="0" lvl="6" marL="0" rtl="0" algn="r">
              <a:spcBef>
                <a:spcPts val="0"/>
              </a:spcBef>
              <a:buNone/>
              <a:defRPr sz="750">
                <a:solidFill>
                  <a:schemeClr val="lt2"/>
                </a:solidFill>
                <a:latin typeface="Century Gothic"/>
                <a:ea typeface="Century Gothic"/>
                <a:cs typeface="Century Gothic"/>
                <a:sym typeface="Century Gothic"/>
              </a:defRPr>
            </a:lvl7pPr>
            <a:lvl8pPr indent="0" lvl="7" marL="0" rtl="0" algn="r">
              <a:spcBef>
                <a:spcPts val="0"/>
              </a:spcBef>
              <a:buNone/>
              <a:defRPr sz="750">
                <a:solidFill>
                  <a:schemeClr val="lt2"/>
                </a:solidFill>
                <a:latin typeface="Century Gothic"/>
                <a:ea typeface="Century Gothic"/>
                <a:cs typeface="Century Gothic"/>
                <a:sym typeface="Century Gothic"/>
              </a:defRPr>
            </a:lvl8pPr>
            <a:lvl9pPr indent="0" lvl="8" marL="0" rtl="0" algn="r">
              <a:spcBef>
                <a:spcPts val="0"/>
              </a:spcBef>
              <a:buNone/>
              <a:defRPr sz="750">
                <a:solidFill>
                  <a:schemeClr val="lt2"/>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56" name="Shape 56"/>
        <p:cNvGrpSpPr/>
        <p:nvPr/>
      </p:nvGrpSpPr>
      <p:grpSpPr>
        <a:xfrm>
          <a:off x="0" y="0"/>
          <a:ext cx="0" cy="0"/>
          <a:chOff x="0" y="0"/>
          <a:chExt cx="0" cy="0"/>
        </a:xfrm>
      </p:grpSpPr>
      <p:sp>
        <p:nvSpPr>
          <p:cNvPr id="57" name="Google Shape;57;p14"/>
          <p:cNvSpPr txBox="1"/>
          <p:nvPr>
            <p:ph type="title"/>
          </p:nvPr>
        </p:nvSpPr>
        <p:spPr>
          <a:xfrm>
            <a:off x="800100" y="481946"/>
            <a:ext cx="7543800" cy="1028700"/>
          </a:xfrm>
          <a:prstGeom prst="rect">
            <a:avLst/>
          </a:prstGeom>
          <a:noFill/>
          <a:ln>
            <a:noFill/>
          </a:ln>
        </p:spPr>
        <p:txBody>
          <a:bodyPr anchorCtr="0" anchor="ctr" bIns="45700" lIns="91425" spcFirstLastPara="1" rIns="91425" wrap="square" tIns="45700">
            <a:normAutofit/>
          </a:bodyPr>
          <a:lstStyle>
            <a:lvl1pPr lvl="0" rtl="0" algn="l">
              <a:lnSpc>
                <a:spcPct val="90000"/>
              </a:lnSpc>
              <a:spcBef>
                <a:spcPts val="0"/>
              </a:spcBef>
              <a:spcAft>
                <a:spcPts val="0"/>
              </a:spcAft>
              <a:buClr>
                <a:schemeClr val="lt1"/>
              </a:buClr>
              <a:buSzPts val="1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58" name="Google Shape;58;p14"/>
          <p:cNvSpPr txBox="1"/>
          <p:nvPr>
            <p:ph idx="1" type="body"/>
          </p:nvPr>
        </p:nvSpPr>
        <p:spPr>
          <a:xfrm>
            <a:off x="800100" y="1577340"/>
            <a:ext cx="3566100" cy="2811900"/>
          </a:xfrm>
          <a:prstGeom prst="rect">
            <a:avLst/>
          </a:prstGeom>
          <a:noFill/>
          <a:ln>
            <a:noFill/>
          </a:ln>
        </p:spPr>
        <p:txBody>
          <a:bodyPr anchorCtr="0" anchor="t" bIns="45700" lIns="91425" spcFirstLastPara="1" rIns="91425" wrap="square" tIns="45700">
            <a:normAutofit/>
          </a:bodyPr>
          <a:lstStyle>
            <a:lvl1pPr indent="-314325" lvl="0" marL="457200" rtl="0" algn="l">
              <a:lnSpc>
                <a:spcPct val="100000"/>
              </a:lnSpc>
              <a:spcBef>
                <a:spcPts val="675"/>
              </a:spcBef>
              <a:spcAft>
                <a:spcPts val="0"/>
              </a:spcAft>
              <a:buSzPts val="1350"/>
              <a:buChar char="●"/>
              <a:defRPr sz="1350"/>
            </a:lvl1pPr>
            <a:lvl2pPr indent="-304800" lvl="1" marL="914400" rtl="0" algn="l">
              <a:lnSpc>
                <a:spcPct val="100000"/>
              </a:lnSpc>
              <a:spcBef>
                <a:spcPts val="375"/>
              </a:spcBef>
              <a:spcAft>
                <a:spcPts val="0"/>
              </a:spcAft>
              <a:buSzPts val="1200"/>
              <a:buChar char="○"/>
              <a:defRPr sz="1200"/>
            </a:lvl2pPr>
            <a:lvl3pPr indent="-295275" lvl="2" marL="1371600" rtl="0" algn="l">
              <a:lnSpc>
                <a:spcPct val="100000"/>
              </a:lnSpc>
              <a:spcBef>
                <a:spcPts val="1200"/>
              </a:spcBef>
              <a:spcAft>
                <a:spcPts val="0"/>
              </a:spcAft>
              <a:buSzPts val="1050"/>
              <a:buChar char="■"/>
              <a:defRPr sz="1050"/>
            </a:lvl3pPr>
            <a:lvl4pPr indent="-295275" lvl="3" marL="1828800" rtl="0" algn="l">
              <a:lnSpc>
                <a:spcPct val="100000"/>
              </a:lnSpc>
              <a:spcBef>
                <a:spcPts val="1200"/>
              </a:spcBef>
              <a:spcAft>
                <a:spcPts val="0"/>
              </a:spcAft>
              <a:buSzPts val="1050"/>
              <a:buChar char="●"/>
              <a:defRPr sz="1050"/>
            </a:lvl4pPr>
            <a:lvl5pPr indent="-295275" lvl="4" marL="2286000" rtl="0" algn="l">
              <a:lnSpc>
                <a:spcPct val="100000"/>
              </a:lnSpc>
              <a:spcBef>
                <a:spcPts val="1200"/>
              </a:spcBef>
              <a:spcAft>
                <a:spcPts val="0"/>
              </a:spcAft>
              <a:buSzPts val="1050"/>
              <a:buChar char="○"/>
              <a:defRPr sz="1050"/>
            </a:lvl5pPr>
            <a:lvl6pPr indent="-295275" lvl="5" marL="2743200" rtl="0" algn="l">
              <a:lnSpc>
                <a:spcPct val="100000"/>
              </a:lnSpc>
              <a:spcBef>
                <a:spcPts val="1200"/>
              </a:spcBef>
              <a:spcAft>
                <a:spcPts val="0"/>
              </a:spcAft>
              <a:buSzPts val="1050"/>
              <a:buChar char="■"/>
              <a:defRPr sz="1050"/>
            </a:lvl6pPr>
            <a:lvl7pPr indent="-295275" lvl="6" marL="3200400" rtl="0" algn="l">
              <a:lnSpc>
                <a:spcPct val="100000"/>
              </a:lnSpc>
              <a:spcBef>
                <a:spcPts val="1200"/>
              </a:spcBef>
              <a:spcAft>
                <a:spcPts val="0"/>
              </a:spcAft>
              <a:buSzPts val="1050"/>
              <a:buChar char="●"/>
              <a:defRPr sz="1050"/>
            </a:lvl7pPr>
            <a:lvl8pPr indent="-295275" lvl="7" marL="3657600" rtl="0" algn="l">
              <a:lnSpc>
                <a:spcPct val="100000"/>
              </a:lnSpc>
              <a:spcBef>
                <a:spcPts val="1200"/>
              </a:spcBef>
              <a:spcAft>
                <a:spcPts val="0"/>
              </a:spcAft>
              <a:buSzPts val="1050"/>
              <a:buChar char="○"/>
              <a:defRPr sz="1050"/>
            </a:lvl8pPr>
            <a:lvl9pPr indent="-295275" lvl="8" marL="4114800" rtl="0" algn="l">
              <a:lnSpc>
                <a:spcPct val="100000"/>
              </a:lnSpc>
              <a:spcBef>
                <a:spcPts val="1200"/>
              </a:spcBef>
              <a:spcAft>
                <a:spcPts val="1200"/>
              </a:spcAft>
              <a:buSzPts val="1050"/>
              <a:buChar char="■"/>
              <a:defRPr sz="1050"/>
            </a:lvl9pPr>
          </a:lstStyle>
          <a:p/>
        </p:txBody>
      </p:sp>
      <p:sp>
        <p:nvSpPr>
          <p:cNvPr id="59" name="Google Shape;59;p14"/>
          <p:cNvSpPr txBox="1"/>
          <p:nvPr>
            <p:ph idx="2" type="body"/>
          </p:nvPr>
        </p:nvSpPr>
        <p:spPr>
          <a:xfrm>
            <a:off x="4777740" y="1577340"/>
            <a:ext cx="3566100" cy="2811900"/>
          </a:xfrm>
          <a:prstGeom prst="rect">
            <a:avLst/>
          </a:prstGeom>
          <a:noFill/>
          <a:ln>
            <a:noFill/>
          </a:ln>
        </p:spPr>
        <p:txBody>
          <a:bodyPr anchorCtr="0" anchor="t" bIns="45700" lIns="91425" spcFirstLastPara="1" rIns="91425" wrap="square" tIns="45700">
            <a:normAutofit/>
          </a:bodyPr>
          <a:lstStyle>
            <a:lvl1pPr indent="-314325" lvl="0" marL="457200" rtl="0" algn="l">
              <a:lnSpc>
                <a:spcPct val="100000"/>
              </a:lnSpc>
              <a:spcBef>
                <a:spcPts val="675"/>
              </a:spcBef>
              <a:spcAft>
                <a:spcPts val="0"/>
              </a:spcAft>
              <a:buSzPts val="1350"/>
              <a:buChar char="●"/>
              <a:defRPr sz="1350"/>
            </a:lvl1pPr>
            <a:lvl2pPr indent="-304800" lvl="1" marL="914400" rtl="0" algn="l">
              <a:lnSpc>
                <a:spcPct val="100000"/>
              </a:lnSpc>
              <a:spcBef>
                <a:spcPts val="375"/>
              </a:spcBef>
              <a:spcAft>
                <a:spcPts val="0"/>
              </a:spcAft>
              <a:buSzPts val="1200"/>
              <a:buChar char="○"/>
              <a:defRPr sz="1200"/>
            </a:lvl2pPr>
            <a:lvl3pPr indent="-295275" lvl="2" marL="1371600" rtl="0" algn="l">
              <a:lnSpc>
                <a:spcPct val="100000"/>
              </a:lnSpc>
              <a:spcBef>
                <a:spcPts val="1200"/>
              </a:spcBef>
              <a:spcAft>
                <a:spcPts val="0"/>
              </a:spcAft>
              <a:buSzPts val="1050"/>
              <a:buChar char="■"/>
              <a:defRPr sz="1050"/>
            </a:lvl3pPr>
            <a:lvl4pPr indent="-295275" lvl="3" marL="1828800" rtl="0" algn="l">
              <a:lnSpc>
                <a:spcPct val="100000"/>
              </a:lnSpc>
              <a:spcBef>
                <a:spcPts val="1200"/>
              </a:spcBef>
              <a:spcAft>
                <a:spcPts val="0"/>
              </a:spcAft>
              <a:buSzPts val="1050"/>
              <a:buChar char="●"/>
              <a:defRPr sz="1050"/>
            </a:lvl4pPr>
            <a:lvl5pPr indent="-295275" lvl="4" marL="2286000" rtl="0" algn="l">
              <a:lnSpc>
                <a:spcPct val="100000"/>
              </a:lnSpc>
              <a:spcBef>
                <a:spcPts val="1200"/>
              </a:spcBef>
              <a:spcAft>
                <a:spcPts val="0"/>
              </a:spcAft>
              <a:buSzPts val="1050"/>
              <a:buChar char="○"/>
              <a:defRPr sz="1050"/>
            </a:lvl5pPr>
            <a:lvl6pPr indent="-295275" lvl="5" marL="2743200" rtl="0" algn="l">
              <a:lnSpc>
                <a:spcPct val="100000"/>
              </a:lnSpc>
              <a:spcBef>
                <a:spcPts val="1200"/>
              </a:spcBef>
              <a:spcAft>
                <a:spcPts val="0"/>
              </a:spcAft>
              <a:buSzPts val="1050"/>
              <a:buChar char="■"/>
              <a:defRPr sz="1050"/>
            </a:lvl6pPr>
            <a:lvl7pPr indent="-295275" lvl="6" marL="3200400" rtl="0" algn="l">
              <a:lnSpc>
                <a:spcPct val="100000"/>
              </a:lnSpc>
              <a:spcBef>
                <a:spcPts val="1200"/>
              </a:spcBef>
              <a:spcAft>
                <a:spcPts val="0"/>
              </a:spcAft>
              <a:buSzPts val="1050"/>
              <a:buChar char="●"/>
              <a:defRPr sz="1050"/>
            </a:lvl7pPr>
            <a:lvl8pPr indent="-295275" lvl="7" marL="3657600" rtl="0" algn="l">
              <a:lnSpc>
                <a:spcPct val="100000"/>
              </a:lnSpc>
              <a:spcBef>
                <a:spcPts val="1200"/>
              </a:spcBef>
              <a:spcAft>
                <a:spcPts val="0"/>
              </a:spcAft>
              <a:buSzPts val="1050"/>
              <a:buChar char="○"/>
              <a:defRPr sz="1050"/>
            </a:lvl8pPr>
            <a:lvl9pPr indent="-295275" lvl="8" marL="4114800" rtl="0" algn="l">
              <a:lnSpc>
                <a:spcPct val="100000"/>
              </a:lnSpc>
              <a:spcBef>
                <a:spcPts val="1200"/>
              </a:spcBef>
              <a:spcAft>
                <a:spcPts val="1200"/>
              </a:spcAft>
              <a:buSzPts val="1050"/>
              <a:buChar char="■"/>
              <a:defRPr sz="1050"/>
            </a:lvl9pPr>
          </a:lstStyle>
          <a:p/>
        </p:txBody>
      </p:sp>
      <p:sp>
        <p:nvSpPr>
          <p:cNvPr id="60" name="Google Shape;60;p14"/>
          <p:cNvSpPr txBox="1"/>
          <p:nvPr>
            <p:ph idx="10" type="dt"/>
          </p:nvPr>
        </p:nvSpPr>
        <p:spPr>
          <a:xfrm>
            <a:off x="292098" y="4660901"/>
            <a:ext cx="2057400" cy="1920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SzPts val="1400"/>
              <a:buNone/>
              <a:defRPr>
                <a:solidFill>
                  <a:schemeClr val="lt2"/>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1" name="Google Shape;61;p14"/>
          <p:cNvSpPr txBox="1"/>
          <p:nvPr>
            <p:ph idx="11" type="ftr"/>
          </p:nvPr>
        </p:nvSpPr>
        <p:spPr>
          <a:xfrm>
            <a:off x="2617470" y="4660901"/>
            <a:ext cx="3909000" cy="192000"/>
          </a:xfrm>
          <a:prstGeom prst="rect">
            <a:avLst/>
          </a:prstGeom>
          <a:noFill/>
          <a:ln>
            <a:noFill/>
          </a:ln>
        </p:spPr>
        <p:txBody>
          <a:bodyPr anchorCtr="0" anchor="b" bIns="45700" lIns="91425" spcFirstLastPara="1" rIns="91425" wrap="square" tIns="45700">
            <a:noAutofit/>
          </a:bodyPr>
          <a:lstStyle>
            <a:lvl1pPr lvl="0" rtl="0" algn="ctr">
              <a:spcBef>
                <a:spcPts val="0"/>
              </a:spcBef>
              <a:spcAft>
                <a:spcPts val="0"/>
              </a:spcAft>
              <a:buSzPts val="1400"/>
              <a:buNone/>
              <a:defRPr>
                <a:solidFill>
                  <a:schemeClr val="lt2"/>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2" name="Google Shape;62;p14"/>
          <p:cNvSpPr txBox="1"/>
          <p:nvPr>
            <p:ph idx="12" type="sldNum"/>
          </p:nvPr>
        </p:nvSpPr>
        <p:spPr>
          <a:xfrm>
            <a:off x="7761401" y="4660901"/>
            <a:ext cx="1097400" cy="192000"/>
          </a:xfrm>
          <a:prstGeom prst="rect">
            <a:avLst/>
          </a:prstGeom>
          <a:noFill/>
          <a:ln>
            <a:noFill/>
          </a:ln>
        </p:spPr>
        <p:txBody>
          <a:bodyPr anchorCtr="0" anchor="b" bIns="45700" lIns="91425" spcFirstLastPara="1" rIns="91425" wrap="square" tIns="45700">
            <a:normAutofit lnSpcReduction="20000"/>
          </a:bodyPr>
          <a:lstStyle>
            <a:lvl1pPr indent="0" lvl="0" marL="0" rtl="0" algn="r">
              <a:spcBef>
                <a:spcPts val="0"/>
              </a:spcBef>
              <a:buNone/>
              <a:defRPr sz="750">
                <a:solidFill>
                  <a:schemeClr val="lt2"/>
                </a:solidFill>
                <a:latin typeface="Century Gothic"/>
                <a:ea typeface="Century Gothic"/>
                <a:cs typeface="Century Gothic"/>
                <a:sym typeface="Century Gothic"/>
              </a:defRPr>
            </a:lvl1pPr>
            <a:lvl2pPr indent="0" lvl="1" marL="0" rtl="0" algn="r">
              <a:spcBef>
                <a:spcPts val="0"/>
              </a:spcBef>
              <a:buNone/>
              <a:defRPr sz="750">
                <a:solidFill>
                  <a:schemeClr val="lt2"/>
                </a:solidFill>
                <a:latin typeface="Century Gothic"/>
                <a:ea typeface="Century Gothic"/>
                <a:cs typeface="Century Gothic"/>
                <a:sym typeface="Century Gothic"/>
              </a:defRPr>
            </a:lvl2pPr>
            <a:lvl3pPr indent="0" lvl="2" marL="0" rtl="0" algn="r">
              <a:spcBef>
                <a:spcPts val="0"/>
              </a:spcBef>
              <a:buNone/>
              <a:defRPr sz="750">
                <a:solidFill>
                  <a:schemeClr val="lt2"/>
                </a:solidFill>
                <a:latin typeface="Century Gothic"/>
                <a:ea typeface="Century Gothic"/>
                <a:cs typeface="Century Gothic"/>
                <a:sym typeface="Century Gothic"/>
              </a:defRPr>
            </a:lvl3pPr>
            <a:lvl4pPr indent="0" lvl="3" marL="0" rtl="0" algn="r">
              <a:spcBef>
                <a:spcPts val="0"/>
              </a:spcBef>
              <a:buNone/>
              <a:defRPr sz="750">
                <a:solidFill>
                  <a:schemeClr val="lt2"/>
                </a:solidFill>
                <a:latin typeface="Century Gothic"/>
                <a:ea typeface="Century Gothic"/>
                <a:cs typeface="Century Gothic"/>
                <a:sym typeface="Century Gothic"/>
              </a:defRPr>
            </a:lvl4pPr>
            <a:lvl5pPr indent="0" lvl="4" marL="0" rtl="0" algn="r">
              <a:spcBef>
                <a:spcPts val="0"/>
              </a:spcBef>
              <a:buNone/>
              <a:defRPr sz="750">
                <a:solidFill>
                  <a:schemeClr val="lt2"/>
                </a:solidFill>
                <a:latin typeface="Century Gothic"/>
                <a:ea typeface="Century Gothic"/>
                <a:cs typeface="Century Gothic"/>
                <a:sym typeface="Century Gothic"/>
              </a:defRPr>
            </a:lvl5pPr>
            <a:lvl6pPr indent="0" lvl="5" marL="0" rtl="0" algn="r">
              <a:spcBef>
                <a:spcPts val="0"/>
              </a:spcBef>
              <a:buNone/>
              <a:defRPr sz="750">
                <a:solidFill>
                  <a:schemeClr val="lt2"/>
                </a:solidFill>
                <a:latin typeface="Century Gothic"/>
                <a:ea typeface="Century Gothic"/>
                <a:cs typeface="Century Gothic"/>
                <a:sym typeface="Century Gothic"/>
              </a:defRPr>
            </a:lvl6pPr>
            <a:lvl7pPr indent="0" lvl="6" marL="0" rtl="0" algn="r">
              <a:spcBef>
                <a:spcPts val="0"/>
              </a:spcBef>
              <a:buNone/>
              <a:defRPr sz="750">
                <a:solidFill>
                  <a:schemeClr val="lt2"/>
                </a:solidFill>
                <a:latin typeface="Century Gothic"/>
                <a:ea typeface="Century Gothic"/>
                <a:cs typeface="Century Gothic"/>
                <a:sym typeface="Century Gothic"/>
              </a:defRPr>
            </a:lvl7pPr>
            <a:lvl8pPr indent="0" lvl="7" marL="0" rtl="0" algn="r">
              <a:spcBef>
                <a:spcPts val="0"/>
              </a:spcBef>
              <a:buNone/>
              <a:defRPr sz="750">
                <a:solidFill>
                  <a:schemeClr val="lt2"/>
                </a:solidFill>
                <a:latin typeface="Century Gothic"/>
                <a:ea typeface="Century Gothic"/>
                <a:cs typeface="Century Gothic"/>
                <a:sym typeface="Century Gothic"/>
              </a:defRPr>
            </a:lvl8pPr>
            <a:lvl9pPr indent="0" lvl="8" marL="0" rtl="0" algn="r">
              <a:spcBef>
                <a:spcPts val="0"/>
              </a:spcBef>
              <a:buNone/>
              <a:defRPr sz="750">
                <a:solidFill>
                  <a:schemeClr val="lt2"/>
                </a:solidFill>
                <a:latin typeface="Century Gothic"/>
                <a:ea typeface="Century Gothic"/>
                <a:cs typeface="Century Gothic"/>
                <a:sym typeface="Century Gothic"/>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3" name="Shape 63"/>
        <p:cNvGrpSpPr/>
        <p:nvPr/>
      </p:nvGrpSpPr>
      <p:grpSpPr>
        <a:xfrm>
          <a:off x="0" y="0"/>
          <a:ext cx="0" cy="0"/>
          <a:chOff x="0" y="0"/>
          <a:chExt cx="0" cy="0"/>
        </a:xfrm>
      </p:grpSpPr>
      <p:sp>
        <p:nvSpPr>
          <p:cNvPr id="64" name="Google Shape;64;p15"/>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lvl1pPr lvl="0" rtl="0" algn="ctr">
              <a:spcBef>
                <a:spcPts val="0"/>
              </a:spcBef>
              <a:spcAft>
                <a:spcPts val="0"/>
              </a:spcAft>
              <a:buClr>
                <a:schemeClr val="dk1"/>
              </a:buClr>
              <a:buSzPts val="4400"/>
              <a:buFont typeface="Calibri"/>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65" name="Google Shape;65;p15"/>
          <p:cNvSpPr txBox="1"/>
          <p:nvPr>
            <p:ph idx="1" type="body"/>
          </p:nvPr>
        </p:nvSpPr>
        <p:spPr>
          <a:xfrm>
            <a:off x="457200" y="1151335"/>
            <a:ext cx="4040100" cy="479700"/>
          </a:xfrm>
          <a:prstGeom prst="rect">
            <a:avLst/>
          </a:prstGeom>
          <a:noFill/>
          <a:ln>
            <a:noFill/>
          </a:ln>
        </p:spPr>
        <p:txBody>
          <a:bodyPr anchorCtr="0" anchor="b" bIns="45700" lIns="91425" spcFirstLastPara="1" rIns="91425" wrap="square" tIns="45700">
            <a:normAutofit/>
          </a:bodyPr>
          <a:lstStyle>
            <a:lvl1pPr indent="-228600" lvl="0" marL="457200" rtl="0" algn="l">
              <a:spcBef>
                <a:spcPts val="480"/>
              </a:spcBef>
              <a:spcAft>
                <a:spcPts val="0"/>
              </a:spcAft>
              <a:buClr>
                <a:schemeClr val="dk1"/>
              </a:buClr>
              <a:buSzPts val="2400"/>
              <a:buNone/>
              <a:defRPr b="1" sz="2400"/>
            </a:lvl1pPr>
            <a:lvl2pPr indent="-228600" lvl="1" marL="914400" rtl="0" algn="l">
              <a:spcBef>
                <a:spcPts val="1200"/>
              </a:spcBef>
              <a:spcAft>
                <a:spcPts val="0"/>
              </a:spcAft>
              <a:buClr>
                <a:schemeClr val="dk1"/>
              </a:buClr>
              <a:buSzPts val="2000"/>
              <a:buNone/>
              <a:defRPr b="1" sz="2000"/>
            </a:lvl2pPr>
            <a:lvl3pPr indent="-228600" lvl="2" marL="1371600" rtl="0" algn="l">
              <a:spcBef>
                <a:spcPts val="1200"/>
              </a:spcBef>
              <a:spcAft>
                <a:spcPts val="0"/>
              </a:spcAft>
              <a:buClr>
                <a:schemeClr val="dk1"/>
              </a:buClr>
              <a:buSzPts val="1800"/>
              <a:buNone/>
              <a:defRPr b="1" sz="1800"/>
            </a:lvl3pPr>
            <a:lvl4pPr indent="-228600" lvl="3" marL="1828800" rtl="0" algn="l">
              <a:spcBef>
                <a:spcPts val="1200"/>
              </a:spcBef>
              <a:spcAft>
                <a:spcPts val="0"/>
              </a:spcAft>
              <a:buClr>
                <a:schemeClr val="dk1"/>
              </a:buClr>
              <a:buSzPts val="1600"/>
              <a:buNone/>
              <a:defRPr b="1" sz="1600"/>
            </a:lvl4pPr>
            <a:lvl5pPr indent="-228600" lvl="4" marL="2286000" rtl="0" algn="l">
              <a:spcBef>
                <a:spcPts val="1200"/>
              </a:spcBef>
              <a:spcAft>
                <a:spcPts val="0"/>
              </a:spcAft>
              <a:buClr>
                <a:schemeClr val="dk1"/>
              </a:buClr>
              <a:buSzPts val="1600"/>
              <a:buNone/>
              <a:defRPr b="1" sz="1600"/>
            </a:lvl5pPr>
            <a:lvl6pPr indent="-228600" lvl="5" marL="2743200" rtl="0" algn="l">
              <a:spcBef>
                <a:spcPts val="1200"/>
              </a:spcBef>
              <a:spcAft>
                <a:spcPts val="0"/>
              </a:spcAft>
              <a:buClr>
                <a:schemeClr val="dk1"/>
              </a:buClr>
              <a:buSzPts val="1600"/>
              <a:buNone/>
              <a:defRPr b="1" sz="1600"/>
            </a:lvl6pPr>
            <a:lvl7pPr indent="-228600" lvl="6" marL="3200400" rtl="0" algn="l">
              <a:spcBef>
                <a:spcPts val="1200"/>
              </a:spcBef>
              <a:spcAft>
                <a:spcPts val="0"/>
              </a:spcAft>
              <a:buClr>
                <a:schemeClr val="dk1"/>
              </a:buClr>
              <a:buSzPts val="1600"/>
              <a:buNone/>
              <a:defRPr b="1" sz="1600"/>
            </a:lvl7pPr>
            <a:lvl8pPr indent="-228600" lvl="7" marL="3657600" rtl="0" algn="l">
              <a:spcBef>
                <a:spcPts val="1200"/>
              </a:spcBef>
              <a:spcAft>
                <a:spcPts val="0"/>
              </a:spcAft>
              <a:buClr>
                <a:schemeClr val="dk1"/>
              </a:buClr>
              <a:buSzPts val="1600"/>
              <a:buNone/>
              <a:defRPr b="1" sz="1600"/>
            </a:lvl8pPr>
            <a:lvl9pPr indent="-228600" lvl="8" marL="4114800" rtl="0" algn="l">
              <a:spcBef>
                <a:spcPts val="1200"/>
              </a:spcBef>
              <a:spcAft>
                <a:spcPts val="1200"/>
              </a:spcAft>
              <a:buClr>
                <a:schemeClr val="dk1"/>
              </a:buClr>
              <a:buSzPts val="1600"/>
              <a:buNone/>
              <a:defRPr b="1" sz="1600"/>
            </a:lvl9pPr>
          </a:lstStyle>
          <a:p/>
        </p:txBody>
      </p:sp>
      <p:sp>
        <p:nvSpPr>
          <p:cNvPr id="66" name="Google Shape;66;p15"/>
          <p:cNvSpPr txBox="1"/>
          <p:nvPr>
            <p:ph idx="2" type="body"/>
          </p:nvPr>
        </p:nvSpPr>
        <p:spPr>
          <a:xfrm>
            <a:off x="457200" y="1631156"/>
            <a:ext cx="4040100" cy="2963400"/>
          </a:xfrm>
          <a:prstGeom prst="rect">
            <a:avLst/>
          </a:prstGeom>
          <a:noFill/>
          <a:ln>
            <a:noFill/>
          </a:ln>
        </p:spPr>
        <p:txBody>
          <a:bodyPr anchorCtr="0" anchor="t" bIns="45700" lIns="91425" spcFirstLastPara="1" rIns="91425" wrap="square" tIns="45700">
            <a:normAutofit/>
          </a:bodyPr>
          <a:lstStyle>
            <a:lvl1pPr indent="-381000" lvl="0" marL="457200" rtl="0" algn="l">
              <a:spcBef>
                <a:spcPts val="480"/>
              </a:spcBef>
              <a:spcAft>
                <a:spcPts val="0"/>
              </a:spcAft>
              <a:buClr>
                <a:schemeClr val="dk1"/>
              </a:buClr>
              <a:buSzPts val="2400"/>
              <a:buChar char="●"/>
              <a:defRPr sz="2400"/>
            </a:lvl1pPr>
            <a:lvl2pPr indent="-355600" lvl="1" marL="914400" rtl="0" algn="l">
              <a:spcBef>
                <a:spcPts val="1200"/>
              </a:spcBef>
              <a:spcAft>
                <a:spcPts val="0"/>
              </a:spcAft>
              <a:buClr>
                <a:schemeClr val="dk1"/>
              </a:buClr>
              <a:buSzPts val="2000"/>
              <a:buChar char="○"/>
              <a:defRPr sz="2000"/>
            </a:lvl2pPr>
            <a:lvl3pPr indent="-342900" lvl="2" marL="1371600" rtl="0" algn="l">
              <a:spcBef>
                <a:spcPts val="1200"/>
              </a:spcBef>
              <a:spcAft>
                <a:spcPts val="0"/>
              </a:spcAft>
              <a:buClr>
                <a:schemeClr val="dk1"/>
              </a:buClr>
              <a:buSzPts val="1800"/>
              <a:buChar char="■"/>
              <a:defRPr sz="1800"/>
            </a:lvl3pPr>
            <a:lvl4pPr indent="-330200" lvl="3" marL="1828800" rtl="0" algn="l">
              <a:spcBef>
                <a:spcPts val="1200"/>
              </a:spcBef>
              <a:spcAft>
                <a:spcPts val="0"/>
              </a:spcAft>
              <a:buClr>
                <a:schemeClr val="dk1"/>
              </a:buClr>
              <a:buSzPts val="1600"/>
              <a:buChar char="●"/>
              <a:defRPr sz="1600"/>
            </a:lvl4pPr>
            <a:lvl5pPr indent="-330200" lvl="4" marL="2286000" rtl="0" algn="l">
              <a:spcBef>
                <a:spcPts val="1200"/>
              </a:spcBef>
              <a:spcAft>
                <a:spcPts val="0"/>
              </a:spcAft>
              <a:buClr>
                <a:schemeClr val="dk1"/>
              </a:buClr>
              <a:buSzPts val="1600"/>
              <a:buChar char="○"/>
              <a:defRPr sz="1600"/>
            </a:lvl5pPr>
            <a:lvl6pPr indent="-330200" lvl="5" marL="2743200" rtl="0" algn="l">
              <a:spcBef>
                <a:spcPts val="1200"/>
              </a:spcBef>
              <a:spcAft>
                <a:spcPts val="0"/>
              </a:spcAft>
              <a:buClr>
                <a:schemeClr val="dk1"/>
              </a:buClr>
              <a:buSzPts val="1600"/>
              <a:buChar char="■"/>
              <a:defRPr sz="1600"/>
            </a:lvl6pPr>
            <a:lvl7pPr indent="-330200" lvl="6" marL="3200400" rtl="0" algn="l">
              <a:spcBef>
                <a:spcPts val="1200"/>
              </a:spcBef>
              <a:spcAft>
                <a:spcPts val="0"/>
              </a:spcAft>
              <a:buClr>
                <a:schemeClr val="dk1"/>
              </a:buClr>
              <a:buSzPts val="1600"/>
              <a:buChar char="●"/>
              <a:defRPr sz="1600"/>
            </a:lvl7pPr>
            <a:lvl8pPr indent="-330200" lvl="7" marL="3657600" rtl="0" algn="l">
              <a:spcBef>
                <a:spcPts val="1200"/>
              </a:spcBef>
              <a:spcAft>
                <a:spcPts val="0"/>
              </a:spcAft>
              <a:buClr>
                <a:schemeClr val="dk1"/>
              </a:buClr>
              <a:buSzPts val="1600"/>
              <a:buChar char="○"/>
              <a:defRPr sz="1600"/>
            </a:lvl8pPr>
            <a:lvl9pPr indent="-330200" lvl="8" marL="4114800" rtl="0" algn="l">
              <a:spcBef>
                <a:spcPts val="1200"/>
              </a:spcBef>
              <a:spcAft>
                <a:spcPts val="1200"/>
              </a:spcAft>
              <a:buClr>
                <a:schemeClr val="dk1"/>
              </a:buClr>
              <a:buSzPts val="1600"/>
              <a:buChar char="■"/>
              <a:defRPr sz="1600"/>
            </a:lvl9pPr>
          </a:lstStyle>
          <a:p/>
        </p:txBody>
      </p:sp>
      <p:sp>
        <p:nvSpPr>
          <p:cNvPr id="67" name="Google Shape;67;p15"/>
          <p:cNvSpPr txBox="1"/>
          <p:nvPr>
            <p:ph idx="3" type="body"/>
          </p:nvPr>
        </p:nvSpPr>
        <p:spPr>
          <a:xfrm>
            <a:off x="4645025" y="1151335"/>
            <a:ext cx="4041900" cy="479700"/>
          </a:xfrm>
          <a:prstGeom prst="rect">
            <a:avLst/>
          </a:prstGeom>
          <a:noFill/>
          <a:ln>
            <a:noFill/>
          </a:ln>
        </p:spPr>
        <p:txBody>
          <a:bodyPr anchorCtr="0" anchor="b" bIns="45700" lIns="91425" spcFirstLastPara="1" rIns="91425" wrap="square" tIns="45700">
            <a:normAutofit/>
          </a:bodyPr>
          <a:lstStyle>
            <a:lvl1pPr indent="-228600" lvl="0" marL="457200" rtl="0" algn="l">
              <a:spcBef>
                <a:spcPts val="480"/>
              </a:spcBef>
              <a:spcAft>
                <a:spcPts val="0"/>
              </a:spcAft>
              <a:buClr>
                <a:schemeClr val="dk1"/>
              </a:buClr>
              <a:buSzPts val="2400"/>
              <a:buNone/>
              <a:defRPr b="1" sz="2400"/>
            </a:lvl1pPr>
            <a:lvl2pPr indent="-228600" lvl="1" marL="914400" rtl="0" algn="l">
              <a:spcBef>
                <a:spcPts val="1200"/>
              </a:spcBef>
              <a:spcAft>
                <a:spcPts val="0"/>
              </a:spcAft>
              <a:buClr>
                <a:schemeClr val="dk1"/>
              </a:buClr>
              <a:buSzPts val="2000"/>
              <a:buNone/>
              <a:defRPr b="1" sz="2000"/>
            </a:lvl2pPr>
            <a:lvl3pPr indent="-228600" lvl="2" marL="1371600" rtl="0" algn="l">
              <a:spcBef>
                <a:spcPts val="1200"/>
              </a:spcBef>
              <a:spcAft>
                <a:spcPts val="0"/>
              </a:spcAft>
              <a:buClr>
                <a:schemeClr val="dk1"/>
              </a:buClr>
              <a:buSzPts val="1800"/>
              <a:buNone/>
              <a:defRPr b="1" sz="1800"/>
            </a:lvl3pPr>
            <a:lvl4pPr indent="-228600" lvl="3" marL="1828800" rtl="0" algn="l">
              <a:spcBef>
                <a:spcPts val="1200"/>
              </a:spcBef>
              <a:spcAft>
                <a:spcPts val="0"/>
              </a:spcAft>
              <a:buClr>
                <a:schemeClr val="dk1"/>
              </a:buClr>
              <a:buSzPts val="1600"/>
              <a:buNone/>
              <a:defRPr b="1" sz="1600"/>
            </a:lvl4pPr>
            <a:lvl5pPr indent="-228600" lvl="4" marL="2286000" rtl="0" algn="l">
              <a:spcBef>
                <a:spcPts val="1200"/>
              </a:spcBef>
              <a:spcAft>
                <a:spcPts val="0"/>
              </a:spcAft>
              <a:buClr>
                <a:schemeClr val="dk1"/>
              </a:buClr>
              <a:buSzPts val="1600"/>
              <a:buNone/>
              <a:defRPr b="1" sz="1600"/>
            </a:lvl5pPr>
            <a:lvl6pPr indent="-228600" lvl="5" marL="2743200" rtl="0" algn="l">
              <a:spcBef>
                <a:spcPts val="1200"/>
              </a:spcBef>
              <a:spcAft>
                <a:spcPts val="0"/>
              </a:spcAft>
              <a:buClr>
                <a:schemeClr val="dk1"/>
              </a:buClr>
              <a:buSzPts val="1600"/>
              <a:buNone/>
              <a:defRPr b="1" sz="1600"/>
            </a:lvl6pPr>
            <a:lvl7pPr indent="-228600" lvl="6" marL="3200400" rtl="0" algn="l">
              <a:spcBef>
                <a:spcPts val="1200"/>
              </a:spcBef>
              <a:spcAft>
                <a:spcPts val="0"/>
              </a:spcAft>
              <a:buClr>
                <a:schemeClr val="dk1"/>
              </a:buClr>
              <a:buSzPts val="1600"/>
              <a:buNone/>
              <a:defRPr b="1" sz="1600"/>
            </a:lvl7pPr>
            <a:lvl8pPr indent="-228600" lvl="7" marL="3657600" rtl="0" algn="l">
              <a:spcBef>
                <a:spcPts val="1200"/>
              </a:spcBef>
              <a:spcAft>
                <a:spcPts val="0"/>
              </a:spcAft>
              <a:buClr>
                <a:schemeClr val="dk1"/>
              </a:buClr>
              <a:buSzPts val="1600"/>
              <a:buNone/>
              <a:defRPr b="1" sz="1600"/>
            </a:lvl8pPr>
            <a:lvl9pPr indent="-228600" lvl="8" marL="4114800" rtl="0" algn="l">
              <a:spcBef>
                <a:spcPts val="1200"/>
              </a:spcBef>
              <a:spcAft>
                <a:spcPts val="1200"/>
              </a:spcAft>
              <a:buClr>
                <a:schemeClr val="dk1"/>
              </a:buClr>
              <a:buSzPts val="1600"/>
              <a:buNone/>
              <a:defRPr b="1" sz="1600"/>
            </a:lvl9pPr>
          </a:lstStyle>
          <a:p/>
        </p:txBody>
      </p:sp>
      <p:sp>
        <p:nvSpPr>
          <p:cNvPr id="68" name="Google Shape;68;p15"/>
          <p:cNvSpPr txBox="1"/>
          <p:nvPr>
            <p:ph idx="4" type="body"/>
          </p:nvPr>
        </p:nvSpPr>
        <p:spPr>
          <a:xfrm>
            <a:off x="4645025" y="1631156"/>
            <a:ext cx="4041900" cy="2963400"/>
          </a:xfrm>
          <a:prstGeom prst="rect">
            <a:avLst/>
          </a:prstGeom>
          <a:noFill/>
          <a:ln>
            <a:noFill/>
          </a:ln>
        </p:spPr>
        <p:txBody>
          <a:bodyPr anchorCtr="0" anchor="t" bIns="45700" lIns="91425" spcFirstLastPara="1" rIns="91425" wrap="square" tIns="45700">
            <a:normAutofit/>
          </a:bodyPr>
          <a:lstStyle>
            <a:lvl1pPr indent="-381000" lvl="0" marL="457200" rtl="0" algn="l">
              <a:spcBef>
                <a:spcPts val="480"/>
              </a:spcBef>
              <a:spcAft>
                <a:spcPts val="0"/>
              </a:spcAft>
              <a:buClr>
                <a:schemeClr val="dk1"/>
              </a:buClr>
              <a:buSzPts val="2400"/>
              <a:buChar char="●"/>
              <a:defRPr sz="2400"/>
            </a:lvl1pPr>
            <a:lvl2pPr indent="-355600" lvl="1" marL="914400" rtl="0" algn="l">
              <a:spcBef>
                <a:spcPts val="1200"/>
              </a:spcBef>
              <a:spcAft>
                <a:spcPts val="0"/>
              </a:spcAft>
              <a:buClr>
                <a:schemeClr val="dk1"/>
              </a:buClr>
              <a:buSzPts val="2000"/>
              <a:buChar char="○"/>
              <a:defRPr sz="2000"/>
            </a:lvl2pPr>
            <a:lvl3pPr indent="-342900" lvl="2" marL="1371600" rtl="0" algn="l">
              <a:spcBef>
                <a:spcPts val="1200"/>
              </a:spcBef>
              <a:spcAft>
                <a:spcPts val="0"/>
              </a:spcAft>
              <a:buClr>
                <a:schemeClr val="dk1"/>
              </a:buClr>
              <a:buSzPts val="1800"/>
              <a:buChar char="■"/>
              <a:defRPr sz="1800"/>
            </a:lvl3pPr>
            <a:lvl4pPr indent="-330200" lvl="3" marL="1828800" rtl="0" algn="l">
              <a:spcBef>
                <a:spcPts val="1200"/>
              </a:spcBef>
              <a:spcAft>
                <a:spcPts val="0"/>
              </a:spcAft>
              <a:buClr>
                <a:schemeClr val="dk1"/>
              </a:buClr>
              <a:buSzPts val="1600"/>
              <a:buChar char="●"/>
              <a:defRPr sz="1600"/>
            </a:lvl4pPr>
            <a:lvl5pPr indent="-330200" lvl="4" marL="2286000" rtl="0" algn="l">
              <a:spcBef>
                <a:spcPts val="1200"/>
              </a:spcBef>
              <a:spcAft>
                <a:spcPts val="0"/>
              </a:spcAft>
              <a:buClr>
                <a:schemeClr val="dk1"/>
              </a:buClr>
              <a:buSzPts val="1600"/>
              <a:buChar char="○"/>
              <a:defRPr sz="1600"/>
            </a:lvl5pPr>
            <a:lvl6pPr indent="-330200" lvl="5" marL="2743200" rtl="0" algn="l">
              <a:spcBef>
                <a:spcPts val="1200"/>
              </a:spcBef>
              <a:spcAft>
                <a:spcPts val="0"/>
              </a:spcAft>
              <a:buClr>
                <a:schemeClr val="dk1"/>
              </a:buClr>
              <a:buSzPts val="1600"/>
              <a:buChar char="■"/>
              <a:defRPr sz="1600"/>
            </a:lvl6pPr>
            <a:lvl7pPr indent="-330200" lvl="6" marL="3200400" rtl="0" algn="l">
              <a:spcBef>
                <a:spcPts val="1200"/>
              </a:spcBef>
              <a:spcAft>
                <a:spcPts val="0"/>
              </a:spcAft>
              <a:buClr>
                <a:schemeClr val="dk1"/>
              </a:buClr>
              <a:buSzPts val="1600"/>
              <a:buChar char="●"/>
              <a:defRPr sz="1600"/>
            </a:lvl7pPr>
            <a:lvl8pPr indent="-330200" lvl="7" marL="3657600" rtl="0" algn="l">
              <a:spcBef>
                <a:spcPts val="1200"/>
              </a:spcBef>
              <a:spcAft>
                <a:spcPts val="0"/>
              </a:spcAft>
              <a:buClr>
                <a:schemeClr val="dk1"/>
              </a:buClr>
              <a:buSzPts val="1600"/>
              <a:buChar char="○"/>
              <a:defRPr sz="1600"/>
            </a:lvl8pPr>
            <a:lvl9pPr indent="-330200" lvl="8" marL="4114800" rtl="0" algn="l">
              <a:spcBef>
                <a:spcPts val="1200"/>
              </a:spcBef>
              <a:spcAft>
                <a:spcPts val="1200"/>
              </a:spcAft>
              <a:buClr>
                <a:schemeClr val="dk1"/>
              </a:buClr>
              <a:buSzPts val="1600"/>
              <a:buChar char="■"/>
              <a:defRPr sz="1600"/>
            </a:lvl9pPr>
          </a:lstStyle>
          <a:p/>
        </p:txBody>
      </p:sp>
      <p:sp>
        <p:nvSpPr>
          <p:cNvPr id="69" name="Google Shape;69;p15"/>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0" name="Google Shape;70;p15"/>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1" name="Google Shape;71;p15"/>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p:cSld name="SECTION_HEADER_1">
    <p:spTree>
      <p:nvGrpSpPr>
        <p:cNvPr id="72" name="Shape 72"/>
        <p:cNvGrpSpPr/>
        <p:nvPr/>
      </p:nvGrpSpPr>
      <p:grpSpPr>
        <a:xfrm>
          <a:off x="0" y="0"/>
          <a:ext cx="0" cy="0"/>
          <a:chOff x="0" y="0"/>
          <a:chExt cx="0" cy="0"/>
        </a:xfrm>
      </p:grpSpPr>
      <p:grpSp>
        <p:nvGrpSpPr>
          <p:cNvPr id="73" name="Google Shape;73;p16"/>
          <p:cNvGrpSpPr/>
          <p:nvPr/>
        </p:nvGrpSpPr>
        <p:grpSpPr>
          <a:xfrm>
            <a:off x="-1588" y="0"/>
            <a:ext cx="9145588" cy="5145599"/>
            <a:chOff x="-1588" y="0"/>
            <a:chExt cx="9145588" cy="6860798"/>
          </a:xfrm>
        </p:grpSpPr>
        <p:sp>
          <p:nvSpPr>
            <p:cNvPr id="74" name="Google Shape;74;p16"/>
            <p:cNvSpPr/>
            <p:nvPr/>
          </p:nvSpPr>
          <p:spPr>
            <a:xfrm>
              <a:off x="0" y="0"/>
              <a:ext cx="9118800" cy="6858000"/>
            </a:xfrm>
            <a:prstGeom prst="rect">
              <a:avLst/>
            </a:prstGeom>
            <a:blipFill rotWithShape="1">
              <a:blip r:embed="rId2">
                <a:alphaModFix/>
              </a:blip>
              <a:stretch>
                <a:fillRect b="0" l="-16709" r="-16989" t="0"/>
              </a:stretch>
            </a:blip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16"/>
            <p:cNvSpPr/>
            <p:nvPr/>
          </p:nvSpPr>
          <p:spPr>
            <a:xfrm>
              <a:off x="0" y="2895600"/>
              <a:ext cx="2362200" cy="2362200"/>
            </a:xfrm>
            <a:prstGeom prst="ellipse">
              <a:avLst/>
            </a:prstGeom>
            <a:gradFill>
              <a:gsLst>
                <a:gs pos="0">
                  <a:srgbClr val="9B6BF2">
                    <a:alpha val="7843"/>
                  </a:srgbClr>
                </a:gs>
                <a:gs pos="36000">
                  <a:srgbClr val="9B6BF2">
                    <a:alpha val="7843"/>
                  </a:srgbClr>
                </a:gs>
                <a:gs pos="72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6"/>
            <p:cNvSpPr/>
            <p:nvPr/>
          </p:nvSpPr>
          <p:spPr>
            <a:xfrm>
              <a:off x="6299432" y="1676400"/>
              <a:ext cx="2819400" cy="2819400"/>
            </a:xfrm>
            <a:prstGeom prst="ellipse">
              <a:avLst/>
            </a:prstGeom>
            <a:gradFill>
              <a:gsLst>
                <a:gs pos="0">
                  <a:srgbClr val="9B6BF2">
                    <a:alpha val="6666"/>
                  </a:srgbClr>
                </a:gs>
                <a:gs pos="36000">
                  <a:srgbClr val="9B6BF2">
                    <a:alpha val="5882"/>
                  </a:srgbClr>
                </a:gs>
                <a:gs pos="69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6"/>
            <p:cNvSpPr/>
            <p:nvPr/>
          </p:nvSpPr>
          <p:spPr>
            <a:xfrm>
              <a:off x="5689832" y="0"/>
              <a:ext cx="1600200" cy="1600200"/>
            </a:xfrm>
            <a:prstGeom prst="ellipse">
              <a:avLst/>
            </a:prstGeom>
            <a:gradFill>
              <a:gsLst>
                <a:gs pos="0">
                  <a:srgbClr val="9B6BF2">
                    <a:alpha val="13725"/>
                  </a:srgbClr>
                </a:gs>
                <a:gs pos="36000">
                  <a:srgbClr val="9B6BF2">
                    <a:alpha val="6666"/>
                  </a:srgbClr>
                </a:gs>
                <a:gs pos="73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6"/>
            <p:cNvSpPr/>
            <p:nvPr/>
          </p:nvSpPr>
          <p:spPr>
            <a:xfrm>
              <a:off x="6299432" y="5870198"/>
              <a:ext cx="990600" cy="990600"/>
            </a:xfrm>
            <a:prstGeom prst="ellipse">
              <a:avLst/>
            </a:prstGeom>
            <a:gradFill>
              <a:gsLst>
                <a:gs pos="0">
                  <a:srgbClr val="9B6BF2">
                    <a:alpha val="13725"/>
                  </a:srgbClr>
                </a:gs>
                <a:gs pos="36000">
                  <a:srgbClr val="9B6BF2">
                    <a:alpha val="6666"/>
                  </a:srgbClr>
                </a:gs>
                <a:gs pos="66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6"/>
            <p:cNvSpPr/>
            <p:nvPr/>
          </p:nvSpPr>
          <p:spPr>
            <a:xfrm>
              <a:off x="-1588" y="2667000"/>
              <a:ext cx="4191000" cy="4191000"/>
            </a:xfrm>
            <a:prstGeom prst="ellipse">
              <a:avLst/>
            </a:prstGeom>
            <a:gradFill>
              <a:gsLst>
                <a:gs pos="0">
                  <a:srgbClr val="9B6BF2">
                    <a:alpha val="10980"/>
                  </a:srgbClr>
                </a:gs>
                <a:gs pos="36000">
                  <a:srgbClr val="9B6BF2">
                    <a:alpha val="9803"/>
                  </a:srgbClr>
                </a:gs>
                <a:gs pos="75000">
                  <a:srgbClr val="9B6BF2">
                    <a:alpha val="0"/>
                  </a:srgbClr>
                </a:gs>
                <a:gs pos="100000">
                  <a:srgbClr val="9B6BF2">
                    <a:alpha val="0"/>
                  </a:srgbClr>
                </a:gs>
              </a:gsLst>
              <a:path path="circle">
                <a:fillToRect b="50%" l="50%" r="50%" t="50%"/>
              </a:path>
              <a:tileRect/>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6"/>
            <p:cNvSpPr/>
            <p:nvPr/>
          </p:nvSpPr>
          <p:spPr>
            <a:xfrm>
              <a:off x="5283673" y="402165"/>
              <a:ext cx="3465900" cy="6053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16"/>
            <p:cNvSpPr/>
            <p:nvPr/>
          </p:nvSpPr>
          <p:spPr>
            <a:xfrm rot="-5400000">
              <a:off x="3105027" y="1765594"/>
              <a:ext cx="5995995" cy="3326810"/>
            </a:xfrm>
            <a:custGeom>
              <a:rect b="b" l="l" r="r" t="t"/>
              <a:pathLst>
                <a:path extrusionOk="0" h="2752" w="4960">
                  <a:moveTo>
                    <a:pt x="0" y="0"/>
                  </a:moveTo>
                  <a:lnTo>
                    <a:pt x="0" y="324"/>
                  </a:lnTo>
                  <a:lnTo>
                    <a:pt x="0" y="1992"/>
                  </a:lnTo>
                  <a:lnTo>
                    <a:pt x="0" y="2752"/>
                  </a:lnTo>
                  <a:lnTo>
                    <a:pt x="4960" y="2752"/>
                  </a:lnTo>
                  <a:lnTo>
                    <a:pt x="4960" y="1992"/>
                  </a:lnTo>
                  <a:lnTo>
                    <a:pt x="4960" y="324"/>
                  </a:lnTo>
                  <a:lnTo>
                    <a:pt x="4960" y="0"/>
                  </a:lnTo>
                  <a:lnTo>
                    <a:pt x="4960" y="0"/>
                  </a:lnTo>
                  <a:lnTo>
                    <a:pt x="4734" y="34"/>
                  </a:lnTo>
                  <a:lnTo>
                    <a:pt x="4510" y="64"/>
                  </a:lnTo>
                  <a:lnTo>
                    <a:pt x="4284" y="90"/>
                  </a:lnTo>
                  <a:lnTo>
                    <a:pt x="4060" y="114"/>
                  </a:lnTo>
                  <a:lnTo>
                    <a:pt x="3836" y="132"/>
                  </a:lnTo>
                  <a:lnTo>
                    <a:pt x="3614" y="146"/>
                  </a:lnTo>
                  <a:lnTo>
                    <a:pt x="3392" y="158"/>
                  </a:lnTo>
                  <a:lnTo>
                    <a:pt x="3174" y="166"/>
                  </a:lnTo>
                  <a:lnTo>
                    <a:pt x="2960" y="172"/>
                  </a:lnTo>
                  <a:lnTo>
                    <a:pt x="2748" y="174"/>
                  </a:lnTo>
                  <a:lnTo>
                    <a:pt x="2542" y="174"/>
                  </a:lnTo>
                  <a:lnTo>
                    <a:pt x="2338" y="174"/>
                  </a:lnTo>
                  <a:lnTo>
                    <a:pt x="2140" y="170"/>
                  </a:lnTo>
                  <a:lnTo>
                    <a:pt x="1948" y="164"/>
                  </a:lnTo>
                  <a:lnTo>
                    <a:pt x="1762" y="156"/>
                  </a:lnTo>
                  <a:lnTo>
                    <a:pt x="1582" y="148"/>
                  </a:lnTo>
                  <a:lnTo>
                    <a:pt x="1410" y="138"/>
                  </a:lnTo>
                  <a:lnTo>
                    <a:pt x="1244" y="128"/>
                  </a:lnTo>
                  <a:lnTo>
                    <a:pt x="1088" y="116"/>
                  </a:lnTo>
                  <a:lnTo>
                    <a:pt x="938" y="104"/>
                  </a:lnTo>
                  <a:lnTo>
                    <a:pt x="668" y="78"/>
                  </a:lnTo>
                  <a:lnTo>
                    <a:pt x="438" y="54"/>
                  </a:lnTo>
                  <a:lnTo>
                    <a:pt x="254" y="34"/>
                  </a:lnTo>
                  <a:lnTo>
                    <a:pt x="116" y="16"/>
                  </a:lnTo>
                  <a:lnTo>
                    <a:pt x="0" y="0"/>
                  </a:lnTo>
                  <a:lnTo>
                    <a:pt x="0" y="0"/>
                  </a:lnTo>
                  <a:close/>
                </a:path>
              </a:pathLst>
            </a:custGeom>
            <a:solidFill>
              <a:schemeClr val="lt1"/>
            </a:solidFill>
            <a:ln>
              <a:noFill/>
            </a:ln>
          </p:spPr>
        </p:sp>
        <p:sp>
          <p:nvSpPr>
            <p:cNvPr id="82" name="Google Shape;82;p16"/>
            <p:cNvSpPr/>
            <p:nvPr/>
          </p:nvSpPr>
          <p:spPr>
            <a:xfrm rot="-5912384">
              <a:off x="3320105" y="1458379"/>
              <a:ext cx="2377686" cy="317742"/>
            </a:xfrm>
            <a:custGeom>
              <a:rect b="b" l="l" r="r" t="t"/>
              <a:pathLst>
                <a:path extrusionOk="0" h="5291" w="10000">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lt1">
                <a:alpha val="2000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6"/>
            <p:cNvSpPr/>
            <p:nvPr/>
          </p:nvSpPr>
          <p:spPr>
            <a:xfrm>
              <a:off x="0" y="0"/>
              <a:ext cx="9144000" cy="6858000"/>
            </a:xfrm>
            <a:custGeom>
              <a:rect b="b" l="l" r="r" t="t"/>
              <a:pathLst>
                <a:path extrusionOk="0" h="4320" w="5760">
                  <a:moveTo>
                    <a:pt x="0" y="0"/>
                  </a:moveTo>
                  <a:lnTo>
                    <a:pt x="0" y="4320"/>
                  </a:lnTo>
                  <a:lnTo>
                    <a:pt x="5760" y="4320"/>
                  </a:lnTo>
                  <a:lnTo>
                    <a:pt x="5760" y="0"/>
                  </a:lnTo>
                  <a:lnTo>
                    <a:pt x="0" y="0"/>
                  </a:lnTo>
                  <a:close/>
                  <a:moveTo>
                    <a:pt x="5444" y="4004"/>
                  </a:moveTo>
                  <a:lnTo>
                    <a:pt x="324" y="4004"/>
                  </a:lnTo>
                  <a:lnTo>
                    <a:pt x="324" y="324"/>
                  </a:lnTo>
                  <a:lnTo>
                    <a:pt x="5444" y="324"/>
                  </a:lnTo>
                  <a:lnTo>
                    <a:pt x="5444" y="4004"/>
                  </a:lnTo>
                  <a:close/>
                </a:path>
              </a:pathLst>
            </a:custGeom>
            <a:solidFill>
              <a:srgbClr val="FFFFFF"/>
            </a:solidFill>
            <a:ln>
              <a:noFill/>
            </a:ln>
          </p:spPr>
        </p:sp>
      </p:grpSp>
      <p:sp>
        <p:nvSpPr>
          <p:cNvPr id="84" name="Google Shape;84;p16"/>
          <p:cNvSpPr txBox="1"/>
          <p:nvPr>
            <p:ph type="title"/>
          </p:nvPr>
        </p:nvSpPr>
        <p:spPr>
          <a:xfrm>
            <a:off x="877534" y="1693191"/>
            <a:ext cx="3090600" cy="22653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Clr>
                <a:schemeClr val="lt1"/>
              </a:buClr>
              <a:buSzPts val="3200"/>
              <a:buFont typeface="Century Gothic"/>
              <a:buNone/>
              <a:defRPr b="0" sz="3200" cap="none"/>
            </a:lvl1pPr>
            <a:lvl2pPr lvl="1" rtl="0" algn="l">
              <a:spcBef>
                <a:spcPts val="0"/>
              </a:spcBef>
              <a:spcAft>
                <a:spcPts val="0"/>
              </a:spcAft>
              <a:buSzPts val="2800"/>
              <a:buNone/>
              <a:defRPr/>
            </a:lvl2pPr>
            <a:lvl3pPr lvl="2" rtl="0" algn="l">
              <a:spcBef>
                <a:spcPts val="0"/>
              </a:spcBef>
              <a:spcAft>
                <a:spcPts val="0"/>
              </a:spcAft>
              <a:buSzPts val="2800"/>
              <a:buNone/>
              <a:defRPr/>
            </a:lvl3pPr>
            <a:lvl4pPr lvl="3" rtl="0" algn="l">
              <a:spcBef>
                <a:spcPts val="0"/>
              </a:spcBef>
              <a:spcAft>
                <a:spcPts val="0"/>
              </a:spcAft>
              <a:buSzPts val="2800"/>
              <a:buNone/>
              <a:defRPr/>
            </a:lvl4pPr>
            <a:lvl5pPr lvl="4" rtl="0" algn="l">
              <a:spcBef>
                <a:spcPts val="0"/>
              </a:spcBef>
              <a:spcAft>
                <a:spcPts val="0"/>
              </a:spcAft>
              <a:buSzPts val="2800"/>
              <a:buNone/>
              <a:defRPr/>
            </a:lvl5pPr>
            <a:lvl6pPr lvl="5" rtl="0" algn="l">
              <a:spcBef>
                <a:spcPts val="0"/>
              </a:spcBef>
              <a:spcAft>
                <a:spcPts val="0"/>
              </a:spcAft>
              <a:buSzPts val="2800"/>
              <a:buNone/>
              <a:defRPr/>
            </a:lvl6pPr>
            <a:lvl7pPr lvl="6" rtl="0" algn="l">
              <a:spcBef>
                <a:spcPts val="0"/>
              </a:spcBef>
              <a:spcAft>
                <a:spcPts val="0"/>
              </a:spcAft>
              <a:buSzPts val="2800"/>
              <a:buNone/>
              <a:defRPr/>
            </a:lvl7pPr>
            <a:lvl8pPr lvl="7" rtl="0" algn="l">
              <a:spcBef>
                <a:spcPts val="0"/>
              </a:spcBef>
              <a:spcAft>
                <a:spcPts val="0"/>
              </a:spcAft>
              <a:buSzPts val="2800"/>
              <a:buNone/>
              <a:defRPr/>
            </a:lvl8pPr>
            <a:lvl9pPr lvl="8" rtl="0" algn="l">
              <a:spcBef>
                <a:spcPts val="0"/>
              </a:spcBef>
              <a:spcAft>
                <a:spcPts val="0"/>
              </a:spcAft>
              <a:buSzPts val="2800"/>
              <a:buNone/>
              <a:defRPr/>
            </a:lvl9pPr>
          </a:lstStyle>
          <a:p/>
        </p:txBody>
      </p:sp>
      <p:sp>
        <p:nvSpPr>
          <p:cNvPr id="85" name="Google Shape;85;p16"/>
          <p:cNvSpPr txBox="1"/>
          <p:nvPr>
            <p:ph idx="1" type="body"/>
          </p:nvPr>
        </p:nvSpPr>
        <p:spPr>
          <a:xfrm>
            <a:off x="5119261" y="1693191"/>
            <a:ext cx="3082500" cy="2265300"/>
          </a:xfrm>
          <a:prstGeom prst="rect">
            <a:avLst/>
          </a:prstGeom>
          <a:noFill/>
          <a:ln>
            <a:noFill/>
          </a:ln>
        </p:spPr>
        <p:txBody>
          <a:bodyPr anchorCtr="0" anchor="ctr" bIns="45700" lIns="91425" spcFirstLastPara="1" rIns="91425" wrap="square" tIns="45700">
            <a:normAutofit/>
          </a:bodyPr>
          <a:lstStyle>
            <a:lvl1pPr indent="-228600" lvl="0" marL="457200" rtl="0" algn="l">
              <a:spcBef>
                <a:spcPts val="1000"/>
              </a:spcBef>
              <a:spcAft>
                <a:spcPts val="0"/>
              </a:spcAft>
              <a:buSzPts val="1600"/>
              <a:buNone/>
              <a:defRPr sz="2000" cap="none">
                <a:solidFill>
                  <a:srgbClr val="EE52A4"/>
                </a:solidFill>
              </a:defRPr>
            </a:lvl1pPr>
            <a:lvl2pPr indent="-228600" lvl="1" marL="914400" rtl="0" algn="l">
              <a:spcBef>
                <a:spcPts val="1000"/>
              </a:spcBef>
              <a:spcAft>
                <a:spcPts val="0"/>
              </a:spcAft>
              <a:buSzPts val="1440"/>
              <a:buNone/>
              <a:defRPr sz="1800">
                <a:solidFill>
                  <a:srgbClr val="888888"/>
                </a:solidFill>
              </a:defRPr>
            </a:lvl2pPr>
            <a:lvl3pPr indent="-228600" lvl="2" marL="1371600" rtl="0" algn="l">
              <a:spcBef>
                <a:spcPts val="1000"/>
              </a:spcBef>
              <a:spcAft>
                <a:spcPts val="0"/>
              </a:spcAft>
              <a:buSzPts val="1280"/>
              <a:buNone/>
              <a:defRPr sz="1600">
                <a:solidFill>
                  <a:srgbClr val="888888"/>
                </a:solidFill>
              </a:defRPr>
            </a:lvl3pPr>
            <a:lvl4pPr indent="-228600" lvl="3" marL="1828800" rtl="0" algn="l">
              <a:spcBef>
                <a:spcPts val="1000"/>
              </a:spcBef>
              <a:spcAft>
                <a:spcPts val="0"/>
              </a:spcAft>
              <a:buSzPts val="1120"/>
              <a:buNone/>
              <a:defRPr sz="1400">
                <a:solidFill>
                  <a:srgbClr val="888888"/>
                </a:solidFill>
              </a:defRPr>
            </a:lvl4pPr>
            <a:lvl5pPr indent="-228600" lvl="4" marL="2286000" rtl="0" algn="l">
              <a:spcBef>
                <a:spcPts val="1000"/>
              </a:spcBef>
              <a:spcAft>
                <a:spcPts val="0"/>
              </a:spcAft>
              <a:buSzPts val="1120"/>
              <a:buNone/>
              <a:defRPr sz="1400">
                <a:solidFill>
                  <a:srgbClr val="888888"/>
                </a:solidFill>
              </a:defRPr>
            </a:lvl5pPr>
            <a:lvl6pPr indent="-228600" lvl="5" marL="2743200" rtl="0" algn="l">
              <a:spcBef>
                <a:spcPts val="1000"/>
              </a:spcBef>
              <a:spcAft>
                <a:spcPts val="0"/>
              </a:spcAft>
              <a:buSzPts val="1120"/>
              <a:buNone/>
              <a:defRPr sz="1400">
                <a:solidFill>
                  <a:srgbClr val="888888"/>
                </a:solidFill>
              </a:defRPr>
            </a:lvl6pPr>
            <a:lvl7pPr indent="-228600" lvl="6" marL="3200400" rtl="0" algn="l">
              <a:spcBef>
                <a:spcPts val="1000"/>
              </a:spcBef>
              <a:spcAft>
                <a:spcPts val="0"/>
              </a:spcAft>
              <a:buSzPts val="1120"/>
              <a:buNone/>
              <a:defRPr sz="1400">
                <a:solidFill>
                  <a:srgbClr val="888888"/>
                </a:solidFill>
              </a:defRPr>
            </a:lvl7pPr>
            <a:lvl8pPr indent="-228600" lvl="7" marL="3657600" rtl="0" algn="l">
              <a:spcBef>
                <a:spcPts val="1000"/>
              </a:spcBef>
              <a:spcAft>
                <a:spcPts val="0"/>
              </a:spcAft>
              <a:buSzPts val="1120"/>
              <a:buNone/>
              <a:defRPr sz="1400">
                <a:solidFill>
                  <a:srgbClr val="888888"/>
                </a:solidFill>
              </a:defRPr>
            </a:lvl8pPr>
            <a:lvl9pPr indent="-228600" lvl="8" marL="4114800" rtl="0" algn="l">
              <a:spcBef>
                <a:spcPts val="1000"/>
              </a:spcBef>
              <a:spcAft>
                <a:spcPts val="0"/>
              </a:spcAft>
              <a:buSzPts val="1120"/>
              <a:buNone/>
              <a:defRPr sz="1400">
                <a:solidFill>
                  <a:srgbClr val="888888"/>
                </a:solidFill>
              </a:defRPr>
            </a:lvl9pPr>
          </a:lstStyle>
          <a:p/>
        </p:txBody>
      </p:sp>
      <p:sp>
        <p:nvSpPr>
          <p:cNvPr id="86" name="Google Shape;86;p16"/>
          <p:cNvSpPr txBox="1"/>
          <p:nvPr>
            <p:ph idx="10" type="dt"/>
          </p:nvPr>
        </p:nvSpPr>
        <p:spPr>
          <a:xfrm>
            <a:off x="7574443" y="4774124"/>
            <a:ext cx="990600" cy="171600"/>
          </a:xfrm>
          <a:prstGeom prst="rect">
            <a:avLst/>
          </a:prstGeom>
          <a:noFill/>
          <a:ln>
            <a:noFill/>
          </a:ln>
        </p:spPr>
        <p:txBody>
          <a:bodyPr anchorCtr="0" anchor="b" bIns="45700" lIns="91425" spcFirstLastPara="1" rIns="91425" wrap="square" tIns="45700">
            <a:noAutofit/>
          </a:bodyPr>
          <a:lstStyle>
            <a:lvl1pPr lvl="0" rtl="0" algn="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7" name="Google Shape;87;p16"/>
          <p:cNvSpPr txBox="1"/>
          <p:nvPr>
            <p:ph idx="11" type="ftr"/>
          </p:nvPr>
        </p:nvSpPr>
        <p:spPr>
          <a:xfrm>
            <a:off x="590843" y="4774123"/>
            <a:ext cx="3859800" cy="171600"/>
          </a:xfrm>
          <a:prstGeom prst="rect">
            <a:avLst/>
          </a:prstGeom>
          <a:noFill/>
          <a:ln>
            <a:noFill/>
          </a:ln>
        </p:spPr>
        <p:txBody>
          <a:bodyPr anchorCtr="0" anchor="b"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8" name="Google Shape;88;p16"/>
          <p:cNvSpPr/>
          <p:nvPr/>
        </p:nvSpPr>
        <p:spPr>
          <a:xfrm>
            <a:off x="7745644" y="0"/>
            <a:ext cx="685800" cy="824700"/>
          </a:xfrm>
          <a:prstGeom prst="rect">
            <a:avLst/>
          </a:prstGeom>
          <a:solidFill>
            <a:schemeClr val="accent1"/>
          </a:solidFill>
          <a:ln>
            <a:noFill/>
          </a:ln>
          <a:effectLst>
            <a:outerShdw blurRad="38100" rotWithShape="0" dir="5400000" dist="25400">
              <a:srgbClr val="000000">
                <a:alpha val="4471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6"/>
          <p:cNvSpPr txBox="1"/>
          <p:nvPr>
            <p:ph idx="12" type="sldNum"/>
          </p:nvPr>
        </p:nvSpPr>
        <p:spPr>
          <a:xfrm>
            <a:off x="7678616" y="221798"/>
            <a:ext cx="791400" cy="575700"/>
          </a:xfrm>
          <a:prstGeom prst="rect">
            <a:avLst/>
          </a:prstGeom>
          <a:noFill/>
          <a:ln>
            <a:noFill/>
          </a:ln>
        </p:spPr>
        <p:txBody>
          <a:bodyPr anchorCtr="0" anchor="b" bIns="45700" lIns="91425" spcFirstLastPara="1" rIns="91425" wrap="square" tIns="45700">
            <a:normAutofit/>
          </a:bodyPr>
          <a:lstStyle>
            <a:lvl1pPr indent="0" lvl="0" marL="0" rtl="0" algn="ctr">
              <a:spcBef>
                <a:spcPts val="0"/>
              </a:spcBef>
              <a:buNone/>
              <a:defRPr sz="2800">
                <a:solidFill>
                  <a:schemeClr val="lt1"/>
                </a:solidFill>
                <a:latin typeface="Century Gothic"/>
                <a:ea typeface="Century Gothic"/>
                <a:cs typeface="Century Gothic"/>
                <a:sym typeface="Century Gothic"/>
              </a:defRPr>
            </a:lvl1pPr>
            <a:lvl2pPr indent="0" lvl="1" marL="0" rtl="0" algn="ctr">
              <a:spcBef>
                <a:spcPts val="0"/>
              </a:spcBef>
              <a:buNone/>
              <a:defRPr sz="2800">
                <a:solidFill>
                  <a:schemeClr val="lt1"/>
                </a:solidFill>
                <a:latin typeface="Century Gothic"/>
                <a:ea typeface="Century Gothic"/>
                <a:cs typeface="Century Gothic"/>
                <a:sym typeface="Century Gothic"/>
              </a:defRPr>
            </a:lvl2pPr>
            <a:lvl3pPr indent="0" lvl="2" marL="0" rtl="0" algn="ctr">
              <a:spcBef>
                <a:spcPts val="0"/>
              </a:spcBef>
              <a:buNone/>
              <a:defRPr sz="2800">
                <a:solidFill>
                  <a:schemeClr val="lt1"/>
                </a:solidFill>
                <a:latin typeface="Century Gothic"/>
                <a:ea typeface="Century Gothic"/>
                <a:cs typeface="Century Gothic"/>
                <a:sym typeface="Century Gothic"/>
              </a:defRPr>
            </a:lvl3pPr>
            <a:lvl4pPr indent="0" lvl="3" marL="0" rtl="0" algn="ctr">
              <a:spcBef>
                <a:spcPts val="0"/>
              </a:spcBef>
              <a:buNone/>
              <a:defRPr sz="2800">
                <a:solidFill>
                  <a:schemeClr val="lt1"/>
                </a:solidFill>
                <a:latin typeface="Century Gothic"/>
                <a:ea typeface="Century Gothic"/>
                <a:cs typeface="Century Gothic"/>
                <a:sym typeface="Century Gothic"/>
              </a:defRPr>
            </a:lvl4pPr>
            <a:lvl5pPr indent="0" lvl="4" marL="0" rtl="0" algn="ctr">
              <a:spcBef>
                <a:spcPts val="0"/>
              </a:spcBef>
              <a:buNone/>
              <a:defRPr sz="2800">
                <a:solidFill>
                  <a:schemeClr val="lt1"/>
                </a:solidFill>
                <a:latin typeface="Century Gothic"/>
                <a:ea typeface="Century Gothic"/>
                <a:cs typeface="Century Gothic"/>
                <a:sym typeface="Century Gothic"/>
              </a:defRPr>
            </a:lvl5pPr>
            <a:lvl6pPr indent="0" lvl="5" marL="0" rtl="0" algn="ctr">
              <a:spcBef>
                <a:spcPts val="0"/>
              </a:spcBef>
              <a:buNone/>
              <a:defRPr sz="2800">
                <a:solidFill>
                  <a:schemeClr val="lt1"/>
                </a:solidFill>
                <a:latin typeface="Century Gothic"/>
                <a:ea typeface="Century Gothic"/>
                <a:cs typeface="Century Gothic"/>
                <a:sym typeface="Century Gothic"/>
              </a:defRPr>
            </a:lvl6pPr>
            <a:lvl7pPr indent="0" lvl="6" marL="0" rtl="0" algn="ctr">
              <a:spcBef>
                <a:spcPts val="0"/>
              </a:spcBef>
              <a:buNone/>
              <a:defRPr sz="2800">
                <a:solidFill>
                  <a:schemeClr val="lt1"/>
                </a:solidFill>
                <a:latin typeface="Century Gothic"/>
                <a:ea typeface="Century Gothic"/>
                <a:cs typeface="Century Gothic"/>
                <a:sym typeface="Century Gothic"/>
              </a:defRPr>
            </a:lvl7pPr>
            <a:lvl8pPr indent="0" lvl="7" marL="0" rtl="0" algn="ctr">
              <a:spcBef>
                <a:spcPts val="0"/>
              </a:spcBef>
              <a:buNone/>
              <a:defRPr sz="2800">
                <a:solidFill>
                  <a:schemeClr val="lt1"/>
                </a:solidFill>
                <a:latin typeface="Century Gothic"/>
                <a:ea typeface="Century Gothic"/>
                <a:cs typeface="Century Gothic"/>
                <a:sym typeface="Century Gothic"/>
              </a:defRPr>
            </a:lvl8pPr>
            <a:lvl9pPr indent="0" lvl="8" marL="0" rtl="0" algn="ctr">
              <a:spcBef>
                <a:spcPts val="0"/>
              </a:spcBef>
              <a:buNone/>
              <a:defRPr sz="2800">
                <a:solidFill>
                  <a:schemeClr val="lt1"/>
                </a:solidFill>
                <a:latin typeface="Century Gothic"/>
                <a:ea typeface="Century Gothic"/>
                <a:cs typeface="Century Gothic"/>
                <a:sym typeface="Century Gothic"/>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showMasterSp="0" type="objTx">
  <p:cSld name="OBJECT_WITH_CAPTION_TEXT">
    <p:spTree>
      <p:nvGrpSpPr>
        <p:cNvPr id="90" name="Shape 90"/>
        <p:cNvGrpSpPr/>
        <p:nvPr/>
      </p:nvGrpSpPr>
      <p:grpSpPr>
        <a:xfrm>
          <a:off x="0" y="0"/>
          <a:ext cx="0" cy="0"/>
          <a:chOff x="0" y="0"/>
          <a:chExt cx="0" cy="0"/>
        </a:xfrm>
      </p:grpSpPr>
      <p:sp>
        <p:nvSpPr>
          <p:cNvPr id="91" name="Google Shape;91;p17"/>
          <p:cNvSpPr/>
          <p:nvPr/>
        </p:nvSpPr>
        <p:spPr>
          <a:xfrm>
            <a:off x="13" y="0"/>
            <a:ext cx="3038100" cy="5143500"/>
          </a:xfrm>
          <a:prstGeom prst="rect">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2" name="Google Shape;92;p17"/>
          <p:cNvSpPr/>
          <p:nvPr/>
        </p:nvSpPr>
        <p:spPr>
          <a:xfrm>
            <a:off x="3030053" y="0"/>
            <a:ext cx="48000" cy="51435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3" name="Google Shape;93;p17"/>
          <p:cNvSpPr txBox="1"/>
          <p:nvPr>
            <p:ph type="title"/>
          </p:nvPr>
        </p:nvSpPr>
        <p:spPr>
          <a:xfrm>
            <a:off x="342900" y="445769"/>
            <a:ext cx="2400300" cy="1714500"/>
          </a:xfrm>
          <a:prstGeom prst="rect">
            <a:avLst/>
          </a:prstGeom>
          <a:noFill/>
          <a:ln>
            <a:noFill/>
          </a:ln>
        </p:spPr>
        <p:txBody>
          <a:bodyPr anchorCtr="0" anchor="b" bIns="45700" lIns="91425" spcFirstLastPara="1" rIns="91425" wrap="square" tIns="45700">
            <a:normAutofit/>
          </a:bodyPr>
          <a:lstStyle>
            <a:lvl1pPr lvl="0" rtl="0" algn="l">
              <a:lnSpc>
                <a:spcPct val="85000"/>
              </a:lnSpc>
              <a:spcBef>
                <a:spcPts val="0"/>
              </a:spcBef>
              <a:spcAft>
                <a:spcPts val="0"/>
              </a:spcAft>
              <a:buClr>
                <a:srgbClr val="FFFFFF"/>
              </a:buClr>
              <a:buSzPts val="3600"/>
              <a:buFont typeface="Calibri"/>
              <a:buNone/>
              <a:defRPr b="0" sz="3600">
                <a:solidFill>
                  <a:srgbClr val="FFFFFF"/>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4" name="Google Shape;94;p17"/>
          <p:cNvSpPr txBox="1"/>
          <p:nvPr>
            <p:ph idx="1" type="body"/>
          </p:nvPr>
        </p:nvSpPr>
        <p:spPr>
          <a:xfrm>
            <a:off x="3460237" y="548640"/>
            <a:ext cx="5009400" cy="3943200"/>
          </a:xfrm>
          <a:prstGeom prst="rect">
            <a:avLst/>
          </a:prstGeom>
          <a:noFill/>
          <a:ln>
            <a:noFill/>
          </a:ln>
        </p:spPr>
        <p:txBody>
          <a:bodyPr anchorCtr="0" anchor="t" bIns="45700" lIns="0" spcFirstLastPara="1" rIns="0" wrap="square" tIns="45700">
            <a:normAutofit/>
          </a:bodyPr>
          <a:lstStyle>
            <a:lvl1pPr indent="-342900" lvl="0" marL="457200" rtl="0" algn="l">
              <a:lnSpc>
                <a:spcPct val="90000"/>
              </a:lnSpc>
              <a:spcBef>
                <a:spcPts val="1200"/>
              </a:spcBef>
              <a:spcAft>
                <a:spcPts val="0"/>
              </a:spcAft>
              <a:buSzPts val="1800"/>
              <a:buChar char="●"/>
              <a:defRPr/>
            </a:lvl1pPr>
            <a:lvl2pPr indent="-342900" lvl="1" marL="914400" rtl="0" algn="l">
              <a:lnSpc>
                <a:spcPct val="90000"/>
              </a:lnSpc>
              <a:spcBef>
                <a:spcPts val="200"/>
              </a:spcBef>
              <a:spcAft>
                <a:spcPts val="0"/>
              </a:spcAft>
              <a:buSzPts val="1800"/>
              <a:buChar char="○"/>
              <a:defRPr/>
            </a:lvl2pPr>
            <a:lvl3pPr indent="-342900" lvl="2" marL="1371600" rtl="0" algn="l">
              <a:lnSpc>
                <a:spcPct val="90000"/>
              </a:lnSpc>
              <a:spcBef>
                <a:spcPts val="400"/>
              </a:spcBef>
              <a:spcAft>
                <a:spcPts val="0"/>
              </a:spcAft>
              <a:buSzPts val="1800"/>
              <a:buChar char="■"/>
              <a:defRPr/>
            </a:lvl3pPr>
            <a:lvl4pPr indent="-342900" lvl="3" marL="1828800" rtl="0" algn="l">
              <a:lnSpc>
                <a:spcPct val="90000"/>
              </a:lnSpc>
              <a:spcBef>
                <a:spcPts val="400"/>
              </a:spcBef>
              <a:spcAft>
                <a:spcPts val="0"/>
              </a:spcAft>
              <a:buSzPts val="1800"/>
              <a:buChar char="●"/>
              <a:defRPr/>
            </a:lvl4pPr>
            <a:lvl5pPr indent="-342900" lvl="4" marL="2286000" rtl="0" algn="l">
              <a:lnSpc>
                <a:spcPct val="90000"/>
              </a:lnSpc>
              <a:spcBef>
                <a:spcPts val="400"/>
              </a:spcBef>
              <a:spcAft>
                <a:spcPts val="0"/>
              </a:spcAft>
              <a:buSzPts val="1800"/>
              <a:buChar char="○"/>
              <a:defRPr/>
            </a:lvl5pPr>
            <a:lvl6pPr indent="-342900" lvl="5" marL="2743200" rtl="0" algn="l">
              <a:lnSpc>
                <a:spcPct val="90000"/>
              </a:lnSpc>
              <a:spcBef>
                <a:spcPts val="400"/>
              </a:spcBef>
              <a:spcAft>
                <a:spcPts val="0"/>
              </a:spcAft>
              <a:buSzPts val="1800"/>
              <a:buChar char="■"/>
              <a:defRPr/>
            </a:lvl6pPr>
            <a:lvl7pPr indent="-342900" lvl="6" marL="3200400" rtl="0" algn="l">
              <a:lnSpc>
                <a:spcPct val="90000"/>
              </a:lnSpc>
              <a:spcBef>
                <a:spcPts val="400"/>
              </a:spcBef>
              <a:spcAft>
                <a:spcPts val="0"/>
              </a:spcAft>
              <a:buSzPts val="1800"/>
              <a:buChar char="●"/>
              <a:defRPr/>
            </a:lvl7pPr>
            <a:lvl8pPr indent="-342900" lvl="7" marL="3657600" rtl="0" algn="l">
              <a:lnSpc>
                <a:spcPct val="90000"/>
              </a:lnSpc>
              <a:spcBef>
                <a:spcPts val="400"/>
              </a:spcBef>
              <a:spcAft>
                <a:spcPts val="0"/>
              </a:spcAft>
              <a:buSzPts val="1800"/>
              <a:buChar char="○"/>
              <a:defRPr/>
            </a:lvl8pPr>
            <a:lvl9pPr indent="-342900" lvl="8" marL="4114800" rtl="0" algn="l">
              <a:lnSpc>
                <a:spcPct val="90000"/>
              </a:lnSpc>
              <a:spcBef>
                <a:spcPts val="400"/>
              </a:spcBef>
              <a:spcAft>
                <a:spcPts val="400"/>
              </a:spcAft>
              <a:buSzPts val="1800"/>
              <a:buChar char="■"/>
              <a:defRPr/>
            </a:lvl9pPr>
          </a:lstStyle>
          <a:p/>
        </p:txBody>
      </p:sp>
      <p:sp>
        <p:nvSpPr>
          <p:cNvPr id="95" name="Google Shape;95;p17"/>
          <p:cNvSpPr txBox="1"/>
          <p:nvPr>
            <p:ph idx="2" type="body"/>
          </p:nvPr>
        </p:nvSpPr>
        <p:spPr>
          <a:xfrm>
            <a:off x="342900" y="2194560"/>
            <a:ext cx="2400300" cy="25344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200"/>
              </a:spcBef>
              <a:spcAft>
                <a:spcPts val="0"/>
              </a:spcAft>
              <a:buSzPts val="1500"/>
              <a:buNone/>
              <a:defRPr sz="1500">
                <a:solidFill>
                  <a:srgbClr val="FFFFFF"/>
                </a:solidFill>
              </a:defRPr>
            </a:lvl1pPr>
            <a:lvl2pPr indent="-228600" lvl="1" marL="914400" rtl="0" algn="l">
              <a:lnSpc>
                <a:spcPct val="90000"/>
              </a:lnSpc>
              <a:spcBef>
                <a:spcPts val="200"/>
              </a:spcBef>
              <a:spcAft>
                <a:spcPts val="0"/>
              </a:spcAft>
              <a:buSzPts val="1200"/>
              <a:buNone/>
              <a:defRPr sz="1200"/>
            </a:lvl2pPr>
            <a:lvl3pPr indent="-228600" lvl="2" marL="1371600" rtl="0" algn="l">
              <a:lnSpc>
                <a:spcPct val="90000"/>
              </a:lnSpc>
              <a:spcBef>
                <a:spcPts val="400"/>
              </a:spcBef>
              <a:spcAft>
                <a:spcPts val="0"/>
              </a:spcAft>
              <a:buSzPts val="1000"/>
              <a:buNone/>
              <a:defRPr sz="1000"/>
            </a:lvl3pPr>
            <a:lvl4pPr indent="-228600" lvl="3" marL="1828800" rtl="0" algn="l">
              <a:lnSpc>
                <a:spcPct val="90000"/>
              </a:lnSpc>
              <a:spcBef>
                <a:spcPts val="400"/>
              </a:spcBef>
              <a:spcAft>
                <a:spcPts val="0"/>
              </a:spcAft>
              <a:buSzPts val="900"/>
              <a:buNone/>
              <a:defRPr sz="900"/>
            </a:lvl4pPr>
            <a:lvl5pPr indent="-228600" lvl="4" marL="2286000" rtl="0" algn="l">
              <a:lnSpc>
                <a:spcPct val="90000"/>
              </a:lnSpc>
              <a:spcBef>
                <a:spcPts val="400"/>
              </a:spcBef>
              <a:spcAft>
                <a:spcPts val="0"/>
              </a:spcAft>
              <a:buSzPts val="900"/>
              <a:buNone/>
              <a:defRPr sz="900"/>
            </a:lvl5pPr>
            <a:lvl6pPr indent="-228600" lvl="5" marL="2743200" rtl="0" algn="l">
              <a:lnSpc>
                <a:spcPct val="90000"/>
              </a:lnSpc>
              <a:spcBef>
                <a:spcPts val="400"/>
              </a:spcBef>
              <a:spcAft>
                <a:spcPts val="0"/>
              </a:spcAft>
              <a:buSzPts val="900"/>
              <a:buNone/>
              <a:defRPr sz="900"/>
            </a:lvl6pPr>
            <a:lvl7pPr indent="-228600" lvl="6" marL="3200400" rtl="0" algn="l">
              <a:lnSpc>
                <a:spcPct val="90000"/>
              </a:lnSpc>
              <a:spcBef>
                <a:spcPts val="400"/>
              </a:spcBef>
              <a:spcAft>
                <a:spcPts val="0"/>
              </a:spcAft>
              <a:buSzPts val="900"/>
              <a:buNone/>
              <a:defRPr sz="900"/>
            </a:lvl7pPr>
            <a:lvl8pPr indent="-228600" lvl="7" marL="3657600" rtl="0" algn="l">
              <a:lnSpc>
                <a:spcPct val="90000"/>
              </a:lnSpc>
              <a:spcBef>
                <a:spcPts val="400"/>
              </a:spcBef>
              <a:spcAft>
                <a:spcPts val="0"/>
              </a:spcAft>
              <a:buSzPts val="900"/>
              <a:buNone/>
              <a:defRPr sz="900"/>
            </a:lvl8pPr>
            <a:lvl9pPr indent="-228600" lvl="8" marL="4114800" rtl="0" algn="l">
              <a:lnSpc>
                <a:spcPct val="90000"/>
              </a:lnSpc>
              <a:spcBef>
                <a:spcPts val="400"/>
              </a:spcBef>
              <a:spcAft>
                <a:spcPts val="400"/>
              </a:spcAft>
              <a:buSzPts val="900"/>
              <a:buNone/>
              <a:defRPr sz="900"/>
            </a:lvl9pPr>
          </a:lstStyle>
          <a:p/>
        </p:txBody>
      </p:sp>
      <p:sp>
        <p:nvSpPr>
          <p:cNvPr id="96" name="Google Shape;96;p17"/>
          <p:cNvSpPr txBox="1"/>
          <p:nvPr>
            <p:ph idx="10" type="dt"/>
          </p:nvPr>
        </p:nvSpPr>
        <p:spPr>
          <a:xfrm>
            <a:off x="349134" y="4844840"/>
            <a:ext cx="19638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7" name="Google Shape;97;p17"/>
          <p:cNvSpPr txBox="1"/>
          <p:nvPr>
            <p:ph idx="11" type="ftr"/>
          </p:nvPr>
        </p:nvSpPr>
        <p:spPr>
          <a:xfrm>
            <a:off x="3600450" y="4844840"/>
            <a:ext cx="34863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solidFill>
                  <a:schemeClr val="dk2"/>
                </a:solidFill>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8" name="Google Shape;98;p17"/>
          <p:cNvSpPr txBox="1"/>
          <p:nvPr>
            <p:ph idx="12" type="sldNum"/>
          </p:nvPr>
        </p:nvSpPr>
        <p:spPr>
          <a:xfrm>
            <a:off x="7425344" y="4844840"/>
            <a:ext cx="984000" cy="273900"/>
          </a:xfrm>
          <a:prstGeom prst="rect">
            <a:avLst/>
          </a:prstGeom>
          <a:noFill/>
          <a:ln>
            <a:noFill/>
          </a:ln>
        </p:spPr>
        <p:txBody>
          <a:bodyPr anchorCtr="0" anchor="ctr" bIns="45700" lIns="91425" spcFirstLastPara="1" rIns="91425" wrap="square" tIns="45700">
            <a:normAutofit/>
          </a:bodyPr>
          <a:lstStyle>
            <a:lvl1pPr indent="0" lvl="0" marL="0" rtl="0" algn="r">
              <a:spcBef>
                <a:spcPts val="0"/>
              </a:spcBef>
              <a:buNone/>
              <a:defRPr sz="1050">
                <a:solidFill>
                  <a:schemeClr val="dk2"/>
                </a:solidFill>
                <a:latin typeface="Calibri"/>
                <a:ea typeface="Calibri"/>
                <a:cs typeface="Calibri"/>
                <a:sym typeface="Calibri"/>
              </a:defRPr>
            </a:lvl1pPr>
            <a:lvl2pPr indent="0" lvl="1" marL="0" rtl="0" algn="r">
              <a:spcBef>
                <a:spcPts val="0"/>
              </a:spcBef>
              <a:buNone/>
              <a:defRPr sz="1050">
                <a:solidFill>
                  <a:schemeClr val="dk2"/>
                </a:solidFill>
                <a:latin typeface="Calibri"/>
                <a:ea typeface="Calibri"/>
                <a:cs typeface="Calibri"/>
                <a:sym typeface="Calibri"/>
              </a:defRPr>
            </a:lvl2pPr>
            <a:lvl3pPr indent="0" lvl="2" marL="0" rtl="0" algn="r">
              <a:spcBef>
                <a:spcPts val="0"/>
              </a:spcBef>
              <a:buNone/>
              <a:defRPr sz="1050">
                <a:solidFill>
                  <a:schemeClr val="dk2"/>
                </a:solidFill>
                <a:latin typeface="Calibri"/>
                <a:ea typeface="Calibri"/>
                <a:cs typeface="Calibri"/>
                <a:sym typeface="Calibri"/>
              </a:defRPr>
            </a:lvl3pPr>
            <a:lvl4pPr indent="0" lvl="3" marL="0" rtl="0" algn="r">
              <a:spcBef>
                <a:spcPts val="0"/>
              </a:spcBef>
              <a:buNone/>
              <a:defRPr sz="1050">
                <a:solidFill>
                  <a:schemeClr val="dk2"/>
                </a:solidFill>
                <a:latin typeface="Calibri"/>
                <a:ea typeface="Calibri"/>
                <a:cs typeface="Calibri"/>
                <a:sym typeface="Calibri"/>
              </a:defRPr>
            </a:lvl4pPr>
            <a:lvl5pPr indent="0" lvl="4" marL="0" rtl="0" algn="r">
              <a:spcBef>
                <a:spcPts val="0"/>
              </a:spcBef>
              <a:buNone/>
              <a:defRPr sz="1050">
                <a:solidFill>
                  <a:schemeClr val="dk2"/>
                </a:solidFill>
                <a:latin typeface="Calibri"/>
                <a:ea typeface="Calibri"/>
                <a:cs typeface="Calibri"/>
                <a:sym typeface="Calibri"/>
              </a:defRPr>
            </a:lvl5pPr>
            <a:lvl6pPr indent="0" lvl="5" marL="0" rtl="0" algn="r">
              <a:spcBef>
                <a:spcPts val="0"/>
              </a:spcBef>
              <a:buNone/>
              <a:defRPr sz="1050">
                <a:solidFill>
                  <a:schemeClr val="dk2"/>
                </a:solidFill>
                <a:latin typeface="Calibri"/>
                <a:ea typeface="Calibri"/>
                <a:cs typeface="Calibri"/>
                <a:sym typeface="Calibri"/>
              </a:defRPr>
            </a:lvl6pPr>
            <a:lvl7pPr indent="0" lvl="6" marL="0" rtl="0" algn="r">
              <a:spcBef>
                <a:spcPts val="0"/>
              </a:spcBef>
              <a:buNone/>
              <a:defRPr sz="1050">
                <a:solidFill>
                  <a:schemeClr val="dk2"/>
                </a:solidFill>
                <a:latin typeface="Calibri"/>
                <a:ea typeface="Calibri"/>
                <a:cs typeface="Calibri"/>
                <a:sym typeface="Calibri"/>
              </a:defRPr>
            </a:lvl7pPr>
            <a:lvl8pPr indent="0" lvl="7" marL="0" rtl="0" algn="r">
              <a:spcBef>
                <a:spcPts val="0"/>
              </a:spcBef>
              <a:buNone/>
              <a:defRPr sz="1050">
                <a:solidFill>
                  <a:schemeClr val="dk2"/>
                </a:solidFill>
                <a:latin typeface="Calibri"/>
                <a:ea typeface="Calibri"/>
                <a:cs typeface="Calibri"/>
                <a:sym typeface="Calibri"/>
              </a:defRPr>
            </a:lvl8pPr>
            <a:lvl9pPr indent="0" lvl="8" marL="0" rtl="0" algn="r">
              <a:spcBef>
                <a:spcPts val="0"/>
              </a:spcBef>
              <a:buNone/>
              <a:defRPr sz="1050">
                <a:solidFill>
                  <a:schemeClr val="dk2"/>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2">
    <p:spTree>
      <p:nvGrpSpPr>
        <p:cNvPr id="99" name="Shape 99"/>
        <p:cNvGrpSpPr/>
        <p:nvPr/>
      </p:nvGrpSpPr>
      <p:grpSpPr>
        <a:xfrm>
          <a:off x="0" y="0"/>
          <a:ext cx="0" cy="0"/>
          <a:chOff x="0" y="0"/>
          <a:chExt cx="0" cy="0"/>
        </a:xfrm>
      </p:grpSpPr>
      <p:sp>
        <p:nvSpPr>
          <p:cNvPr id="100" name="Google Shape;100;p18"/>
          <p:cNvSpPr txBox="1"/>
          <p:nvPr>
            <p:ph type="title"/>
          </p:nvPr>
        </p:nvSpPr>
        <p:spPr>
          <a:xfrm>
            <a:off x="623888" y="1282304"/>
            <a:ext cx="7886700" cy="2139600"/>
          </a:xfrm>
          <a:prstGeom prst="rect">
            <a:avLst/>
          </a:prstGeom>
          <a:noFill/>
          <a:ln>
            <a:noFill/>
          </a:ln>
        </p:spPr>
        <p:txBody>
          <a:bodyPr anchorCtr="0" anchor="b" bIns="45700" lIns="91425" spcFirstLastPara="1" rIns="91425" wrap="square" tIns="45700">
            <a:normAutofit/>
          </a:bodyPr>
          <a:lstStyle>
            <a:lvl1pPr lvl="0" rtl="0" algn="l">
              <a:lnSpc>
                <a:spcPct val="90000"/>
              </a:lnSpc>
              <a:spcBef>
                <a:spcPts val="0"/>
              </a:spcBef>
              <a:spcAft>
                <a:spcPts val="0"/>
              </a:spcAft>
              <a:buClr>
                <a:schemeClr val="dk1"/>
              </a:buClr>
              <a:buSzPts val="6000"/>
              <a:buFont typeface="Calibri"/>
              <a:buNone/>
              <a:defRPr sz="6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1" name="Google Shape;101;p18"/>
          <p:cNvSpPr txBox="1"/>
          <p:nvPr>
            <p:ph idx="1" type="body"/>
          </p:nvPr>
        </p:nvSpPr>
        <p:spPr>
          <a:xfrm>
            <a:off x="623888" y="3442098"/>
            <a:ext cx="7886700" cy="1125000"/>
          </a:xfrm>
          <a:prstGeom prst="rect">
            <a:avLst/>
          </a:prstGeom>
          <a:noFill/>
          <a:ln>
            <a:noFill/>
          </a:ln>
        </p:spPr>
        <p:txBody>
          <a:bodyPr anchorCtr="0" anchor="t" bIns="45700" lIns="91425" spcFirstLastPara="1" rIns="91425" wrap="square" tIns="45700">
            <a:normAutofit/>
          </a:bodyPr>
          <a:lstStyle>
            <a:lvl1pPr indent="-228600" lvl="0" marL="457200" rtl="0" algn="l">
              <a:lnSpc>
                <a:spcPct val="90000"/>
              </a:lnSpc>
              <a:spcBef>
                <a:spcPts val="1000"/>
              </a:spcBef>
              <a:spcAft>
                <a:spcPts val="0"/>
              </a:spcAft>
              <a:buClr>
                <a:schemeClr val="dk1"/>
              </a:buClr>
              <a:buSzPts val="2400"/>
              <a:buNone/>
              <a:defRPr sz="2400">
                <a:solidFill>
                  <a:schemeClr val="dk1"/>
                </a:solidFill>
              </a:defRPr>
            </a:lvl1pPr>
            <a:lvl2pPr indent="-228600" lvl="1" marL="914400" rtl="0" algn="l">
              <a:lnSpc>
                <a:spcPct val="90000"/>
              </a:lnSpc>
              <a:spcBef>
                <a:spcPts val="1200"/>
              </a:spcBef>
              <a:spcAft>
                <a:spcPts val="0"/>
              </a:spcAft>
              <a:buClr>
                <a:srgbClr val="888888"/>
              </a:buClr>
              <a:buSzPts val="2000"/>
              <a:buNone/>
              <a:defRPr sz="2000">
                <a:solidFill>
                  <a:srgbClr val="888888"/>
                </a:solidFill>
              </a:defRPr>
            </a:lvl2pPr>
            <a:lvl3pPr indent="-228600" lvl="2" marL="1371600" rtl="0" algn="l">
              <a:lnSpc>
                <a:spcPct val="90000"/>
              </a:lnSpc>
              <a:spcBef>
                <a:spcPts val="1200"/>
              </a:spcBef>
              <a:spcAft>
                <a:spcPts val="0"/>
              </a:spcAft>
              <a:buClr>
                <a:srgbClr val="888888"/>
              </a:buClr>
              <a:buSzPts val="1800"/>
              <a:buNone/>
              <a:defRPr sz="1800">
                <a:solidFill>
                  <a:srgbClr val="888888"/>
                </a:solidFill>
              </a:defRPr>
            </a:lvl3pPr>
            <a:lvl4pPr indent="-228600" lvl="3" marL="1828800" rtl="0" algn="l">
              <a:lnSpc>
                <a:spcPct val="90000"/>
              </a:lnSpc>
              <a:spcBef>
                <a:spcPts val="1200"/>
              </a:spcBef>
              <a:spcAft>
                <a:spcPts val="0"/>
              </a:spcAft>
              <a:buClr>
                <a:srgbClr val="888888"/>
              </a:buClr>
              <a:buSzPts val="1600"/>
              <a:buNone/>
              <a:defRPr sz="1600">
                <a:solidFill>
                  <a:srgbClr val="888888"/>
                </a:solidFill>
              </a:defRPr>
            </a:lvl4pPr>
            <a:lvl5pPr indent="-228600" lvl="4" marL="2286000" rtl="0" algn="l">
              <a:lnSpc>
                <a:spcPct val="90000"/>
              </a:lnSpc>
              <a:spcBef>
                <a:spcPts val="1200"/>
              </a:spcBef>
              <a:spcAft>
                <a:spcPts val="0"/>
              </a:spcAft>
              <a:buClr>
                <a:srgbClr val="888888"/>
              </a:buClr>
              <a:buSzPts val="1600"/>
              <a:buNone/>
              <a:defRPr sz="1600">
                <a:solidFill>
                  <a:srgbClr val="888888"/>
                </a:solidFill>
              </a:defRPr>
            </a:lvl5pPr>
            <a:lvl6pPr indent="-228600" lvl="5" marL="2743200" rtl="0" algn="l">
              <a:lnSpc>
                <a:spcPct val="90000"/>
              </a:lnSpc>
              <a:spcBef>
                <a:spcPts val="1200"/>
              </a:spcBef>
              <a:spcAft>
                <a:spcPts val="0"/>
              </a:spcAft>
              <a:buClr>
                <a:srgbClr val="888888"/>
              </a:buClr>
              <a:buSzPts val="1600"/>
              <a:buNone/>
              <a:defRPr sz="1600">
                <a:solidFill>
                  <a:srgbClr val="888888"/>
                </a:solidFill>
              </a:defRPr>
            </a:lvl6pPr>
            <a:lvl7pPr indent="-228600" lvl="6" marL="3200400" rtl="0" algn="l">
              <a:lnSpc>
                <a:spcPct val="90000"/>
              </a:lnSpc>
              <a:spcBef>
                <a:spcPts val="1200"/>
              </a:spcBef>
              <a:spcAft>
                <a:spcPts val="0"/>
              </a:spcAft>
              <a:buClr>
                <a:srgbClr val="888888"/>
              </a:buClr>
              <a:buSzPts val="1600"/>
              <a:buNone/>
              <a:defRPr sz="1600">
                <a:solidFill>
                  <a:srgbClr val="888888"/>
                </a:solidFill>
              </a:defRPr>
            </a:lvl7pPr>
            <a:lvl8pPr indent="-228600" lvl="7" marL="3657600" rtl="0" algn="l">
              <a:lnSpc>
                <a:spcPct val="90000"/>
              </a:lnSpc>
              <a:spcBef>
                <a:spcPts val="1200"/>
              </a:spcBef>
              <a:spcAft>
                <a:spcPts val="0"/>
              </a:spcAft>
              <a:buClr>
                <a:srgbClr val="888888"/>
              </a:buClr>
              <a:buSzPts val="1600"/>
              <a:buNone/>
              <a:defRPr sz="1600">
                <a:solidFill>
                  <a:srgbClr val="888888"/>
                </a:solidFill>
              </a:defRPr>
            </a:lvl8pPr>
            <a:lvl9pPr indent="-228600" lvl="8" marL="4114800" rtl="0" algn="l">
              <a:lnSpc>
                <a:spcPct val="90000"/>
              </a:lnSpc>
              <a:spcBef>
                <a:spcPts val="1200"/>
              </a:spcBef>
              <a:spcAft>
                <a:spcPts val="1200"/>
              </a:spcAft>
              <a:buClr>
                <a:srgbClr val="888888"/>
              </a:buClr>
              <a:buSzPts val="1600"/>
              <a:buNone/>
              <a:defRPr sz="1600">
                <a:solidFill>
                  <a:srgbClr val="888888"/>
                </a:solidFill>
              </a:defRPr>
            </a:lvl9pPr>
          </a:lstStyle>
          <a:p/>
        </p:txBody>
      </p:sp>
      <p:sp>
        <p:nvSpPr>
          <p:cNvPr id="102" name="Google Shape;102;p18"/>
          <p:cNvSpPr txBox="1"/>
          <p:nvPr>
            <p:ph idx="10" type="dt"/>
          </p:nvPr>
        </p:nvSpPr>
        <p:spPr>
          <a:xfrm>
            <a:off x="628650" y="4767263"/>
            <a:ext cx="2057400" cy="273900"/>
          </a:xfrm>
          <a:prstGeom prst="rect">
            <a:avLst/>
          </a:prstGeom>
          <a:noFill/>
          <a:ln>
            <a:noFill/>
          </a:ln>
        </p:spPr>
        <p:txBody>
          <a:bodyPr anchorCtr="0" anchor="ctr" bIns="45700" lIns="91425" spcFirstLastPara="1" rIns="91425" wrap="square" tIns="45700">
            <a:noAutofit/>
          </a:bodyPr>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3" name="Google Shape;103;p18"/>
          <p:cNvSpPr txBox="1"/>
          <p:nvPr>
            <p:ph idx="11" type="ftr"/>
          </p:nvPr>
        </p:nvSpPr>
        <p:spPr>
          <a:xfrm>
            <a:off x="3028950" y="4767263"/>
            <a:ext cx="3086100" cy="273900"/>
          </a:xfrm>
          <a:prstGeom prst="rect">
            <a:avLst/>
          </a:prstGeom>
          <a:noFill/>
          <a:ln>
            <a:noFill/>
          </a:ln>
        </p:spPr>
        <p:txBody>
          <a:bodyPr anchorCtr="0" anchor="ctr" bIns="45700" lIns="91425" spcFirstLastPara="1" rIns="91425" wrap="square" tIns="45700">
            <a:noAutofit/>
          </a:bodyPr>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4" name="Google Shape;104;p18"/>
          <p:cNvSpPr txBox="1"/>
          <p:nvPr>
            <p:ph idx="12" type="sldNum"/>
          </p:nvPr>
        </p:nvSpPr>
        <p:spPr>
          <a:xfrm>
            <a:off x="6457950" y="4767263"/>
            <a:ext cx="2057400" cy="273900"/>
          </a:xfrm>
          <a:prstGeom prst="rect">
            <a:avLst/>
          </a:prstGeom>
          <a:noFill/>
          <a:ln>
            <a:noFill/>
          </a:ln>
        </p:spPr>
        <p:txBody>
          <a:bodyPr anchorCtr="0" anchor="ctr" bIns="45700" lIns="91425" spcFirstLastPara="1" rIns="91425" wrap="square" tIns="45700">
            <a:norm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6" Type="http://schemas.openxmlformats.org/officeDocument/2006/relationships/slideLayout" Target="../slideLayouts/slideLayout6.xml"/><Relationship Id="rId18" Type="http://schemas.openxmlformats.org/officeDocument/2006/relationships/theme" Target="../theme/theme2.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0"/>
              </a:spcBef>
              <a:spcAft>
                <a:spcPts val="0"/>
              </a:spcAft>
              <a:buClr>
                <a:schemeClr val="dk2"/>
              </a:buClr>
              <a:buSzPts val="1400"/>
              <a:buChar char="○"/>
              <a:defRPr>
                <a:solidFill>
                  <a:schemeClr val="dk2"/>
                </a:solidFill>
              </a:defRPr>
            </a:lvl2pPr>
            <a:lvl3pPr indent="-317500" lvl="2" marL="1371600" rtl="0">
              <a:lnSpc>
                <a:spcPct val="115000"/>
              </a:lnSpc>
              <a:spcBef>
                <a:spcPts val="0"/>
              </a:spcBef>
              <a:spcAft>
                <a:spcPts val="0"/>
              </a:spcAft>
              <a:buClr>
                <a:schemeClr val="dk2"/>
              </a:buClr>
              <a:buSzPts val="1400"/>
              <a:buChar char="■"/>
              <a:defRPr>
                <a:solidFill>
                  <a:schemeClr val="dk2"/>
                </a:solidFill>
              </a:defRPr>
            </a:lvl3pPr>
            <a:lvl4pPr indent="-317500" lvl="3" marL="1828800" rtl="0">
              <a:lnSpc>
                <a:spcPct val="115000"/>
              </a:lnSpc>
              <a:spcBef>
                <a:spcPts val="0"/>
              </a:spcBef>
              <a:spcAft>
                <a:spcPts val="0"/>
              </a:spcAft>
              <a:buClr>
                <a:schemeClr val="dk2"/>
              </a:buClr>
              <a:buSzPts val="1400"/>
              <a:buChar char="●"/>
              <a:defRPr>
                <a:solidFill>
                  <a:schemeClr val="dk2"/>
                </a:solidFill>
              </a:defRPr>
            </a:lvl4pPr>
            <a:lvl5pPr indent="-317500" lvl="4" marL="2286000" rtl="0">
              <a:lnSpc>
                <a:spcPct val="115000"/>
              </a:lnSpc>
              <a:spcBef>
                <a:spcPts val="0"/>
              </a:spcBef>
              <a:spcAft>
                <a:spcPts val="0"/>
              </a:spcAft>
              <a:buClr>
                <a:schemeClr val="dk2"/>
              </a:buClr>
              <a:buSzPts val="1400"/>
              <a:buChar char="○"/>
              <a:defRPr>
                <a:solidFill>
                  <a:schemeClr val="dk2"/>
                </a:solidFill>
              </a:defRPr>
            </a:lvl5pPr>
            <a:lvl6pPr indent="-317500" lvl="5" marL="2743200" rtl="0">
              <a:lnSpc>
                <a:spcPct val="115000"/>
              </a:lnSpc>
              <a:spcBef>
                <a:spcPts val="0"/>
              </a:spcBef>
              <a:spcAft>
                <a:spcPts val="0"/>
              </a:spcAft>
              <a:buClr>
                <a:schemeClr val="dk2"/>
              </a:buClr>
              <a:buSzPts val="1400"/>
              <a:buChar char="■"/>
              <a:defRPr>
                <a:solidFill>
                  <a:schemeClr val="dk2"/>
                </a:solidFill>
              </a:defRPr>
            </a:lvl6pPr>
            <a:lvl7pPr indent="-317500" lvl="6" marL="3200400" rtl="0">
              <a:lnSpc>
                <a:spcPct val="115000"/>
              </a:lnSpc>
              <a:spcBef>
                <a:spcPts val="0"/>
              </a:spcBef>
              <a:spcAft>
                <a:spcPts val="0"/>
              </a:spcAft>
              <a:buClr>
                <a:schemeClr val="dk2"/>
              </a:buClr>
              <a:buSzPts val="1400"/>
              <a:buChar char="●"/>
              <a:defRPr>
                <a:solidFill>
                  <a:schemeClr val="dk2"/>
                </a:solidFill>
              </a:defRPr>
            </a:lvl7pPr>
            <a:lvl8pPr indent="-317500" lvl="7" marL="3657600" rtl="0">
              <a:lnSpc>
                <a:spcPct val="115000"/>
              </a:lnSpc>
              <a:spcBef>
                <a:spcPts val="0"/>
              </a:spcBef>
              <a:spcAft>
                <a:spcPts val="0"/>
              </a:spcAft>
              <a:buClr>
                <a:schemeClr val="dk2"/>
              </a:buClr>
              <a:buSzPts val="1400"/>
              <a:buChar char="○"/>
              <a:defRPr>
                <a:solidFill>
                  <a:schemeClr val="dk2"/>
                </a:solidFill>
              </a:defRPr>
            </a:lvl8pPr>
            <a:lvl9pPr indent="-317500" lvl="8" marL="4114800" rtl="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0.xml"/><Relationship Id="rId3" Type="http://schemas.openxmlformats.org/officeDocument/2006/relationships/image" Target="../media/image7.jp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0.xml"/><Relationship Id="rId3" Type="http://schemas.openxmlformats.org/officeDocument/2006/relationships/image" Target="../media/image118.jp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1.xml"/><Relationship Id="rId3" Type="http://schemas.openxmlformats.org/officeDocument/2006/relationships/image" Target="../media/image114.jp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2.xml"/><Relationship Id="rId3" Type="http://schemas.openxmlformats.org/officeDocument/2006/relationships/image" Target="../media/image108.jp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3.xml"/><Relationship Id="rId3" Type="http://schemas.openxmlformats.org/officeDocument/2006/relationships/image" Target="../media/image105.jpg"/><Relationship Id="rId4" Type="http://schemas.openxmlformats.org/officeDocument/2006/relationships/image" Target="../media/image107.jp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4.xml"/><Relationship Id="rId3" Type="http://schemas.openxmlformats.org/officeDocument/2006/relationships/image" Target="../media/image105.jpg"/><Relationship Id="rId4" Type="http://schemas.openxmlformats.org/officeDocument/2006/relationships/image" Target="../media/image107.jp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5.xml"/><Relationship Id="rId3" Type="http://schemas.openxmlformats.org/officeDocument/2006/relationships/image" Target="../media/image104.jp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6.xml"/><Relationship Id="rId3" Type="http://schemas.openxmlformats.org/officeDocument/2006/relationships/image" Target="../media/image133.jp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7.xml"/><Relationship Id="rId3" Type="http://schemas.openxmlformats.org/officeDocument/2006/relationships/image" Target="../media/image111.jp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8.xml"/><Relationship Id="rId3" Type="http://schemas.openxmlformats.org/officeDocument/2006/relationships/image" Target="../media/image106.jp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9.xml"/><Relationship Id="rId3" Type="http://schemas.openxmlformats.org/officeDocument/2006/relationships/image" Target="../media/image10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image" Target="../media/image7.jp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0.xml"/><Relationship Id="rId3" Type="http://schemas.openxmlformats.org/officeDocument/2006/relationships/image" Target="../media/image113.jp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1.xml"/><Relationship Id="rId3" Type="http://schemas.openxmlformats.org/officeDocument/2006/relationships/image" Target="../media/image123.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2.xml"/><Relationship Id="rId3" Type="http://schemas.openxmlformats.org/officeDocument/2006/relationships/image" Target="../media/image110.jp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3.xml"/><Relationship Id="rId3" Type="http://schemas.openxmlformats.org/officeDocument/2006/relationships/image" Target="../media/image115.jp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4.xml"/><Relationship Id="rId3" Type="http://schemas.openxmlformats.org/officeDocument/2006/relationships/image" Target="../media/image126.jp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6.xml"/><Relationship Id="rId3" Type="http://schemas.openxmlformats.org/officeDocument/2006/relationships/image" Target="../media/image117.jp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7.xml"/><Relationship Id="rId3" Type="http://schemas.openxmlformats.org/officeDocument/2006/relationships/image" Target="../media/image116.jp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8.xml"/><Relationship Id="rId3" Type="http://schemas.openxmlformats.org/officeDocument/2006/relationships/image" Target="../media/image120.png"/><Relationship Id="rId4" Type="http://schemas.openxmlformats.org/officeDocument/2006/relationships/image" Target="../media/image140.jp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19.xml"/><Relationship Id="rId3" Type="http://schemas.openxmlformats.org/officeDocument/2006/relationships/image" Target="../media/image119.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image" Target="../media/image98.jp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0.xml"/><Relationship Id="rId3" Type="http://schemas.openxmlformats.org/officeDocument/2006/relationships/image" Target="../media/image130.png"/><Relationship Id="rId4" Type="http://schemas.openxmlformats.org/officeDocument/2006/relationships/hyperlink" Target="https://youtu.be/YOCftESUjhI" TargetMode="Externa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1.xml"/><Relationship Id="rId3" Type="http://schemas.openxmlformats.org/officeDocument/2006/relationships/image" Target="../media/image122.jp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2.xml"/><Relationship Id="rId3" Type="http://schemas.openxmlformats.org/officeDocument/2006/relationships/image" Target="../media/image127.png"/><Relationship Id="rId4" Type="http://schemas.openxmlformats.org/officeDocument/2006/relationships/image" Target="../media/image121.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3.xml"/><Relationship Id="rId3" Type="http://schemas.openxmlformats.org/officeDocument/2006/relationships/image" Target="../media/image125.jp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4.xml"/><Relationship Id="rId3" Type="http://schemas.openxmlformats.org/officeDocument/2006/relationships/image" Target="../media/image131.jpg"/><Relationship Id="rId4" Type="http://schemas.openxmlformats.org/officeDocument/2006/relationships/image" Target="../media/image124.jp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5.xml"/><Relationship Id="rId3" Type="http://schemas.openxmlformats.org/officeDocument/2006/relationships/image" Target="../media/image129.jp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6.xml"/><Relationship Id="rId3" Type="http://schemas.openxmlformats.org/officeDocument/2006/relationships/image" Target="../media/image137.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7.xml"/><Relationship Id="rId3" Type="http://schemas.openxmlformats.org/officeDocument/2006/relationships/image" Target="../media/image128.png"/><Relationship Id="rId4" Type="http://schemas.openxmlformats.org/officeDocument/2006/relationships/image" Target="../media/image134.jp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7.xml"/><Relationship Id="rId2" Type="http://schemas.openxmlformats.org/officeDocument/2006/relationships/notesSlide" Target="../notesSlides/notesSlide128.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29.xml"/><Relationship Id="rId3" Type="http://schemas.openxmlformats.org/officeDocument/2006/relationships/image" Target="../media/image13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141.png"/><Relationship Id="rId4" Type="http://schemas.openxmlformats.org/officeDocument/2006/relationships/image" Target="../media/image8.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0.xml"/><Relationship Id="rId3" Type="http://schemas.openxmlformats.org/officeDocument/2006/relationships/image" Target="../media/image136.jp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1.xml"/><Relationship Id="rId3" Type="http://schemas.openxmlformats.org/officeDocument/2006/relationships/image" Target="../media/image136.jp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2.xml"/><Relationship Id="rId3" Type="http://schemas.openxmlformats.org/officeDocument/2006/relationships/image" Target="../media/image136.jp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3.xml"/><Relationship Id="rId3" Type="http://schemas.openxmlformats.org/officeDocument/2006/relationships/image" Target="../media/image136.jp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4.xml"/><Relationship Id="rId3" Type="http://schemas.openxmlformats.org/officeDocument/2006/relationships/image" Target="../media/image138.jpg"/><Relationship Id="rId4" Type="http://schemas.openxmlformats.org/officeDocument/2006/relationships/hyperlink" Target="mailto:horti.cora@gmail.com"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9.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22.png"/><Relationship Id="rId4" Type="http://schemas.openxmlformats.org/officeDocument/2006/relationships/image" Target="../media/image1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2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21.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0" Type="http://schemas.openxmlformats.org/officeDocument/2006/relationships/image" Target="../media/image4.jpg"/><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38.jpg"/><Relationship Id="rId4" Type="http://schemas.openxmlformats.org/officeDocument/2006/relationships/image" Target="../media/image36.jpg"/><Relationship Id="rId9" Type="http://schemas.openxmlformats.org/officeDocument/2006/relationships/image" Target="../media/image6.png"/><Relationship Id="rId5" Type="http://schemas.openxmlformats.org/officeDocument/2006/relationships/image" Target="../media/image10.jpg"/><Relationship Id="rId6" Type="http://schemas.openxmlformats.org/officeDocument/2006/relationships/image" Target="../media/image1.png"/><Relationship Id="rId7" Type="http://schemas.openxmlformats.org/officeDocument/2006/relationships/image" Target="../media/image65.jpg"/><Relationship Id="rId8" Type="http://schemas.openxmlformats.org/officeDocument/2006/relationships/image" Target="../media/image95.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1.xml"/><Relationship Id="rId3" Type="http://schemas.openxmlformats.org/officeDocument/2006/relationships/image" Target="../media/image18.pn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2.xml"/><Relationship Id="rId3" Type="http://schemas.openxmlformats.org/officeDocument/2006/relationships/image" Target="../media/image14.png"/><Relationship Id="rId4" Type="http://schemas.openxmlformats.org/officeDocument/2006/relationships/image" Target="../media/image67.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13.png"/><Relationship Id="rId4" Type="http://schemas.openxmlformats.org/officeDocument/2006/relationships/image" Target="../media/image19.png"/><Relationship Id="rId5"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16.png"/><Relationship Id="rId4" Type="http://schemas.openxmlformats.org/officeDocument/2006/relationships/image" Target="../media/image29.png"/><Relationship Id="rId5" Type="http://schemas.openxmlformats.org/officeDocument/2006/relationships/image" Target="../media/image30.png"/><Relationship Id="rId6" Type="http://schemas.openxmlformats.org/officeDocument/2006/relationships/image" Target="../media/image2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23.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6.xml"/><Relationship Id="rId3" Type="http://schemas.openxmlformats.org/officeDocument/2006/relationships/image" Target="../media/image4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8.xml"/><Relationship Id="rId3" Type="http://schemas.openxmlformats.org/officeDocument/2006/relationships/image" Target="../media/image26.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9.xml"/><Relationship Id="rId3" Type="http://schemas.openxmlformats.org/officeDocument/2006/relationships/image" Target="../media/image26.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25.jpg"/><Relationship Id="rId4" Type="http://schemas.openxmlformats.org/officeDocument/2006/relationships/image" Target="../media/image3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 Id="rId3" Type="http://schemas.openxmlformats.org/officeDocument/2006/relationships/image" Target="../media/image2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35.jpg"/><Relationship Id="rId4" Type="http://schemas.openxmlformats.org/officeDocument/2006/relationships/image" Target="../media/image39.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28.png"/><Relationship Id="rId4" Type="http://schemas.openxmlformats.org/officeDocument/2006/relationships/image" Target="../media/image3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34.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41.png"/><Relationship Id="rId4" Type="http://schemas.openxmlformats.org/officeDocument/2006/relationships/image" Target="../media/image53.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42.png"/><Relationship Id="rId4" Type="http://schemas.openxmlformats.org/officeDocument/2006/relationships/image" Target="../media/image37.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 Id="rId3" Type="http://schemas.openxmlformats.org/officeDocument/2006/relationships/image" Target="../media/image33.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8.xml"/><Relationship Id="rId3" Type="http://schemas.openxmlformats.org/officeDocument/2006/relationships/image" Target="../media/image52.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9.xml"/><Relationship Id="rId3" Type="http://schemas.openxmlformats.org/officeDocument/2006/relationships/image" Target="../media/image4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0.xml"/><Relationship Id="rId3" Type="http://schemas.openxmlformats.org/officeDocument/2006/relationships/image" Target="../media/image43.gi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1.xml"/><Relationship Id="rId3" Type="http://schemas.openxmlformats.org/officeDocument/2006/relationships/image" Target="../media/image51.jpg"/><Relationship Id="rId4" Type="http://schemas.openxmlformats.org/officeDocument/2006/relationships/image" Target="../media/image45.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2.xml"/><Relationship Id="rId3" Type="http://schemas.openxmlformats.org/officeDocument/2006/relationships/image" Target="../media/image40.jpg"/><Relationship Id="rId4" Type="http://schemas.openxmlformats.org/officeDocument/2006/relationships/image" Target="../media/image48.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3.xml"/><Relationship Id="rId3" Type="http://schemas.openxmlformats.org/officeDocument/2006/relationships/image" Target="../media/image50.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4.xml"/><Relationship Id="rId3" Type="http://schemas.openxmlformats.org/officeDocument/2006/relationships/image" Target="../media/image64.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 Id="rId3" Type="http://schemas.openxmlformats.org/officeDocument/2006/relationships/image" Target="../media/image46.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6.xml"/><Relationship Id="rId3" Type="http://schemas.openxmlformats.org/officeDocument/2006/relationships/image" Target="../media/image56.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 Id="rId3" Type="http://schemas.openxmlformats.org/officeDocument/2006/relationships/image" Target="../media/image57.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8.xml"/><Relationship Id="rId3" Type="http://schemas.openxmlformats.org/officeDocument/2006/relationships/image" Target="../media/image55.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9.xml"/><Relationship Id="rId3" Type="http://schemas.openxmlformats.org/officeDocument/2006/relationships/image" Target="../media/image49.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xml"/><Relationship Id="rId3" Type="http://schemas.openxmlformats.org/officeDocument/2006/relationships/image" Target="../media/image7.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0.xml"/><Relationship Id="rId3" Type="http://schemas.openxmlformats.org/officeDocument/2006/relationships/image" Target="../media/image59.png"/><Relationship Id="rId4" Type="http://schemas.openxmlformats.org/officeDocument/2006/relationships/image" Target="../media/image54.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1.xml"/><Relationship Id="rId3" Type="http://schemas.openxmlformats.org/officeDocument/2006/relationships/image" Target="../media/image72.jpg"/><Relationship Id="rId4" Type="http://schemas.openxmlformats.org/officeDocument/2006/relationships/image" Target="../media/image84.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2.xml"/><Relationship Id="rId3" Type="http://schemas.openxmlformats.org/officeDocument/2006/relationships/image" Target="../media/image58.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3.xml"/><Relationship Id="rId3" Type="http://schemas.openxmlformats.org/officeDocument/2006/relationships/image" Target="../media/image58.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4.xml"/><Relationship Id="rId3" Type="http://schemas.openxmlformats.org/officeDocument/2006/relationships/image" Target="../media/image58.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5.xml"/><Relationship Id="rId3" Type="http://schemas.openxmlformats.org/officeDocument/2006/relationships/image" Target="../media/image58.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56.xml"/><Relationship Id="rId3" Type="http://schemas.openxmlformats.org/officeDocument/2006/relationships/image" Target="../media/image58.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8.xml"/><Relationship Id="rId3" Type="http://schemas.openxmlformats.org/officeDocument/2006/relationships/image" Target="../media/image93.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9.xml"/><Relationship Id="rId3" Type="http://schemas.openxmlformats.org/officeDocument/2006/relationships/image" Target="../media/image69.jpg"/><Relationship Id="rId4" Type="http://schemas.openxmlformats.org/officeDocument/2006/relationships/image" Target="../media/image6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xml"/><Relationship Id="rId3" Type="http://schemas.openxmlformats.org/officeDocument/2006/relationships/image" Target="../media/image7.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0.xml"/><Relationship Id="rId3" Type="http://schemas.openxmlformats.org/officeDocument/2006/relationships/image" Target="../media/image60.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1.xml"/><Relationship Id="rId3" Type="http://schemas.openxmlformats.org/officeDocument/2006/relationships/image" Target="../media/image61.png"/><Relationship Id="rId4" Type="http://schemas.openxmlformats.org/officeDocument/2006/relationships/image" Target="../media/image6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2.xml"/><Relationship Id="rId3" Type="http://schemas.openxmlformats.org/officeDocument/2006/relationships/image" Target="../media/image68.jpg"/><Relationship Id="rId4" Type="http://schemas.openxmlformats.org/officeDocument/2006/relationships/image" Target="../media/image73.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4.xml"/><Relationship Id="rId3" Type="http://schemas.openxmlformats.org/officeDocument/2006/relationships/image" Target="../media/image7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5.xml"/><Relationship Id="rId3" Type="http://schemas.openxmlformats.org/officeDocument/2006/relationships/image" Target="../media/image7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6.xml"/><Relationship Id="rId3" Type="http://schemas.openxmlformats.org/officeDocument/2006/relationships/image" Target="../media/image63.jpg"/><Relationship Id="rId4" Type="http://schemas.openxmlformats.org/officeDocument/2006/relationships/image" Target="../media/image75.jp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7.xml"/><Relationship Id="rId3" Type="http://schemas.openxmlformats.org/officeDocument/2006/relationships/image" Target="../media/image63.jpg"/><Relationship Id="rId4" Type="http://schemas.openxmlformats.org/officeDocument/2006/relationships/image" Target="../media/image75.jp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8.xml"/><Relationship Id="rId3" Type="http://schemas.openxmlformats.org/officeDocument/2006/relationships/image" Target="../media/image63.jpg"/><Relationship Id="rId4" Type="http://schemas.openxmlformats.org/officeDocument/2006/relationships/image" Target="../media/image75.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69.xml"/><Relationship Id="rId3" Type="http://schemas.openxmlformats.org/officeDocument/2006/relationships/image" Target="../media/image63.jpg"/><Relationship Id="rId4" Type="http://schemas.openxmlformats.org/officeDocument/2006/relationships/image" Target="../media/image7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0.xml"/><Relationship Id="rId3" Type="http://schemas.openxmlformats.org/officeDocument/2006/relationships/image" Target="../media/image70.jp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1.xml"/><Relationship Id="rId3" Type="http://schemas.openxmlformats.org/officeDocument/2006/relationships/image" Target="../media/image82.jp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2.xml"/><Relationship Id="rId3" Type="http://schemas.openxmlformats.org/officeDocument/2006/relationships/image" Target="../media/image74.jp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3.xml"/><Relationship Id="rId3" Type="http://schemas.openxmlformats.org/officeDocument/2006/relationships/image" Target="../media/image79.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4.xml"/><Relationship Id="rId3" Type="http://schemas.openxmlformats.org/officeDocument/2006/relationships/image" Target="../media/image79.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5.xml"/><Relationship Id="rId3" Type="http://schemas.openxmlformats.org/officeDocument/2006/relationships/image" Target="../media/image77.jp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6.xml"/><Relationship Id="rId3" Type="http://schemas.openxmlformats.org/officeDocument/2006/relationships/image" Target="../media/image76.jpg"/><Relationship Id="rId4" Type="http://schemas.openxmlformats.org/officeDocument/2006/relationships/image" Target="../media/image83.jp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7.xml"/><Relationship Id="rId3" Type="http://schemas.openxmlformats.org/officeDocument/2006/relationships/image" Target="../media/image85.jpg"/><Relationship Id="rId4" Type="http://schemas.openxmlformats.org/officeDocument/2006/relationships/image" Target="../media/image139.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8.xml"/><Relationship Id="rId3" Type="http://schemas.openxmlformats.org/officeDocument/2006/relationships/image" Target="../media/image85.jpg"/><Relationship Id="rId4" Type="http://schemas.openxmlformats.org/officeDocument/2006/relationships/image" Target="../media/image139.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9.xml"/><Relationship Id="rId3" Type="http://schemas.openxmlformats.org/officeDocument/2006/relationships/image" Target="../media/image85.jpg"/><Relationship Id="rId4" Type="http://schemas.openxmlformats.org/officeDocument/2006/relationships/image" Target="../media/image13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7.jp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0.xml"/><Relationship Id="rId3" Type="http://schemas.openxmlformats.org/officeDocument/2006/relationships/image" Target="../media/image91.gif"/></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1.xml"/><Relationship Id="rId3" Type="http://schemas.openxmlformats.org/officeDocument/2006/relationships/image" Target="../media/image80.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82.xml"/><Relationship Id="rId3" Type="http://schemas.openxmlformats.org/officeDocument/2006/relationships/image" Target="../media/image78.jp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3.xml"/><Relationship Id="rId3" Type="http://schemas.openxmlformats.org/officeDocument/2006/relationships/image" Target="../media/image81.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4.xml"/><Relationship Id="rId3" Type="http://schemas.openxmlformats.org/officeDocument/2006/relationships/image" Target="../media/image86.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5.xml"/><Relationship Id="rId3" Type="http://schemas.openxmlformats.org/officeDocument/2006/relationships/image" Target="../media/image86.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6.xml"/><Relationship Id="rId3" Type="http://schemas.openxmlformats.org/officeDocument/2006/relationships/image" Target="../media/image86.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8.xml"/><Relationship Id="rId3" Type="http://schemas.openxmlformats.org/officeDocument/2006/relationships/image" Target="../media/image89.jp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89.xml"/><Relationship Id="rId3" Type="http://schemas.openxmlformats.org/officeDocument/2006/relationships/image" Target="../media/image94.png"/><Relationship Id="rId4" Type="http://schemas.openxmlformats.org/officeDocument/2006/relationships/image" Target="../media/image90.jpg"/><Relationship Id="rId5" Type="http://schemas.openxmlformats.org/officeDocument/2006/relationships/image" Target="../media/image9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9.xml"/><Relationship Id="rId3" Type="http://schemas.openxmlformats.org/officeDocument/2006/relationships/image" Target="../media/image7.jp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0.xml"/><Relationship Id="rId3" Type="http://schemas.openxmlformats.org/officeDocument/2006/relationships/image" Target="../media/image100.jpg"/><Relationship Id="rId4" Type="http://schemas.openxmlformats.org/officeDocument/2006/relationships/image" Target="../media/image96.jp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1.xml"/><Relationship Id="rId3" Type="http://schemas.openxmlformats.org/officeDocument/2006/relationships/image" Target="../media/image87.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2.xml"/><Relationship Id="rId3" Type="http://schemas.openxmlformats.org/officeDocument/2006/relationships/image" Target="../media/image88.jpg"/><Relationship Id="rId4" Type="http://schemas.openxmlformats.org/officeDocument/2006/relationships/image" Target="../media/image97.jpg"/><Relationship Id="rId5" Type="http://schemas.openxmlformats.org/officeDocument/2006/relationships/image" Target="../media/image99.jp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3.xml"/><Relationship Id="rId3" Type="http://schemas.openxmlformats.org/officeDocument/2006/relationships/image" Target="../media/image88.jpg"/><Relationship Id="rId4" Type="http://schemas.openxmlformats.org/officeDocument/2006/relationships/image" Target="../media/image97.jpg"/><Relationship Id="rId5" Type="http://schemas.openxmlformats.org/officeDocument/2006/relationships/image" Target="../media/image99.jp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4.xml"/><Relationship Id="rId3" Type="http://schemas.openxmlformats.org/officeDocument/2006/relationships/image" Target="../media/image88.jpg"/><Relationship Id="rId4" Type="http://schemas.openxmlformats.org/officeDocument/2006/relationships/image" Target="../media/image97.jpg"/><Relationship Id="rId5" Type="http://schemas.openxmlformats.org/officeDocument/2006/relationships/image" Target="../media/image99.jp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5.xml"/><Relationship Id="rId3" Type="http://schemas.openxmlformats.org/officeDocument/2006/relationships/image" Target="../media/image88.jpg"/><Relationship Id="rId4" Type="http://schemas.openxmlformats.org/officeDocument/2006/relationships/image" Target="../media/image97.jpg"/><Relationship Id="rId5" Type="http://schemas.openxmlformats.org/officeDocument/2006/relationships/image" Target="../media/image99.jp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6.xml"/><Relationship Id="rId3" Type="http://schemas.openxmlformats.org/officeDocument/2006/relationships/image" Target="../media/image132.jpg"/><Relationship Id="rId4" Type="http://schemas.openxmlformats.org/officeDocument/2006/relationships/image" Target="../media/image135.jp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7.xml"/><Relationship Id="rId3" Type="http://schemas.openxmlformats.org/officeDocument/2006/relationships/image" Target="../media/image103.jp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8.xml"/><Relationship Id="rId3" Type="http://schemas.openxmlformats.org/officeDocument/2006/relationships/image" Target="../media/image101.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99.xml"/><Relationship Id="rId3" Type="http://schemas.openxmlformats.org/officeDocument/2006/relationships/image" Target="../media/image10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8" name="Shape 108"/>
        <p:cNvGrpSpPr/>
        <p:nvPr/>
      </p:nvGrpSpPr>
      <p:grpSpPr>
        <a:xfrm>
          <a:off x="0" y="0"/>
          <a:ext cx="0" cy="0"/>
          <a:chOff x="0" y="0"/>
          <a:chExt cx="0" cy="0"/>
        </a:xfrm>
      </p:grpSpPr>
      <p:sp>
        <p:nvSpPr>
          <p:cNvPr id="109" name="Google Shape;109;p19"/>
          <p:cNvSpPr/>
          <p:nvPr/>
        </p:nvSpPr>
        <p:spPr>
          <a:xfrm>
            <a:off x="0" y="3180600"/>
            <a:ext cx="5055600" cy="1962900"/>
          </a:xfrm>
          <a:prstGeom prst="roundRect">
            <a:avLst>
              <a:gd fmla="val 16667" name="adj"/>
            </a:avLst>
          </a:prstGeom>
          <a:gradFill>
            <a:gsLst>
              <a:gs pos="0">
                <a:srgbClr val="93C47D"/>
              </a:gs>
              <a:gs pos="100000">
                <a:schemeClr val="accent6"/>
              </a:gs>
            </a:gsLst>
            <a:path path="circle">
              <a:fillToRect r="100%" t="100%"/>
            </a:path>
            <a:tileRect b="-100%" l="-100%"/>
          </a:gra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lang="en" sz="3300">
                <a:solidFill>
                  <a:schemeClr val="accent2"/>
                </a:solidFill>
                <a:latin typeface="Comfortaa SemiBold"/>
                <a:ea typeface="Comfortaa SemiBold"/>
                <a:cs typeface="Comfortaa SemiBold"/>
                <a:sym typeface="Comfortaa SemiBold"/>
              </a:rPr>
              <a:t>I’m Cutting You Off!</a:t>
            </a:r>
            <a:endParaRPr sz="3300">
              <a:solidFill>
                <a:schemeClr val="accent2"/>
              </a:solidFill>
              <a:latin typeface="Comfortaa SemiBold"/>
              <a:ea typeface="Comfortaa SemiBold"/>
              <a:cs typeface="Comfortaa SemiBold"/>
              <a:sym typeface="Comfortaa SemiBold"/>
            </a:endParaRPr>
          </a:p>
          <a:p>
            <a:pPr indent="0" lvl="0" marL="0" rtl="0" algn="ctr">
              <a:lnSpc>
                <a:spcPct val="115000"/>
              </a:lnSpc>
              <a:spcBef>
                <a:spcPts val="0"/>
              </a:spcBef>
              <a:spcAft>
                <a:spcPts val="0"/>
              </a:spcAft>
              <a:buClr>
                <a:schemeClr val="dk1"/>
              </a:buClr>
              <a:buSzPts val="1100"/>
              <a:buFont typeface="Arial"/>
              <a:buNone/>
            </a:pPr>
            <a:r>
              <a:rPr lang="en" sz="2700">
                <a:solidFill>
                  <a:schemeClr val="accent2"/>
                </a:solidFill>
                <a:latin typeface="Comfortaa Medium"/>
                <a:ea typeface="Comfortaa Medium"/>
                <a:cs typeface="Comfortaa Medium"/>
                <a:sym typeface="Comfortaa Medium"/>
              </a:rPr>
              <a:t>Plant Pruning Basics</a:t>
            </a:r>
            <a:endParaRPr sz="2700">
              <a:solidFill>
                <a:schemeClr val="accent2"/>
              </a:solidFill>
              <a:latin typeface="Comfortaa Medium"/>
              <a:ea typeface="Comfortaa Medium"/>
              <a:cs typeface="Comfortaa Medium"/>
              <a:sym typeface="Comfortaa Medium"/>
            </a:endParaRPr>
          </a:p>
          <a:p>
            <a:pPr indent="0" lvl="0" marL="0" rtl="0" algn="ctr">
              <a:lnSpc>
                <a:spcPct val="115000"/>
              </a:lnSpc>
              <a:spcBef>
                <a:spcPts val="0"/>
              </a:spcBef>
              <a:spcAft>
                <a:spcPts val="0"/>
              </a:spcAft>
              <a:buClr>
                <a:schemeClr val="dk1"/>
              </a:buClr>
              <a:buSzPts val="1100"/>
              <a:buFont typeface="Arial"/>
              <a:buNone/>
            </a:pPr>
            <a:r>
              <a:rPr lang="en" sz="2700">
                <a:solidFill>
                  <a:schemeClr val="accent2"/>
                </a:solidFill>
                <a:latin typeface="Comfortaa"/>
                <a:ea typeface="Comfortaa"/>
                <a:cs typeface="Comfortaa"/>
                <a:sym typeface="Comfortaa"/>
              </a:rPr>
              <a:t>Cora Borgens</a:t>
            </a:r>
            <a:endParaRPr sz="20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189" name="Shape 189"/>
        <p:cNvGrpSpPr/>
        <p:nvPr/>
      </p:nvGrpSpPr>
      <p:grpSpPr>
        <a:xfrm>
          <a:off x="0" y="0"/>
          <a:ext cx="0" cy="0"/>
          <a:chOff x="0" y="0"/>
          <a:chExt cx="0" cy="0"/>
        </a:xfrm>
      </p:grpSpPr>
      <p:sp>
        <p:nvSpPr>
          <p:cNvPr id="190" name="Google Shape;190;p28"/>
          <p:cNvSpPr txBox="1"/>
          <p:nvPr>
            <p:ph type="title"/>
          </p:nvPr>
        </p:nvSpPr>
        <p:spPr>
          <a:xfrm>
            <a:off x="663913" y="373285"/>
            <a:ext cx="3608100" cy="77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Century Gothic"/>
              <a:buNone/>
            </a:pPr>
            <a:r>
              <a:rPr b="1" lang="en">
                <a:latin typeface="Comfortaa"/>
                <a:ea typeface="Comfortaa"/>
                <a:cs typeface="Comfortaa"/>
                <a:sym typeface="Comfortaa"/>
              </a:rPr>
              <a:t>Why Prune?</a:t>
            </a:r>
            <a:endParaRPr b="1">
              <a:latin typeface="Comfortaa"/>
              <a:ea typeface="Comfortaa"/>
              <a:cs typeface="Comfortaa"/>
              <a:sym typeface="Comfortaa"/>
            </a:endParaRPr>
          </a:p>
        </p:txBody>
      </p:sp>
      <p:sp>
        <p:nvSpPr>
          <p:cNvPr id="191" name="Google Shape;191;p28"/>
          <p:cNvSpPr txBox="1"/>
          <p:nvPr>
            <p:ph idx="1" type="body"/>
          </p:nvPr>
        </p:nvSpPr>
        <p:spPr>
          <a:xfrm>
            <a:off x="4568425" y="373275"/>
            <a:ext cx="4325700" cy="4538100"/>
          </a:xfrm>
          <a:prstGeom prst="rect">
            <a:avLst/>
          </a:prstGeom>
          <a:noFill/>
          <a:ln>
            <a:noFill/>
          </a:ln>
        </p:spPr>
        <p:txBody>
          <a:bodyPr anchorCtr="0" anchor="t" bIns="45700" lIns="91425" spcFirstLastPara="1" rIns="91425" wrap="square" tIns="45700">
            <a:noAutofit/>
          </a:bodyPr>
          <a:lstStyle/>
          <a:p>
            <a:pPr indent="-400050" lvl="0" marL="457200" rtl="0" algn="l">
              <a:lnSpc>
                <a:spcPct val="100000"/>
              </a:lnSpc>
              <a:spcBef>
                <a:spcPts val="0"/>
              </a:spcBef>
              <a:spcAft>
                <a:spcPts val="0"/>
              </a:spcAft>
              <a:buClr>
                <a:schemeClr val="accent2"/>
              </a:buClr>
              <a:buSzPts val="2700"/>
              <a:buFont typeface="Comfortaa Medium"/>
              <a:buChar char="●"/>
            </a:pPr>
            <a:r>
              <a:rPr lang="en" sz="2700">
                <a:solidFill>
                  <a:schemeClr val="accent2"/>
                </a:solidFill>
                <a:latin typeface="Comfortaa Medium"/>
                <a:ea typeface="Comfortaa Medium"/>
                <a:cs typeface="Comfortaa Medium"/>
                <a:sym typeface="Comfortaa Medium"/>
              </a:rPr>
              <a:t>Size / Form</a:t>
            </a:r>
            <a:endParaRPr sz="2700">
              <a:solidFill>
                <a:schemeClr val="accent2"/>
              </a:solidFill>
              <a:latin typeface="Comfortaa Medium"/>
              <a:ea typeface="Comfortaa Medium"/>
              <a:cs typeface="Comfortaa Medium"/>
              <a:sym typeface="Comfortaa Medium"/>
            </a:endParaRPr>
          </a:p>
          <a:p>
            <a:pPr indent="-400050" lvl="0" marL="457200" rtl="0" algn="l">
              <a:lnSpc>
                <a:spcPct val="100000"/>
              </a:lnSpc>
              <a:spcBef>
                <a:spcPts val="0"/>
              </a:spcBef>
              <a:spcAft>
                <a:spcPts val="0"/>
              </a:spcAft>
              <a:buClr>
                <a:schemeClr val="accent2"/>
              </a:buClr>
              <a:buSzPts val="2700"/>
              <a:buFont typeface="Comfortaa Medium"/>
              <a:buChar char="●"/>
            </a:pPr>
            <a:r>
              <a:rPr lang="en" sz="2700">
                <a:solidFill>
                  <a:schemeClr val="accent2"/>
                </a:solidFill>
                <a:latin typeface="Comfortaa Medium"/>
                <a:ea typeface="Comfortaa Medium"/>
                <a:cs typeface="Comfortaa Medium"/>
                <a:sym typeface="Comfortaa Medium"/>
              </a:rPr>
              <a:t>Health / Rejuvenation </a:t>
            </a:r>
            <a:endParaRPr sz="2700">
              <a:solidFill>
                <a:schemeClr val="accent2"/>
              </a:solidFill>
              <a:latin typeface="Comfortaa Medium"/>
              <a:ea typeface="Comfortaa Medium"/>
              <a:cs typeface="Comfortaa Medium"/>
              <a:sym typeface="Comfortaa Medium"/>
            </a:endParaRPr>
          </a:p>
          <a:p>
            <a:pPr indent="-400050" lvl="0" marL="457200" rtl="0" algn="l">
              <a:lnSpc>
                <a:spcPct val="100000"/>
              </a:lnSpc>
              <a:spcBef>
                <a:spcPts val="0"/>
              </a:spcBef>
              <a:spcAft>
                <a:spcPts val="0"/>
              </a:spcAft>
              <a:buClr>
                <a:schemeClr val="accent2"/>
              </a:buClr>
              <a:buSzPts val="2700"/>
              <a:buFont typeface="Comfortaa Medium"/>
              <a:buChar char="●"/>
            </a:pPr>
            <a:r>
              <a:rPr lang="en" sz="2700">
                <a:solidFill>
                  <a:schemeClr val="accent2"/>
                </a:solidFill>
                <a:latin typeface="Comfortaa Medium"/>
                <a:ea typeface="Comfortaa Medium"/>
                <a:cs typeface="Comfortaa Medium"/>
                <a:sym typeface="Comfortaa Medium"/>
              </a:rPr>
              <a:t>Training</a:t>
            </a:r>
            <a:endParaRPr sz="2700" u="sng">
              <a:solidFill>
                <a:schemeClr val="accent2"/>
              </a:solidFill>
              <a:latin typeface="Comfortaa Medium"/>
              <a:ea typeface="Comfortaa Medium"/>
              <a:cs typeface="Comfortaa Medium"/>
              <a:sym typeface="Comfortaa Medium"/>
            </a:endParaRPr>
          </a:p>
          <a:p>
            <a:pPr indent="-400050" lvl="0" marL="457200" rtl="0" algn="l">
              <a:lnSpc>
                <a:spcPct val="100000"/>
              </a:lnSpc>
              <a:spcBef>
                <a:spcPts val="0"/>
              </a:spcBef>
              <a:spcAft>
                <a:spcPts val="0"/>
              </a:spcAft>
              <a:buClr>
                <a:schemeClr val="accent2"/>
              </a:buClr>
              <a:buSzPts val="2700"/>
              <a:buFont typeface="Comfortaa Medium"/>
              <a:buChar char="●"/>
            </a:pPr>
            <a:r>
              <a:rPr lang="en" sz="2700">
                <a:solidFill>
                  <a:schemeClr val="accent2"/>
                </a:solidFill>
                <a:latin typeface="Comfortaa Medium"/>
                <a:ea typeface="Comfortaa Medium"/>
                <a:cs typeface="Comfortaa Medium"/>
                <a:sym typeface="Comfortaa Medium"/>
              </a:rPr>
              <a:t>Flowering/Fruiting</a:t>
            </a:r>
            <a:endParaRPr sz="2700">
              <a:solidFill>
                <a:schemeClr val="accent2"/>
              </a:solidFill>
              <a:latin typeface="Comfortaa Medium"/>
              <a:ea typeface="Comfortaa Medium"/>
              <a:cs typeface="Comfortaa Medium"/>
              <a:sym typeface="Comfortaa Medium"/>
            </a:endParaRPr>
          </a:p>
          <a:p>
            <a:pPr indent="-400050" lvl="0" marL="457200" rtl="0" algn="l">
              <a:lnSpc>
                <a:spcPct val="100000"/>
              </a:lnSpc>
              <a:spcBef>
                <a:spcPts val="0"/>
              </a:spcBef>
              <a:spcAft>
                <a:spcPts val="0"/>
              </a:spcAft>
              <a:buClr>
                <a:schemeClr val="accent2"/>
              </a:buClr>
              <a:buSzPts val="2700"/>
              <a:buFont typeface="Comfortaa Medium"/>
              <a:buChar char="●"/>
            </a:pPr>
            <a:r>
              <a:rPr lang="en" sz="2700">
                <a:solidFill>
                  <a:schemeClr val="accent2"/>
                </a:solidFill>
                <a:latin typeface="Comfortaa Medium"/>
                <a:ea typeface="Comfortaa Medium"/>
                <a:cs typeface="Comfortaa Medium"/>
                <a:sym typeface="Comfortaa Medium"/>
              </a:rPr>
              <a:t>Safety</a:t>
            </a:r>
            <a:endParaRPr sz="2700">
              <a:solidFill>
                <a:schemeClr val="accent2"/>
              </a:solidFill>
              <a:latin typeface="Comfortaa Medium"/>
              <a:ea typeface="Comfortaa Medium"/>
              <a:cs typeface="Comfortaa Medium"/>
              <a:sym typeface="Comfortaa Medium"/>
            </a:endParaRPr>
          </a:p>
          <a:p>
            <a:pPr indent="-400050" lvl="0" marL="457200" rtl="0" algn="l">
              <a:lnSpc>
                <a:spcPct val="100000"/>
              </a:lnSpc>
              <a:spcBef>
                <a:spcPts val="0"/>
              </a:spcBef>
              <a:spcAft>
                <a:spcPts val="0"/>
              </a:spcAft>
              <a:buClr>
                <a:schemeClr val="accent2"/>
              </a:buClr>
              <a:buSzPts val="2700"/>
              <a:buFont typeface="Comfortaa Medium"/>
              <a:buChar char="●"/>
            </a:pPr>
            <a:r>
              <a:rPr lang="en" sz="2700">
                <a:solidFill>
                  <a:schemeClr val="accent2"/>
                </a:solidFill>
                <a:latin typeface="Comfortaa Medium"/>
                <a:ea typeface="Comfortaa Medium"/>
                <a:cs typeface="Comfortaa Medium"/>
                <a:sym typeface="Comfortaa Medium"/>
              </a:rPr>
              <a:t>Purpose</a:t>
            </a:r>
            <a:endParaRPr sz="2700">
              <a:solidFill>
                <a:schemeClr val="accent2"/>
              </a:solidFill>
              <a:latin typeface="Comfortaa Medium"/>
              <a:ea typeface="Comfortaa Medium"/>
              <a:cs typeface="Comfortaa Medium"/>
              <a:sym typeface="Comfortaa Medium"/>
            </a:endParaRPr>
          </a:p>
        </p:txBody>
      </p:sp>
      <p:sp>
        <p:nvSpPr>
          <p:cNvPr id="192" name="Google Shape;192;p28"/>
          <p:cNvSpPr txBox="1"/>
          <p:nvPr/>
        </p:nvSpPr>
        <p:spPr>
          <a:xfrm>
            <a:off x="0" y="0"/>
            <a:ext cx="2055000" cy="436200"/>
          </a:xfrm>
          <a:prstGeom prst="rect">
            <a:avLst/>
          </a:prstGeom>
          <a:noFill/>
          <a:ln>
            <a:noFill/>
          </a:ln>
        </p:spPr>
        <p:txBody>
          <a:bodyPr anchorCtr="0" anchor="t" bIns="91425" lIns="91425" spcFirstLastPara="1" rIns="91425" wrap="square" tIns="91425">
            <a:noAutofit/>
          </a:bodyPr>
          <a:lstStyle/>
          <a:p>
            <a:pPr indent="0" lvl="0" marL="0" rtl="0" algn="ctr">
              <a:lnSpc>
                <a:spcPct val="83000"/>
              </a:lnSpc>
              <a:spcBef>
                <a:spcPts val="0"/>
              </a:spcBef>
              <a:spcAft>
                <a:spcPts val="0"/>
              </a:spcAft>
              <a:buClr>
                <a:schemeClr val="lt1"/>
              </a:buClr>
              <a:buSzPts val="5400"/>
              <a:buFont typeface="Century Gothic"/>
              <a:buNone/>
            </a:pPr>
            <a:r>
              <a:rPr b="1" lang="en" sz="1600" u="sng">
                <a:solidFill>
                  <a:schemeClr val="dk2"/>
                </a:solidFill>
                <a:latin typeface="Comfortaa"/>
                <a:ea typeface="Comfortaa"/>
                <a:cs typeface="Comfortaa"/>
                <a:sym typeface="Comfortaa"/>
              </a:rPr>
              <a:t>WHY PRUNING?</a:t>
            </a:r>
            <a:endParaRPr b="1" sz="1600" u="sng">
              <a:solidFill>
                <a:schemeClr val="dk2"/>
              </a:solidFill>
              <a:latin typeface="Comfortaa"/>
              <a:ea typeface="Comfortaa"/>
              <a:cs typeface="Comfortaa"/>
              <a:sym typeface="Comfortaa"/>
            </a:endParaRPr>
          </a:p>
          <a:p>
            <a:pPr indent="0" lvl="0" marL="0" rtl="0" algn="l">
              <a:spcBef>
                <a:spcPts val="0"/>
              </a:spcBef>
              <a:spcAft>
                <a:spcPts val="0"/>
              </a:spcAft>
              <a:buNone/>
            </a:pPr>
            <a:r>
              <a:t/>
            </a:r>
            <a:endParaRPr sz="1600" u="sng">
              <a:solidFill>
                <a:schemeClr val="dk2"/>
              </a:solidFill>
            </a:endParaRPr>
          </a:p>
        </p:txBody>
      </p:sp>
      <p:pic>
        <p:nvPicPr>
          <p:cNvPr id="193" name="Google Shape;193;p28"/>
          <p:cNvPicPr preferRelativeResize="0"/>
          <p:nvPr/>
        </p:nvPicPr>
        <p:blipFill>
          <a:blip r:embed="rId3">
            <a:alphaModFix/>
          </a:blip>
          <a:stretch>
            <a:fillRect/>
          </a:stretch>
        </p:blipFill>
        <p:spPr>
          <a:xfrm>
            <a:off x="470475" y="1105648"/>
            <a:ext cx="3739561" cy="3805725"/>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1045" name="Shape 1045"/>
        <p:cNvGrpSpPr/>
        <p:nvPr/>
      </p:nvGrpSpPr>
      <p:grpSpPr>
        <a:xfrm>
          <a:off x="0" y="0"/>
          <a:ext cx="0" cy="0"/>
          <a:chOff x="0" y="0"/>
          <a:chExt cx="0" cy="0"/>
        </a:xfrm>
      </p:grpSpPr>
      <p:sp>
        <p:nvSpPr>
          <p:cNvPr id="1046" name="Google Shape;1046;p118"/>
          <p:cNvSpPr txBox="1"/>
          <p:nvPr>
            <p:ph type="title"/>
          </p:nvPr>
        </p:nvSpPr>
        <p:spPr>
          <a:xfrm>
            <a:off x="379000" y="413400"/>
            <a:ext cx="4291800" cy="5469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85000"/>
              </a:lnSpc>
              <a:spcBef>
                <a:spcPts val="0"/>
              </a:spcBef>
              <a:spcAft>
                <a:spcPts val="0"/>
              </a:spcAft>
              <a:buClr>
                <a:srgbClr val="724108"/>
              </a:buClr>
              <a:buSzPct val="171428"/>
              <a:buFont typeface="Calibri"/>
              <a:buNone/>
            </a:pPr>
            <a:r>
              <a:rPr b="1" lang="en" u="sng">
                <a:solidFill>
                  <a:srgbClr val="724108"/>
                </a:solidFill>
                <a:latin typeface="Comfortaa"/>
                <a:ea typeface="Comfortaa"/>
                <a:cs typeface="Comfortaa"/>
                <a:sym typeface="Comfortaa"/>
              </a:rPr>
              <a:t>Basal Growers - Shrubs</a:t>
            </a:r>
            <a:endParaRPr b="1" u="sng">
              <a:latin typeface="Comfortaa"/>
              <a:ea typeface="Comfortaa"/>
              <a:cs typeface="Comfortaa"/>
              <a:sym typeface="Comfortaa"/>
            </a:endParaRPr>
          </a:p>
        </p:txBody>
      </p:sp>
      <p:sp>
        <p:nvSpPr>
          <p:cNvPr id="1047" name="Google Shape;1047;p118"/>
          <p:cNvSpPr txBox="1"/>
          <p:nvPr>
            <p:ph idx="1" type="body"/>
          </p:nvPr>
        </p:nvSpPr>
        <p:spPr>
          <a:xfrm>
            <a:off x="379000" y="1204650"/>
            <a:ext cx="4193100" cy="3576600"/>
          </a:xfrm>
          <a:prstGeom prst="rect">
            <a:avLst/>
          </a:prstGeom>
          <a:noFill/>
          <a:ln>
            <a:noFill/>
          </a:ln>
        </p:spPr>
        <p:txBody>
          <a:bodyPr anchorCtr="0" anchor="t" bIns="45700" lIns="0" spcFirstLastPara="1" rIns="0" wrap="square" tIns="45700">
            <a:noAutofit/>
          </a:bodyPr>
          <a:lstStyle/>
          <a:p>
            <a:pPr indent="-384175" lvl="0" marL="457200" rtl="0" algn="l">
              <a:lnSpc>
                <a:spcPct val="115000"/>
              </a:lnSpc>
              <a:spcBef>
                <a:spcPts val="0"/>
              </a:spcBef>
              <a:spcAft>
                <a:spcPts val="0"/>
              </a:spcAft>
              <a:buSzPts val="2450"/>
              <a:buFont typeface="Comfortaa SemiBold"/>
              <a:buChar char="●"/>
            </a:pPr>
            <a:r>
              <a:rPr lang="en" sz="2450">
                <a:latin typeface="Comfortaa SemiBold"/>
                <a:ea typeface="Comfortaa SemiBold"/>
                <a:cs typeface="Comfortaa SemiBold"/>
                <a:sym typeface="Comfortaa SemiBold"/>
              </a:rPr>
              <a:t>Multiple trunks or basal stems</a:t>
            </a:r>
            <a:endParaRPr sz="2450">
              <a:latin typeface="Comfortaa SemiBold"/>
              <a:ea typeface="Comfortaa SemiBold"/>
              <a:cs typeface="Comfortaa SemiBold"/>
              <a:sym typeface="Comfortaa SemiBold"/>
            </a:endParaRPr>
          </a:p>
          <a:p>
            <a:pPr indent="-384175" lvl="0" marL="457200" rtl="0" algn="l">
              <a:lnSpc>
                <a:spcPct val="115000"/>
              </a:lnSpc>
              <a:spcBef>
                <a:spcPts val="1000"/>
              </a:spcBef>
              <a:spcAft>
                <a:spcPts val="0"/>
              </a:spcAft>
              <a:buSzPts val="2450"/>
              <a:buChar char="●"/>
            </a:pPr>
            <a:r>
              <a:rPr lang="en" sz="2450">
                <a:latin typeface="Comfortaa SemiBold"/>
                <a:ea typeface="Comfortaa SemiBold"/>
                <a:cs typeface="Comfortaa SemiBold"/>
                <a:sym typeface="Comfortaa SemiBold"/>
              </a:rPr>
              <a:t>Largest buds on mid portion of the stem</a:t>
            </a:r>
            <a:endParaRPr sz="2450">
              <a:latin typeface="Comfortaa SemiBold"/>
              <a:ea typeface="Comfortaa SemiBold"/>
              <a:cs typeface="Comfortaa SemiBold"/>
              <a:sym typeface="Comfortaa SemiBold"/>
            </a:endParaRPr>
          </a:p>
          <a:p>
            <a:pPr indent="-384175" lvl="0" marL="457200" rtl="0" algn="l">
              <a:lnSpc>
                <a:spcPct val="115000"/>
              </a:lnSpc>
              <a:spcBef>
                <a:spcPts val="1400"/>
              </a:spcBef>
              <a:spcAft>
                <a:spcPts val="1000"/>
              </a:spcAft>
              <a:buSzPts val="2450"/>
              <a:buChar char="●"/>
            </a:pPr>
            <a:r>
              <a:rPr lang="en" sz="2450">
                <a:latin typeface="Comfortaa SemiBold"/>
                <a:ea typeface="Comfortaa SemiBold"/>
                <a:cs typeface="Comfortaa SemiBold"/>
                <a:sym typeface="Comfortaa SemiBold"/>
              </a:rPr>
              <a:t>Flower on lateral portions of the stem</a:t>
            </a:r>
            <a:endParaRPr sz="2450">
              <a:latin typeface="Comfortaa SemiBold"/>
              <a:ea typeface="Comfortaa SemiBold"/>
              <a:cs typeface="Comfortaa SemiBold"/>
              <a:sym typeface="Comfortaa SemiBold"/>
            </a:endParaRPr>
          </a:p>
        </p:txBody>
      </p:sp>
      <p:sp>
        <p:nvSpPr>
          <p:cNvPr id="1048" name="Google Shape;1048;p118"/>
          <p:cNvSpPr txBox="1"/>
          <p:nvPr/>
        </p:nvSpPr>
        <p:spPr>
          <a:xfrm>
            <a:off x="0" y="0"/>
            <a:ext cx="2697900" cy="41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u="sng">
                <a:solidFill>
                  <a:schemeClr val="dk2"/>
                </a:solidFill>
                <a:latin typeface="Comfortaa Medium"/>
                <a:ea typeface="Comfortaa Medium"/>
                <a:cs typeface="Comfortaa Medium"/>
                <a:sym typeface="Comfortaa Medium"/>
              </a:rPr>
              <a:t>Plant Growth &amp; Pruning</a:t>
            </a:r>
            <a:endParaRPr sz="1600" u="sng">
              <a:solidFill>
                <a:schemeClr val="dk2"/>
              </a:solidFill>
              <a:latin typeface="Comfortaa Medium"/>
              <a:ea typeface="Comfortaa Medium"/>
              <a:cs typeface="Comfortaa Medium"/>
              <a:sym typeface="Comfortaa Medium"/>
            </a:endParaRPr>
          </a:p>
        </p:txBody>
      </p:sp>
      <p:pic>
        <p:nvPicPr>
          <p:cNvPr id="1049" name="Google Shape;1049;p118"/>
          <p:cNvPicPr preferRelativeResize="0"/>
          <p:nvPr/>
        </p:nvPicPr>
        <p:blipFill>
          <a:blip r:embed="rId3">
            <a:alphaModFix/>
          </a:blip>
          <a:stretch>
            <a:fillRect/>
          </a:stretch>
        </p:blipFill>
        <p:spPr>
          <a:xfrm>
            <a:off x="4572000" y="1204650"/>
            <a:ext cx="4328949" cy="2887506"/>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1054" name="Shape 1054"/>
        <p:cNvGrpSpPr/>
        <p:nvPr/>
      </p:nvGrpSpPr>
      <p:grpSpPr>
        <a:xfrm>
          <a:off x="0" y="0"/>
          <a:ext cx="0" cy="0"/>
          <a:chOff x="0" y="0"/>
          <a:chExt cx="0" cy="0"/>
        </a:xfrm>
      </p:grpSpPr>
      <p:sp>
        <p:nvSpPr>
          <p:cNvPr id="1055" name="Google Shape;1055;p119"/>
          <p:cNvSpPr txBox="1"/>
          <p:nvPr>
            <p:ph type="title"/>
          </p:nvPr>
        </p:nvSpPr>
        <p:spPr>
          <a:xfrm>
            <a:off x="379000" y="413400"/>
            <a:ext cx="4291800" cy="5469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85000"/>
              </a:lnSpc>
              <a:spcBef>
                <a:spcPts val="0"/>
              </a:spcBef>
              <a:spcAft>
                <a:spcPts val="0"/>
              </a:spcAft>
              <a:buClr>
                <a:srgbClr val="724108"/>
              </a:buClr>
              <a:buSzPct val="171428"/>
              <a:buFont typeface="Calibri"/>
              <a:buNone/>
            </a:pPr>
            <a:r>
              <a:rPr b="1" lang="en" u="sng">
                <a:solidFill>
                  <a:srgbClr val="724108"/>
                </a:solidFill>
                <a:latin typeface="Comfortaa"/>
                <a:ea typeface="Comfortaa"/>
                <a:cs typeface="Comfortaa"/>
                <a:sym typeface="Comfortaa"/>
              </a:rPr>
              <a:t>Basal Growers - Shrubs</a:t>
            </a:r>
            <a:endParaRPr b="1" u="sng">
              <a:latin typeface="Comfortaa"/>
              <a:ea typeface="Comfortaa"/>
              <a:cs typeface="Comfortaa"/>
              <a:sym typeface="Comfortaa"/>
            </a:endParaRPr>
          </a:p>
        </p:txBody>
      </p:sp>
      <p:sp>
        <p:nvSpPr>
          <p:cNvPr id="1056" name="Google Shape;1056;p119"/>
          <p:cNvSpPr txBox="1"/>
          <p:nvPr>
            <p:ph idx="1" type="body"/>
          </p:nvPr>
        </p:nvSpPr>
        <p:spPr>
          <a:xfrm>
            <a:off x="379000" y="1204650"/>
            <a:ext cx="3877800" cy="3798600"/>
          </a:xfrm>
          <a:prstGeom prst="rect">
            <a:avLst/>
          </a:prstGeom>
          <a:noFill/>
          <a:ln>
            <a:noFill/>
          </a:ln>
        </p:spPr>
        <p:txBody>
          <a:bodyPr anchorCtr="0" anchor="t" bIns="45700" lIns="0" spcFirstLastPara="1" rIns="0" wrap="square" tIns="45700">
            <a:noAutofit/>
          </a:bodyPr>
          <a:lstStyle/>
          <a:p>
            <a:pPr indent="-384175" lvl="0" marL="457200" rtl="0" algn="l">
              <a:lnSpc>
                <a:spcPct val="115000"/>
              </a:lnSpc>
              <a:spcBef>
                <a:spcPts val="1400"/>
              </a:spcBef>
              <a:spcAft>
                <a:spcPts val="0"/>
              </a:spcAft>
              <a:buSzPts val="2450"/>
              <a:buFont typeface="Comfortaa SemiBold"/>
              <a:buChar char="●"/>
            </a:pPr>
            <a:r>
              <a:rPr lang="en" sz="2450">
                <a:latin typeface="Comfortaa SemiBold"/>
                <a:ea typeface="Comfortaa SemiBold"/>
                <a:cs typeface="Comfortaa SemiBold"/>
                <a:sym typeface="Comfortaa SemiBold"/>
              </a:rPr>
              <a:t>P</a:t>
            </a:r>
            <a:r>
              <a:rPr lang="en" sz="2450">
                <a:latin typeface="Comfortaa SemiBold"/>
                <a:ea typeface="Comfortaa SemiBold"/>
                <a:cs typeface="Comfortaa SemiBold"/>
                <a:sym typeface="Comfortaa SemiBold"/>
              </a:rPr>
              <a:t>rune to enhance blooming or fruiting</a:t>
            </a:r>
            <a:endParaRPr sz="2450">
              <a:latin typeface="Comfortaa SemiBold"/>
              <a:ea typeface="Comfortaa SemiBold"/>
              <a:cs typeface="Comfortaa SemiBold"/>
              <a:sym typeface="Comfortaa SemiBold"/>
            </a:endParaRPr>
          </a:p>
          <a:p>
            <a:pPr indent="-384175" lvl="0" marL="457200" rtl="0" algn="l">
              <a:lnSpc>
                <a:spcPct val="115000"/>
              </a:lnSpc>
              <a:spcBef>
                <a:spcPts val="1400"/>
              </a:spcBef>
              <a:spcAft>
                <a:spcPts val="0"/>
              </a:spcAft>
              <a:buSzPts val="2450"/>
              <a:buFont typeface="Comfortaa SemiBold"/>
              <a:buChar char="●"/>
            </a:pPr>
            <a:r>
              <a:rPr lang="en" sz="2450">
                <a:latin typeface="Comfortaa SemiBold"/>
                <a:ea typeface="Comfortaa SemiBold"/>
                <a:cs typeface="Comfortaa SemiBold"/>
                <a:sym typeface="Comfortaa SemiBold"/>
              </a:rPr>
              <a:t>Prune to keep from getting too crowded</a:t>
            </a:r>
            <a:endParaRPr sz="2450">
              <a:latin typeface="Comfortaa SemiBold"/>
              <a:ea typeface="Comfortaa SemiBold"/>
              <a:cs typeface="Comfortaa SemiBold"/>
              <a:sym typeface="Comfortaa SemiBold"/>
            </a:endParaRPr>
          </a:p>
          <a:p>
            <a:pPr indent="-384175" lvl="0" marL="457200" rtl="0" algn="l">
              <a:lnSpc>
                <a:spcPct val="115000"/>
              </a:lnSpc>
              <a:spcBef>
                <a:spcPts val="1400"/>
              </a:spcBef>
              <a:spcAft>
                <a:spcPts val="1000"/>
              </a:spcAft>
              <a:buSzPts val="2450"/>
              <a:buFont typeface="Comfortaa SemiBold"/>
              <a:buChar char="●"/>
            </a:pPr>
            <a:r>
              <a:rPr i="1" lang="en" sz="2450">
                <a:latin typeface="Comfortaa SemiBold"/>
                <a:ea typeface="Comfortaa SemiBold"/>
                <a:cs typeface="Comfortaa SemiBold"/>
                <a:sym typeface="Comfortaa SemiBold"/>
              </a:rPr>
              <a:t>Basal Growers include Forsythia, Boxwood, Spirea</a:t>
            </a:r>
            <a:endParaRPr sz="2450">
              <a:latin typeface="Comfortaa SemiBold"/>
              <a:ea typeface="Comfortaa SemiBold"/>
              <a:cs typeface="Comfortaa SemiBold"/>
              <a:sym typeface="Comfortaa SemiBold"/>
            </a:endParaRPr>
          </a:p>
        </p:txBody>
      </p:sp>
      <p:sp>
        <p:nvSpPr>
          <p:cNvPr id="1057" name="Google Shape;1057;p119"/>
          <p:cNvSpPr txBox="1"/>
          <p:nvPr/>
        </p:nvSpPr>
        <p:spPr>
          <a:xfrm>
            <a:off x="0" y="0"/>
            <a:ext cx="2697900" cy="41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u="sng">
                <a:solidFill>
                  <a:schemeClr val="dk2"/>
                </a:solidFill>
                <a:latin typeface="Comfortaa Medium"/>
                <a:ea typeface="Comfortaa Medium"/>
                <a:cs typeface="Comfortaa Medium"/>
                <a:sym typeface="Comfortaa Medium"/>
              </a:rPr>
              <a:t>Plant Growth &amp; Pruning</a:t>
            </a:r>
            <a:endParaRPr sz="1600" u="sng">
              <a:solidFill>
                <a:schemeClr val="dk2"/>
              </a:solidFill>
              <a:latin typeface="Comfortaa Medium"/>
              <a:ea typeface="Comfortaa Medium"/>
              <a:cs typeface="Comfortaa Medium"/>
              <a:sym typeface="Comfortaa Medium"/>
            </a:endParaRPr>
          </a:p>
        </p:txBody>
      </p:sp>
      <p:pic>
        <p:nvPicPr>
          <p:cNvPr id="1058" name="Google Shape;1058;p119"/>
          <p:cNvPicPr preferRelativeResize="0"/>
          <p:nvPr/>
        </p:nvPicPr>
        <p:blipFill>
          <a:blip r:embed="rId3">
            <a:alphaModFix/>
          </a:blip>
          <a:stretch>
            <a:fillRect/>
          </a:stretch>
        </p:blipFill>
        <p:spPr>
          <a:xfrm>
            <a:off x="4256800" y="1204650"/>
            <a:ext cx="4582400" cy="3436800"/>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1063" name="Shape 1063"/>
        <p:cNvGrpSpPr/>
        <p:nvPr/>
      </p:nvGrpSpPr>
      <p:grpSpPr>
        <a:xfrm>
          <a:off x="0" y="0"/>
          <a:ext cx="0" cy="0"/>
          <a:chOff x="0" y="0"/>
          <a:chExt cx="0" cy="0"/>
        </a:xfrm>
      </p:grpSpPr>
      <p:sp>
        <p:nvSpPr>
          <p:cNvPr id="1064" name="Google Shape;1064;p120"/>
          <p:cNvSpPr txBox="1"/>
          <p:nvPr>
            <p:ph type="title"/>
          </p:nvPr>
        </p:nvSpPr>
        <p:spPr>
          <a:xfrm>
            <a:off x="127600" y="413400"/>
            <a:ext cx="5562900" cy="540000"/>
          </a:xfrm>
          <a:prstGeom prst="rect">
            <a:avLst/>
          </a:prstGeom>
          <a:noFill/>
          <a:ln>
            <a:noFill/>
          </a:ln>
        </p:spPr>
        <p:txBody>
          <a:bodyPr anchorCtr="0" anchor="b" bIns="45700" lIns="91425" spcFirstLastPara="1" rIns="91425" wrap="square" tIns="45700">
            <a:normAutofit/>
          </a:bodyPr>
          <a:lstStyle/>
          <a:p>
            <a:pPr indent="0" lvl="0" marL="0" rtl="0" algn="ctr">
              <a:lnSpc>
                <a:spcPct val="85000"/>
              </a:lnSpc>
              <a:spcBef>
                <a:spcPts val="0"/>
              </a:spcBef>
              <a:spcAft>
                <a:spcPts val="0"/>
              </a:spcAft>
              <a:buClr>
                <a:srgbClr val="724108"/>
              </a:buClr>
              <a:buSzPts val="4800"/>
              <a:buFont typeface="Calibri"/>
              <a:buNone/>
            </a:pPr>
            <a:r>
              <a:rPr b="1" lang="en" sz="2600" u="sng">
                <a:solidFill>
                  <a:srgbClr val="724108"/>
                </a:solidFill>
                <a:latin typeface="Comfortaa"/>
                <a:ea typeface="Comfortaa"/>
                <a:cs typeface="Comfortaa"/>
                <a:sym typeface="Comfortaa"/>
              </a:rPr>
              <a:t>Basal growers – Pruning Steps</a:t>
            </a:r>
            <a:endParaRPr b="1" sz="2600" u="sng">
              <a:latin typeface="Comfortaa"/>
              <a:ea typeface="Comfortaa"/>
              <a:cs typeface="Comfortaa"/>
              <a:sym typeface="Comfortaa"/>
            </a:endParaRPr>
          </a:p>
        </p:txBody>
      </p:sp>
      <p:sp>
        <p:nvSpPr>
          <p:cNvPr id="1065" name="Google Shape;1065;p120"/>
          <p:cNvSpPr txBox="1"/>
          <p:nvPr>
            <p:ph idx="1" type="body"/>
          </p:nvPr>
        </p:nvSpPr>
        <p:spPr>
          <a:xfrm>
            <a:off x="295600" y="1034600"/>
            <a:ext cx="4729500" cy="3929400"/>
          </a:xfrm>
          <a:prstGeom prst="rect">
            <a:avLst/>
          </a:prstGeom>
          <a:noFill/>
          <a:ln>
            <a:noFill/>
          </a:ln>
        </p:spPr>
        <p:txBody>
          <a:bodyPr anchorCtr="0" anchor="t" bIns="45700" lIns="0" spcFirstLastPara="1" rIns="0" wrap="square" tIns="45700">
            <a:noAutofit/>
          </a:bodyPr>
          <a:lstStyle/>
          <a:p>
            <a:pPr indent="-504825" lvl="0" marL="457200" rtl="0" algn="l">
              <a:lnSpc>
                <a:spcPct val="80000"/>
              </a:lnSpc>
              <a:spcBef>
                <a:spcPts val="0"/>
              </a:spcBef>
              <a:spcAft>
                <a:spcPts val="0"/>
              </a:spcAft>
              <a:buSzPts val="2750"/>
              <a:buFont typeface="Comfortaa SemiBold"/>
              <a:buAutoNum type="arabicPeriod"/>
            </a:pPr>
            <a:r>
              <a:rPr lang="en" sz="2148">
                <a:solidFill>
                  <a:srgbClr val="C00000"/>
                </a:solidFill>
                <a:latin typeface="Comfortaa SemiBold"/>
                <a:ea typeface="Comfortaa SemiBold"/>
                <a:cs typeface="Comfortaa SemiBold"/>
                <a:sym typeface="Comfortaa SemiBold"/>
              </a:rPr>
              <a:t>3 D’s- </a:t>
            </a:r>
            <a:r>
              <a:rPr lang="en" sz="2148">
                <a:latin typeface="Comfortaa SemiBold"/>
                <a:ea typeface="Comfortaa SemiBold"/>
                <a:cs typeface="Comfortaa SemiBold"/>
                <a:sym typeface="Comfortaa SemiBold"/>
              </a:rPr>
              <a:t>remove dead, damaged, or diseased wood</a:t>
            </a:r>
            <a:endParaRPr sz="2148">
              <a:latin typeface="Comfortaa SemiBold"/>
              <a:ea typeface="Comfortaa SemiBold"/>
              <a:cs typeface="Comfortaa SemiBold"/>
              <a:sym typeface="Comfortaa SemiBold"/>
            </a:endParaRPr>
          </a:p>
          <a:p>
            <a:pPr indent="-504825" lvl="0" marL="457200" rtl="0" algn="l">
              <a:lnSpc>
                <a:spcPct val="80000"/>
              </a:lnSpc>
              <a:spcBef>
                <a:spcPts val="1400"/>
              </a:spcBef>
              <a:spcAft>
                <a:spcPts val="0"/>
              </a:spcAft>
              <a:buSzPts val="2750"/>
              <a:buFont typeface="Comfortaa SemiBold"/>
              <a:buAutoNum type="arabicPeriod"/>
            </a:pPr>
            <a:r>
              <a:rPr lang="en" sz="2148">
                <a:latin typeface="Comfortaa SemiBold"/>
                <a:ea typeface="Comfortaa SemiBold"/>
                <a:cs typeface="Comfortaa SemiBold"/>
                <a:sym typeface="Comfortaa SemiBold"/>
              </a:rPr>
              <a:t>Remove ⅓ of the </a:t>
            </a:r>
            <a:r>
              <a:rPr lang="en" sz="2148" u="sng">
                <a:latin typeface="Comfortaa SemiBold"/>
                <a:ea typeface="Comfortaa SemiBold"/>
                <a:cs typeface="Comfortaa SemiBold"/>
                <a:sym typeface="Comfortaa SemiBold"/>
              </a:rPr>
              <a:t>oldest </a:t>
            </a:r>
            <a:r>
              <a:rPr lang="en" sz="2148">
                <a:latin typeface="Comfortaa SemiBold"/>
                <a:ea typeface="Comfortaa SemiBold"/>
                <a:cs typeface="Comfortaa SemiBold"/>
                <a:sym typeface="Comfortaa SemiBold"/>
              </a:rPr>
              <a:t>stems at ground level</a:t>
            </a:r>
            <a:endParaRPr sz="2010">
              <a:latin typeface="Comfortaa SemiBold"/>
              <a:ea typeface="Comfortaa SemiBold"/>
              <a:cs typeface="Comfortaa SemiBold"/>
              <a:sym typeface="Comfortaa SemiBold"/>
            </a:endParaRPr>
          </a:p>
          <a:p>
            <a:pPr indent="-504825" lvl="0" marL="457200" rtl="0" algn="l">
              <a:lnSpc>
                <a:spcPct val="80000"/>
              </a:lnSpc>
              <a:spcBef>
                <a:spcPts val="1600"/>
              </a:spcBef>
              <a:spcAft>
                <a:spcPts val="0"/>
              </a:spcAft>
              <a:buSzPts val="2750"/>
              <a:buFont typeface="Comfortaa SemiBold"/>
              <a:buAutoNum type="arabicPeriod"/>
            </a:pPr>
            <a:r>
              <a:rPr lang="en" sz="2148">
                <a:latin typeface="Comfortaa SemiBold"/>
                <a:ea typeface="Comfortaa SemiBold"/>
                <a:cs typeface="Comfortaa SemiBold"/>
                <a:sym typeface="Comfortaa SemiBold"/>
              </a:rPr>
              <a:t>Stand back and cut any un-appealing stems (thinning cuts)</a:t>
            </a:r>
            <a:endParaRPr sz="2148">
              <a:latin typeface="Comfortaa SemiBold"/>
              <a:ea typeface="Comfortaa SemiBold"/>
              <a:cs typeface="Comfortaa SemiBold"/>
              <a:sym typeface="Comfortaa SemiBold"/>
            </a:endParaRPr>
          </a:p>
          <a:p>
            <a:pPr indent="-504825" lvl="0" marL="457200" rtl="0" algn="l">
              <a:lnSpc>
                <a:spcPct val="80000"/>
              </a:lnSpc>
              <a:spcBef>
                <a:spcPts val="1400"/>
              </a:spcBef>
              <a:spcAft>
                <a:spcPts val="0"/>
              </a:spcAft>
              <a:buSzPts val="2750"/>
              <a:buFont typeface="Comfortaa SemiBold"/>
              <a:buAutoNum type="arabicPeriod"/>
            </a:pPr>
            <a:r>
              <a:rPr lang="en" sz="2148">
                <a:latin typeface="Comfortaa SemiBold"/>
                <a:ea typeface="Comfortaa SemiBold"/>
                <a:cs typeface="Comfortaa SemiBold"/>
                <a:sym typeface="Comfortaa SemiBold"/>
              </a:rPr>
              <a:t>Continue in random pattern until ¼ to ⅓ of the plant stems are removed</a:t>
            </a:r>
            <a:endParaRPr sz="2148">
              <a:latin typeface="Comfortaa SemiBold"/>
              <a:ea typeface="Comfortaa SemiBold"/>
              <a:cs typeface="Comfortaa SemiBold"/>
              <a:sym typeface="Comfortaa SemiBold"/>
            </a:endParaRPr>
          </a:p>
        </p:txBody>
      </p:sp>
      <p:sp>
        <p:nvSpPr>
          <p:cNvPr id="1066" name="Google Shape;1066;p120"/>
          <p:cNvSpPr txBox="1"/>
          <p:nvPr/>
        </p:nvSpPr>
        <p:spPr>
          <a:xfrm>
            <a:off x="0" y="0"/>
            <a:ext cx="2697900" cy="41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u="sng">
                <a:solidFill>
                  <a:schemeClr val="dk2"/>
                </a:solidFill>
                <a:latin typeface="Comfortaa Medium"/>
                <a:ea typeface="Comfortaa Medium"/>
                <a:cs typeface="Comfortaa Medium"/>
                <a:sym typeface="Comfortaa Medium"/>
              </a:rPr>
              <a:t>Plant Growth &amp; Pruning</a:t>
            </a:r>
            <a:endParaRPr sz="1600" u="sng">
              <a:solidFill>
                <a:schemeClr val="dk2"/>
              </a:solidFill>
              <a:latin typeface="Comfortaa Medium"/>
              <a:ea typeface="Comfortaa Medium"/>
              <a:cs typeface="Comfortaa Medium"/>
              <a:sym typeface="Comfortaa Medium"/>
            </a:endParaRPr>
          </a:p>
        </p:txBody>
      </p:sp>
      <p:pic>
        <p:nvPicPr>
          <p:cNvPr id="1067" name="Google Shape;1067;p120"/>
          <p:cNvPicPr preferRelativeResize="0"/>
          <p:nvPr/>
        </p:nvPicPr>
        <p:blipFill>
          <a:blip r:embed="rId3">
            <a:alphaModFix/>
          </a:blip>
          <a:stretch>
            <a:fillRect/>
          </a:stretch>
        </p:blipFill>
        <p:spPr>
          <a:xfrm>
            <a:off x="5298250" y="953400"/>
            <a:ext cx="3665925" cy="4150875"/>
          </a:xfrm>
          <a:prstGeom prst="rect">
            <a:avLst/>
          </a:prstGeom>
          <a:noFill/>
          <a:ln>
            <a:noFill/>
          </a:ln>
        </p:spPr>
      </p:pic>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1072" name="Shape 1072"/>
        <p:cNvGrpSpPr/>
        <p:nvPr/>
      </p:nvGrpSpPr>
      <p:grpSpPr>
        <a:xfrm>
          <a:off x="0" y="0"/>
          <a:ext cx="0" cy="0"/>
          <a:chOff x="0" y="0"/>
          <a:chExt cx="0" cy="0"/>
        </a:xfrm>
      </p:grpSpPr>
      <p:sp>
        <p:nvSpPr>
          <p:cNvPr id="1073" name="Google Shape;1073;p121"/>
          <p:cNvSpPr txBox="1"/>
          <p:nvPr>
            <p:ph type="title"/>
          </p:nvPr>
        </p:nvSpPr>
        <p:spPr>
          <a:xfrm>
            <a:off x="127600" y="413400"/>
            <a:ext cx="4897500" cy="540000"/>
          </a:xfrm>
          <a:prstGeom prst="rect">
            <a:avLst/>
          </a:prstGeom>
          <a:noFill/>
          <a:ln>
            <a:noFill/>
          </a:ln>
        </p:spPr>
        <p:txBody>
          <a:bodyPr anchorCtr="0" anchor="b" bIns="45700" lIns="91425" spcFirstLastPara="1" rIns="91425" wrap="square" tIns="45700">
            <a:normAutofit/>
          </a:bodyPr>
          <a:lstStyle/>
          <a:p>
            <a:pPr indent="0" lvl="0" marL="0" rtl="0" algn="ctr">
              <a:lnSpc>
                <a:spcPct val="85000"/>
              </a:lnSpc>
              <a:spcBef>
                <a:spcPts val="0"/>
              </a:spcBef>
              <a:spcAft>
                <a:spcPts val="0"/>
              </a:spcAft>
              <a:buClr>
                <a:srgbClr val="724108"/>
              </a:buClr>
              <a:buSzPts val="4800"/>
              <a:buFont typeface="Calibri"/>
              <a:buNone/>
            </a:pPr>
            <a:r>
              <a:rPr b="1" lang="en" sz="2600" u="sng">
                <a:solidFill>
                  <a:srgbClr val="724108"/>
                </a:solidFill>
                <a:latin typeface="Comfortaa"/>
                <a:ea typeface="Comfortaa"/>
                <a:cs typeface="Comfortaa"/>
                <a:sym typeface="Comfortaa"/>
              </a:rPr>
              <a:t>Basal growers – Shearing</a:t>
            </a:r>
            <a:endParaRPr b="1" sz="2600" u="sng">
              <a:latin typeface="Comfortaa"/>
              <a:ea typeface="Comfortaa"/>
              <a:cs typeface="Comfortaa"/>
              <a:sym typeface="Comfortaa"/>
            </a:endParaRPr>
          </a:p>
        </p:txBody>
      </p:sp>
      <p:sp>
        <p:nvSpPr>
          <p:cNvPr id="1074" name="Google Shape;1074;p121"/>
          <p:cNvSpPr txBox="1"/>
          <p:nvPr>
            <p:ph idx="1" type="body"/>
          </p:nvPr>
        </p:nvSpPr>
        <p:spPr>
          <a:xfrm>
            <a:off x="295600" y="1034600"/>
            <a:ext cx="4276500" cy="3929400"/>
          </a:xfrm>
          <a:prstGeom prst="rect">
            <a:avLst/>
          </a:prstGeom>
          <a:noFill/>
          <a:ln>
            <a:noFill/>
          </a:ln>
        </p:spPr>
        <p:txBody>
          <a:bodyPr anchorCtr="0" anchor="t" bIns="45700" lIns="0" spcFirstLastPara="1" rIns="0" wrap="square" tIns="45700">
            <a:noAutofit/>
          </a:bodyPr>
          <a:lstStyle/>
          <a:p>
            <a:pPr indent="-178431" lvl="0" marL="137156" rtl="0" algn="l">
              <a:lnSpc>
                <a:spcPct val="115000"/>
              </a:lnSpc>
              <a:spcBef>
                <a:spcPts val="0"/>
              </a:spcBef>
              <a:spcAft>
                <a:spcPts val="0"/>
              </a:spcAft>
              <a:buSzPts val="2000"/>
              <a:buFont typeface="Comfortaa SemiBold"/>
              <a:buChar char="●"/>
            </a:pPr>
            <a:r>
              <a:rPr lang="en" sz="2300">
                <a:latin typeface="Comfortaa SemiBold"/>
                <a:ea typeface="Comfortaa SemiBold"/>
                <a:cs typeface="Comfortaa SemiBold"/>
                <a:sym typeface="Comfortaa SemiBold"/>
              </a:rPr>
              <a:t>Shearing (heading cuts) work for basal growers</a:t>
            </a:r>
            <a:endParaRPr sz="2300">
              <a:latin typeface="Comfortaa SemiBold"/>
              <a:ea typeface="Comfortaa SemiBold"/>
              <a:cs typeface="Comfortaa SemiBold"/>
              <a:sym typeface="Comfortaa SemiBold"/>
            </a:endParaRPr>
          </a:p>
          <a:p>
            <a:pPr indent="-207006" lvl="1" marL="342892" rtl="0" algn="l">
              <a:lnSpc>
                <a:spcPct val="115000"/>
              </a:lnSpc>
              <a:spcBef>
                <a:spcPts val="1000"/>
              </a:spcBef>
              <a:spcAft>
                <a:spcPts val="0"/>
              </a:spcAft>
              <a:buSzPts val="2300"/>
              <a:buFont typeface="Comfortaa SemiBold"/>
              <a:buChar char="○"/>
            </a:pPr>
            <a:r>
              <a:rPr lang="en" sz="2300">
                <a:latin typeface="Comfortaa SemiBold"/>
                <a:ea typeface="Comfortaa SemiBold"/>
                <a:cs typeface="Comfortaa SemiBold"/>
                <a:sym typeface="Comfortaa SemiBold"/>
              </a:rPr>
              <a:t>Flower along stems, not at ends</a:t>
            </a:r>
            <a:endParaRPr sz="2300">
              <a:latin typeface="Comfortaa SemiBold"/>
              <a:ea typeface="Comfortaa SemiBold"/>
              <a:cs typeface="Comfortaa SemiBold"/>
              <a:sym typeface="Comfortaa SemiBold"/>
            </a:endParaRPr>
          </a:p>
          <a:p>
            <a:pPr indent="0" lvl="0" marL="137156" rtl="0" algn="l">
              <a:lnSpc>
                <a:spcPct val="150000"/>
              </a:lnSpc>
              <a:spcBef>
                <a:spcPts val="1400"/>
              </a:spcBef>
              <a:spcAft>
                <a:spcPts val="0"/>
              </a:spcAft>
              <a:buNone/>
            </a:pPr>
            <a:r>
              <a:t/>
            </a:r>
            <a:endParaRPr sz="1848">
              <a:solidFill>
                <a:srgbClr val="C00000"/>
              </a:solidFill>
              <a:latin typeface="Comfortaa SemiBold"/>
              <a:ea typeface="Comfortaa SemiBold"/>
              <a:cs typeface="Comfortaa SemiBold"/>
              <a:sym typeface="Comfortaa SemiBold"/>
            </a:endParaRPr>
          </a:p>
        </p:txBody>
      </p:sp>
      <p:sp>
        <p:nvSpPr>
          <p:cNvPr id="1075" name="Google Shape;1075;p121"/>
          <p:cNvSpPr txBox="1"/>
          <p:nvPr/>
        </p:nvSpPr>
        <p:spPr>
          <a:xfrm>
            <a:off x="0" y="0"/>
            <a:ext cx="2697900" cy="41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u="sng">
                <a:solidFill>
                  <a:schemeClr val="dk2"/>
                </a:solidFill>
                <a:latin typeface="Comfortaa Medium"/>
                <a:ea typeface="Comfortaa Medium"/>
                <a:cs typeface="Comfortaa Medium"/>
                <a:sym typeface="Comfortaa Medium"/>
              </a:rPr>
              <a:t>Plant Growth &amp; Pruning</a:t>
            </a:r>
            <a:endParaRPr sz="1600" u="sng">
              <a:solidFill>
                <a:schemeClr val="dk2"/>
              </a:solidFill>
              <a:latin typeface="Comfortaa Medium"/>
              <a:ea typeface="Comfortaa Medium"/>
              <a:cs typeface="Comfortaa Medium"/>
              <a:sym typeface="Comfortaa Medium"/>
            </a:endParaRPr>
          </a:p>
        </p:txBody>
      </p:sp>
      <p:pic>
        <p:nvPicPr>
          <p:cNvPr id="1076" name="Google Shape;1076;p121"/>
          <p:cNvPicPr preferRelativeResize="0"/>
          <p:nvPr/>
        </p:nvPicPr>
        <p:blipFill>
          <a:blip r:embed="rId3">
            <a:alphaModFix/>
          </a:blip>
          <a:stretch>
            <a:fillRect/>
          </a:stretch>
        </p:blipFill>
        <p:spPr>
          <a:xfrm>
            <a:off x="5564725" y="2515750"/>
            <a:ext cx="3323400" cy="2492550"/>
          </a:xfrm>
          <a:prstGeom prst="rect">
            <a:avLst/>
          </a:prstGeom>
          <a:noFill/>
          <a:ln>
            <a:noFill/>
          </a:ln>
        </p:spPr>
      </p:pic>
      <p:pic>
        <p:nvPicPr>
          <p:cNvPr id="1077" name="Google Shape;1077;p121"/>
          <p:cNvPicPr preferRelativeResize="0"/>
          <p:nvPr/>
        </p:nvPicPr>
        <p:blipFill>
          <a:blip r:embed="rId4">
            <a:alphaModFix/>
          </a:blip>
          <a:stretch>
            <a:fillRect/>
          </a:stretch>
        </p:blipFill>
        <p:spPr>
          <a:xfrm>
            <a:off x="5564725" y="317350"/>
            <a:ext cx="3323402" cy="2099845"/>
          </a:xfrm>
          <a:prstGeom prst="rect">
            <a:avLst/>
          </a:prstGeom>
          <a:noFill/>
          <a:ln>
            <a:noFill/>
          </a:ln>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1082" name="Shape 1082"/>
        <p:cNvGrpSpPr/>
        <p:nvPr/>
      </p:nvGrpSpPr>
      <p:grpSpPr>
        <a:xfrm>
          <a:off x="0" y="0"/>
          <a:ext cx="0" cy="0"/>
          <a:chOff x="0" y="0"/>
          <a:chExt cx="0" cy="0"/>
        </a:xfrm>
      </p:grpSpPr>
      <p:sp>
        <p:nvSpPr>
          <p:cNvPr id="1083" name="Google Shape;1083;p122"/>
          <p:cNvSpPr txBox="1"/>
          <p:nvPr>
            <p:ph type="title"/>
          </p:nvPr>
        </p:nvSpPr>
        <p:spPr>
          <a:xfrm>
            <a:off x="127600" y="413400"/>
            <a:ext cx="4897500" cy="540000"/>
          </a:xfrm>
          <a:prstGeom prst="rect">
            <a:avLst/>
          </a:prstGeom>
          <a:noFill/>
          <a:ln>
            <a:noFill/>
          </a:ln>
        </p:spPr>
        <p:txBody>
          <a:bodyPr anchorCtr="0" anchor="b" bIns="45700" lIns="91425" spcFirstLastPara="1" rIns="91425" wrap="square" tIns="45700">
            <a:normAutofit/>
          </a:bodyPr>
          <a:lstStyle/>
          <a:p>
            <a:pPr indent="0" lvl="0" marL="0" rtl="0" algn="ctr">
              <a:lnSpc>
                <a:spcPct val="85000"/>
              </a:lnSpc>
              <a:spcBef>
                <a:spcPts val="0"/>
              </a:spcBef>
              <a:spcAft>
                <a:spcPts val="0"/>
              </a:spcAft>
              <a:buClr>
                <a:srgbClr val="724108"/>
              </a:buClr>
              <a:buSzPts val="4800"/>
              <a:buFont typeface="Calibri"/>
              <a:buNone/>
            </a:pPr>
            <a:r>
              <a:rPr b="1" lang="en" sz="2600" u="sng">
                <a:solidFill>
                  <a:srgbClr val="724108"/>
                </a:solidFill>
                <a:latin typeface="Comfortaa"/>
                <a:ea typeface="Comfortaa"/>
                <a:cs typeface="Comfortaa"/>
                <a:sym typeface="Comfortaa"/>
              </a:rPr>
              <a:t>Basal growers – Shearing</a:t>
            </a:r>
            <a:endParaRPr b="1" sz="2600" u="sng">
              <a:latin typeface="Comfortaa"/>
              <a:ea typeface="Comfortaa"/>
              <a:cs typeface="Comfortaa"/>
              <a:sym typeface="Comfortaa"/>
            </a:endParaRPr>
          </a:p>
        </p:txBody>
      </p:sp>
      <p:sp>
        <p:nvSpPr>
          <p:cNvPr id="1084" name="Google Shape;1084;p122"/>
          <p:cNvSpPr txBox="1"/>
          <p:nvPr>
            <p:ph idx="1" type="body"/>
          </p:nvPr>
        </p:nvSpPr>
        <p:spPr>
          <a:xfrm>
            <a:off x="295600" y="1034600"/>
            <a:ext cx="4729500" cy="3929400"/>
          </a:xfrm>
          <a:prstGeom prst="rect">
            <a:avLst/>
          </a:prstGeom>
          <a:noFill/>
          <a:ln>
            <a:noFill/>
          </a:ln>
        </p:spPr>
        <p:txBody>
          <a:bodyPr anchorCtr="0" anchor="t" bIns="45700" lIns="0" spcFirstLastPara="1" rIns="0" wrap="square" tIns="45700">
            <a:noAutofit/>
          </a:bodyPr>
          <a:lstStyle/>
          <a:p>
            <a:pPr indent="-191131" lvl="0" marL="137156" rtl="0" algn="l">
              <a:lnSpc>
                <a:spcPct val="150000"/>
              </a:lnSpc>
              <a:spcBef>
                <a:spcPts val="1400"/>
              </a:spcBef>
              <a:spcAft>
                <a:spcPts val="0"/>
              </a:spcAft>
              <a:buSzPts val="2200"/>
              <a:buFont typeface="Comfortaa SemiBold"/>
              <a:buChar char="●"/>
            </a:pPr>
            <a:r>
              <a:rPr lang="en" sz="2500">
                <a:latin typeface="Comfortaa SemiBold"/>
                <a:ea typeface="Comfortaa SemiBold"/>
                <a:cs typeface="Comfortaa SemiBold"/>
                <a:sym typeface="Comfortaa SemiBold"/>
              </a:rPr>
              <a:t>Results:</a:t>
            </a:r>
            <a:endParaRPr sz="1450">
              <a:latin typeface="Comfortaa SemiBold"/>
              <a:ea typeface="Comfortaa SemiBold"/>
              <a:cs typeface="Comfortaa SemiBold"/>
              <a:sym typeface="Comfortaa SemiBold"/>
            </a:endParaRPr>
          </a:p>
          <a:p>
            <a:pPr indent="-207006" lvl="1" marL="342892" rtl="0" algn="l">
              <a:lnSpc>
                <a:spcPct val="150000"/>
              </a:lnSpc>
              <a:spcBef>
                <a:spcPts val="0"/>
              </a:spcBef>
              <a:spcAft>
                <a:spcPts val="0"/>
              </a:spcAft>
              <a:buSzPts val="2300"/>
              <a:buFont typeface="Comfortaa SemiBold"/>
              <a:buChar char="○"/>
            </a:pPr>
            <a:r>
              <a:rPr lang="en" sz="2300">
                <a:latin typeface="Comfortaa SemiBold"/>
                <a:ea typeface="Comfortaa SemiBold"/>
                <a:cs typeface="Comfortaa SemiBold"/>
                <a:sym typeface="Comfortaa SemiBold"/>
              </a:rPr>
              <a:t>Increased “twigginess”</a:t>
            </a:r>
            <a:endParaRPr sz="1500">
              <a:latin typeface="Comfortaa SemiBold"/>
              <a:ea typeface="Comfortaa SemiBold"/>
              <a:cs typeface="Comfortaa SemiBold"/>
              <a:sym typeface="Comfortaa SemiBold"/>
            </a:endParaRPr>
          </a:p>
          <a:p>
            <a:pPr indent="-207006" lvl="1" marL="342892" rtl="0" algn="l">
              <a:lnSpc>
                <a:spcPct val="150000"/>
              </a:lnSpc>
              <a:spcBef>
                <a:spcPts val="0"/>
              </a:spcBef>
              <a:spcAft>
                <a:spcPts val="0"/>
              </a:spcAft>
              <a:buSzPts val="2300"/>
              <a:buFont typeface="Comfortaa SemiBold"/>
              <a:buChar char="○"/>
            </a:pPr>
            <a:r>
              <a:rPr lang="en" sz="2300">
                <a:latin typeface="Comfortaa SemiBold"/>
                <a:ea typeface="Comfortaa SemiBold"/>
                <a:cs typeface="Comfortaa SemiBold"/>
                <a:sym typeface="Comfortaa SemiBold"/>
              </a:rPr>
              <a:t>Some flowers removed</a:t>
            </a:r>
            <a:endParaRPr sz="1500">
              <a:latin typeface="Comfortaa SemiBold"/>
              <a:ea typeface="Comfortaa SemiBold"/>
              <a:cs typeface="Comfortaa SemiBold"/>
              <a:sym typeface="Comfortaa SemiBold"/>
            </a:endParaRPr>
          </a:p>
          <a:p>
            <a:pPr indent="-207006" lvl="1" marL="342892" rtl="0" algn="l">
              <a:lnSpc>
                <a:spcPct val="150000"/>
              </a:lnSpc>
              <a:spcBef>
                <a:spcPts val="0"/>
              </a:spcBef>
              <a:spcAft>
                <a:spcPts val="0"/>
              </a:spcAft>
              <a:buSzPts val="2300"/>
              <a:buFont typeface="Comfortaa SemiBold"/>
              <a:buChar char="○"/>
            </a:pPr>
            <a:r>
              <a:rPr lang="en" sz="2300">
                <a:latin typeface="Comfortaa SemiBold"/>
                <a:ea typeface="Comfortaa SemiBold"/>
                <a:cs typeface="Comfortaa SemiBold"/>
                <a:sym typeface="Comfortaa SemiBold"/>
              </a:rPr>
              <a:t>Shrub loses natural form</a:t>
            </a:r>
            <a:endParaRPr sz="1500">
              <a:latin typeface="Comfortaa SemiBold"/>
              <a:ea typeface="Comfortaa SemiBold"/>
              <a:cs typeface="Comfortaa SemiBold"/>
              <a:sym typeface="Comfortaa SemiBold"/>
            </a:endParaRPr>
          </a:p>
          <a:p>
            <a:pPr indent="-207006" lvl="1" marL="342892" rtl="0" algn="l">
              <a:lnSpc>
                <a:spcPct val="150000"/>
              </a:lnSpc>
              <a:spcBef>
                <a:spcPts val="0"/>
              </a:spcBef>
              <a:spcAft>
                <a:spcPts val="0"/>
              </a:spcAft>
              <a:buSzPts val="2300"/>
              <a:buFont typeface="Comfortaa SemiBold"/>
              <a:buChar char="○"/>
            </a:pPr>
            <a:r>
              <a:rPr lang="en" sz="2300">
                <a:latin typeface="Comfortaa SemiBold"/>
                <a:ea typeface="Comfortaa SemiBold"/>
                <a:cs typeface="Comfortaa SemiBold"/>
                <a:sym typeface="Comfortaa SemiBold"/>
              </a:rPr>
              <a:t>May become more prone to insect and disease problems</a:t>
            </a:r>
            <a:endParaRPr sz="2300">
              <a:latin typeface="Comfortaa SemiBold"/>
              <a:ea typeface="Comfortaa SemiBold"/>
              <a:cs typeface="Comfortaa SemiBold"/>
              <a:sym typeface="Comfortaa SemiBold"/>
            </a:endParaRPr>
          </a:p>
          <a:p>
            <a:pPr indent="-207006" lvl="1" marL="342892" rtl="0" algn="l">
              <a:lnSpc>
                <a:spcPct val="150000"/>
              </a:lnSpc>
              <a:spcBef>
                <a:spcPts val="0"/>
              </a:spcBef>
              <a:spcAft>
                <a:spcPts val="0"/>
              </a:spcAft>
              <a:buSzPts val="2300"/>
              <a:buFont typeface="Comfortaa SemiBold"/>
              <a:buChar char="○"/>
            </a:pPr>
            <a:r>
              <a:rPr lang="en" sz="2300">
                <a:latin typeface="Comfortaa SemiBold"/>
                <a:ea typeface="Comfortaa SemiBold"/>
                <a:cs typeface="Comfortaa SemiBold"/>
                <a:sym typeface="Comfortaa SemiBold"/>
              </a:rPr>
              <a:t>Labor-intensive</a:t>
            </a:r>
            <a:endParaRPr sz="2300">
              <a:latin typeface="Comfortaa SemiBold"/>
              <a:ea typeface="Comfortaa SemiBold"/>
              <a:cs typeface="Comfortaa SemiBold"/>
              <a:sym typeface="Comfortaa SemiBold"/>
            </a:endParaRPr>
          </a:p>
        </p:txBody>
      </p:sp>
      <p:sp>
        <p:nvSpPr>
          <p:cNvPr id="1085" name="Google Shape;1085;p122"/>
          <p:cNvSpPr txBox="1"/>
          <p:nvPr/>
        </p:nvSpPr>
        <p:spPr>
          <a:xfrm>
            <a:off x="0" y="0"/>
            <a:ext cx="2697900" cy="41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u="sng">
                <a:solidFill>
                  <a:schemeClr val="dk2"/>
                </a:solidFill>
                <a:latin typeface="Comfortaa Medium"/>
                <a:ea typeface="Comfortaa Medium"/>
                <a:cs typeface="Comfortaa Medium"/>
                <a:sym typeface="Comfortaa Medium"/>
              </a:rPr>
              <a:t>Plant Growth &amp; Pruning</a:t>
            </a:r>
            <a:endParaRPr sz="1600" u="sng">
              <a:solidFill>
                <a:schemeClr val="dk2"/>
              </a:solidFill>
              <a:latin typeface="Comfortaa Medium"/>
              <a:ea typeface="Comfortaa Medium"/>
              <a:cs typeface="Comfortaa Medium"/>
              <a:sym typeface="Comfortaa Medium"/>
            </a:endParaRPr>
          </a:p>
        </p:txBody>
      </p:sp>
      <p:pic>
        <p:nvPicPr>
          <p:cNvPr id="1086" name="Google Shape;1086;p122"/>
          <p:cNvPicPr preferRelativeResize="0"/>
          <p:nvPr/>
        </p:nvPicPr>
        <p:blipFill>
          <a:blip r:embed="rId3">
            <a:alphaModFix/>
          </a:blip>
          <a:stretch>
            <a:fillRect/>
          </a:stretch>
        </p:blipFill>
        <p:spPr>
          <a:xfrm>
            <a:off x="5564725" y="2515750"/>
            <a:ext cx="3323400" cy="2492550"/>
          </a:xfrm>
          <a:prstGeom prst="rect">
            <a:avLst/>
          </a:prstGeom>
          <a:noFill/>
          <a:ln>
            <a:noFill/>
          </a:ln>
        </p:spPr>
      </p:pic>
      <p:pic>
        <p:nvPicPr>
          <p:cNvPr id="1087" name="Google Shape;1087;p122"/>
          <p:cNvPicPr preferRelativeResize="0"/>
          <p:nvPr/>
        </p:nvPicPr>
        <p:blipFill>
          <a:blip r:embed="rId4">
            <a:alphaModFix/>
          </a:blip>
          <a:stretch>
            <a:fillRect/>
          </a:stretch>
        </p:blipFill>
        <p:spPr>
          <a:xfrm>
            <a:off x="5564725" y="317350"/>
            <a:ext cx="3323402" cy="2099845"/>
          </a:xfrm>
          <a:prstGeom prst="rect">
            <a:avLst/>
          </a:prstGeom>
          <a:noFill/>
          <a:ln>
            <a:noFill/>
          </a:ln>
        </p:spPr>
      </p:pic>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1092" name="Shape 1092"/>
        <p:cNvGrpSpPr/>
        <p:nvPr/>
      </p:nvGrpSpPr>
      <p:grpSpPr>
        <a:xfrm>
          <a:off x="0" y="0"/>
          <a:ext cx="0" cy="0"/>
          <a:chOff x="0" y="0"/>
          <a:chExt cx="0" cy="0"/>
        </a:xfrm>
      </p:grpSpPr>
      <p:sp>
        <p:nvSpPr>
          <p:cNvPr id="1093" name="Google Shape;1093;p123"/>
          <p:cNvSpPr txBox="1"/>
          <p:nvPr>
            <p:ph type="title"/>
          </p:nvPr>
        </p:nvSpPr>
        <p:spPr>
          <a:xfrm>
            <a:off x="231075" y="496725"/>
            <a:ext cx="4009200" cy="6144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85000"/>
              </a:lnSpc>
              <a:spcBef>
                <a:spcPts val="0"/>
              </a:spcBef>
              <a:spcAft>
                <a:spcPts val="0"/>
              </a:spcAft>
              <a:buClr>
                <a:srgbClr val="5E2C16"/>
              </a:buClr>
              <a:buSzPct val="164885"/>
              <a:buFont typeface="Calibri"/>
              <a:buNone/>
            </a:pPr>
            <a:r>
              <a:rPr b="1" lang="en" sz="2911" u="sng">
                <a:solidFill>
                  <a:srgbClr val="4C1130"/>
                </a:solidFill>
                <a:latin typeface="Comfortaa"/>
                <a:ea typeface="Comfortaa"/>
                <a:cs typeface="Comfortaa"/>
                <a:sym typeface="Comfortaa"/>
              </a:rPr>
              <a:t>Intermediate Growers</a:t>
            </a:r>
            <a:r>
              <a:rPr b="1" lang="en" sz="2911">
                <a:solidFill>
                  <a:srgbClr val="4C1130"/>
                </a:solidFill>
                <a:latin typeface="Comfortaa"/>
                <a:ea typeface="Comfortaa"/>
                <a:cs typeface="Comfortaa"/>
                <a:sym typeface="Comfortaa"/>
              </a:rPr>
              <a:t> </a:t>
            </a:r>
            <a:endParaRPr b="1" sz="2911">
              <a:solidFill>
                <a:srgbClr val="4C1130"/>
              </a:solidFill>
              <a:latin typeface="Comfortaa"/>
              <a:ea typeface="Comfortaa"/>
              <a:cs typeface="Comfortaa"/>
              <a:sym typeface="Comfortaa"/>
            </a:endParaRPr>
          </a:p>
        </p:txBody>
      </p:sp>
      <p:sp>
        <p:nvSpPr>
          <p:cNvPr id="1094" name="Google Shape;1094;p123"/>
          <p:cNvSpPr txBox="1"/>
          <p:nvPr>
            <p:ph idx="1" type="body"/>
          </p:nvPr>
        </p:nvSpPr>
        <p:spPr>
          <a:xfrm>
            <a:off x="313350" y="1111125"/>
            <a:ext cx="4009200" cy="3818100"/>
          </a:xfrm>
          <a:prstGeom prst="rect">
            <a:avLst/>
          </a:prstGeom>
          <a:noFill/>
          <a:ln>
            <a:noFill/>
          </a:ln>
        </p:spPr>
        <p:txBody>
          <a:bodyPr anchorCtr="0" anchor="t" bIns="45700" lIns="0" spcFirstLastPara="1" rIns="0" wrap="square" tIns="45700">
            <a:noAutofit/>
          </a:bodyPr>
          <a:lstStyle/>
          <a:p>
            <a:pPr indent="-368300" lvl="0" marL="457200" rtl="0" algn="l">
              <a:lnSpc>
                <a:spcPct val="115000"/>
              </a:lnSpc>
              <a:spcBef>
                <a:spcPts val="0"/>
              </a:spcBef>
              <a:spcAft>
                <a:spcPts val="0"/>
              </a:spcAft>
              <a:buSzPts val="2200"/>
              <a:buFont typeface="Comfortaa SemiBold"/>
              <a:buChar char="●"/>
            </a:pPr>
            <a:r>
              <a:rPr lang="en" sz="2200">
                <a:latin typeface="Comfortaa SemiBold"/>
                <a:ea typeface="Comfortaa SemiBold"/>
                <a:cs typeface="Comfortaa SemiBold"/>
                <a:sym typeface="Comfortaa SemiBold"/>
              </a:rPr>
              <a:t>Growth is partly terminal / partly basal</a:t>
            </a:r>
            <a:endParaRPr sz="2200">
              <a:latin typeface="Comfortaa SemiBold"/>
              <a:ea typeface="Comfortaa SemiBold"/>
              <a:cs typeface="Comfortaa SemiBold"/>
              <a:sym typeface="Comfortaa SemiBold"/>
            </a:endParaRPr>
          </a:p>
          <a:p>
            <a:pPr indent="-368300" lvl="1" marL="914400" rtl="0" algn="l">
              <a:lnSpc>
                <a:spcPct val="115000"/>
              </a:lnSpc>
              <a:spcBef>
                <a:spcPts val="1000"/>
              </a:spcBef>
              <a:spcAft>
                <a:spcPts val="0"/>
              </a:spcAft>
              <a:buSzPts val="2200"/>
              <a:buFont typeface="Comfortaa SemiBold"/>
              <a:buChar char="○"/>
            </a:pPr>
            <a:r>
              <a:rPr lang="en" sz="2200">
                <a:latin typeface="Comfortaa SemiBold"/>
                <a:ea typeface="Comfortaa SemiBold"/>
                <a:cs typeface="Comfortaa SemiBold"/>
                <a:sym typeface="Comfortaa SemiBold"/>
              </a:rPr>
              <a:t>Can have multiple stems</a:t>
            </a:r>
            <a:endParaRPr sz="2200">
              <a:latin typeface="Comfortaa SemiBold"/>
              <a:ea typeface="Comfortaa SemiBold"/>
              <a:cs typeface="Comfortaa SemiBold"/>
              <a:sym typeface="Comfortaa SemiBold"/>
            </a:endParaRPr>
          </a:p>
          <a:p>
            <a:pPr indent="-368300" lvl="1" marL="914400" rtl="0" algn="l">
              <a:lnSpc>
                <a:spcPct val="115000"/>
              </a:lnSpc>
              <a:spcBef>
                <a:spcPts val="1400"/>
              </a:spcBef>
              <a:spcAft>
                <a:spcPts val="1000"/>
              </a:spcAft>
              <a:buSzPts val="2200"/>
              <a:buFont typeface="Comfortaa SemiBold"/>
              <a:buChar char="○"/>
            </a:pPr>
            <a:r>
              <a:rPr lang="en" sz="2200">
                <a:latin typeface="Comfortaa SemiBold"/>
                <a:ea typeface="Comfortaa SemiBold"/>
                <a:cs typeface="Comfortaa SemiBold"/>
                <a:sym typeface="Comfortaa SemiBold"/>
              </a:rPr>
              <a:t>Largest bud on terminal tip</a:t>
            </a:r>
            <a:endParaRPr sz="2200">
              <a:latin typeface="Comfortaa SemiBold"/>
              <a:ea typeface="Comfortaa SemiBold"/>
              <a:cs typeface="Comfortaa SemiBold"/>
              <a:sym typeface="Comfortaa SemiBold"/>
            </a:endParaRPr>
          </a:p>
        </p:txBody>
      </p:sp>
      <p:sp>
        <p:nvSpPr>
          <p:cNvPr id="1095" name="Google Shape;1095;p123"/>
          <p:cNvSpPr txBox="1"/>
          <p:nvPr/>
        </p:nvSpPr>
        <p:spPr>
          <a:xfrm>
            <a:off x="0" y="0"/>
            <a:ext cx="2697900" cy="41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u="sng">
                <a:solidFill>
                  <a:schemeClr val="dk2"/>
                </a:solidFill>
                <a:latin typeface="Comfortaa Medium"/>
                <a:ea typeface="Comfortaa Medium"/>
                <a:cs typeface="Comfortaa Medium"/>
                <a:sym typeface="Comfortaa Medium"/>
              </a:rPr>
              <a:t>Plant Growth &amp; Pruning</a:t>
            </a:r>
            <a:endParaRPr sz="1600" u="sng">
              <a:solidFill>
                <a:schemeClr val="dk2"/>
              </a:solidFill>
              <a:latin typeface="Comfortaa Medium"/>
              <a:ea typeface="Comfortaa Medium"/>
              <a:cs typeface="Comfortaa Medium"/>
              <a:sym typeface="Comfortaa Medium"/>
            </a:endParaRPr>
          </a:p>
        </p:txBody>
      </p:sp>
      <p:pic>
        <p:nvPicPr>
          <p:cNvPr id="1096" name="Google Shape;1096;p123"/>
          <p:cNvPicPr preferRelativeResize="0"/>
          <p:nvPr/>
        </p:nvPicPr>
        <p:blipFill>
          <a:blip r:embed="rId3">
            <a:alphaModFix/>
          </a:blip>
          <a:stretch>
            <a:fillRect/>
          </a:stretch>
        </p:blipFill>
        <p:spPr>
          <a:xfrm>
            <a:off x="4322550" y="1234401"/>
            <a:ext cx="4762075" cy="3571549"/>
          </a:xfrm>
          <a:prstGeom prst="rect">
            <a:avLst/>
          </a:prstGeom>
          <a:noFill/>
          <a:ln>
            <a:noFill/>
          </a:ln>
        </p:spPr>
      </p:pic>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1101" name="Shape 1101"/>
        <p:cNvGrpSpPr/>
        <p:nvPr/>
      </p:nvGrpSpPr>
      <p:grpSpPr>
        <a:xfrm>
          <a:off x="0" y="0"/>
          <a:ext cx="0" cy="0"/>
          <a:chOff x="0" y="0"/>
          <a:chExt cx="0" cy="0"/>
        </a:xfrm>
      </p:grpSpPr>
      <p:sp>
        <p:nvSpPr>
          <p:cNvPr id="1102" name="Google Shape;1102;p124"/>
          <p:cNvSpPr txBox="1"/>
          <p:nvPr>
            <p:ph type="title"/>
          </p:nvPr>
        </p:nvSpPr>
        <p:spPr>
          <a:xfrm>
            <a:off x="231075" y="496725"/>
            <a:ext cx="4009200" cy="6144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85000"/>
              </a:lnSpc>
              <a:spcBef>
                <a:spcPts val="0"/>
              </a:spcBef>
              <a:spcAft>
                <a:spcPts val="0"/>
              </a:spcAft>
              <a:buClr>
                <a:srgbClr val="5E2C16"/>
              </a:buClr>
              <a:buSzPct val="164885"/>
              <a:buFont typeface="Calibri"/>
              <a:buNone/>
            </a:pPr>
            <a:r>
              <a:rPr b="1" lang="en" sz="2911" u="sng">
                <a:solidFill>
                  <a:srgbClr val="4C1130"/>
                </a:solidFill>
                <a:latin typeface="Comfortaa"/>
                <a:ea typeface="Comfortaa"/>
                <a:cs typeface="Comfortaa"/>
                <a:sym typeface="Comfortaa"/>
              </a:rPr>
              <a:t>Intermediate Growers</a:t>
            </a:r>
            <a:r>
              <a:rPr b="1" lang="en" sz="2911">
                <a:solidFill>
                  <a:srgbClr val="4C1130"/>
                </a:solidFill>
                <a:latin typeface="Comfortaa"/>
                <a:ea typeface="Comfortaa"/>
                <a:cs typeface="Comfortaa"/>
                <a:sym typeface="Comfortaa"/>
              </a:rPr>
              <a:t> </a:t>
            </a:r>
            <a:endParaRPr b="1" sz="2911">
              <a:solidFill>
                <a:srgbClr val="4C1130"/>
              </a:solidFill>
              <a:latin typeface="Comfortaa"/>
              <a:ea typeface="Comfortaa"/>
              <a:cs typeface="Comfortaa"/>
              <a:sym typeface="Comfortaa"/>
            </a:endParaRPr>
          </a:p>
        </p:txBody>
      </p:sp>
      <p:sp>
        <p:nvSpPr>
          <p:cNvPr id="1103" name="Google Shape;1103;p124"/>
          <p:cNvSpPr txBox="1"/>
          <p:nvPr>
            <p:ph idx="1" type="body"/>
          </p:nvPr>
        </p:nvSpPr>
        <p:spPr>
          <a:xfrm>
            <a:off x="313350" y="1111125"/>
            <a:ext cx="4290600" cy="3818100"/>
          </a:xfrm>
          <a:prstGeom prst="rect">
            <a:avLst/>
          </a:prstGeom>
          <a:noFill/>
          <a:ln>
            <a:noFill/>
          </a:ln>
        </p:spPr>
        <p:txBody>
          <a:bodyPr anchorCtr="0" anchor="t" bIns="45700" lIns="0" spcFirstLastPara="1" rIns="0" wrap="square" tIns="45700">
            <a:noAutofit/>
          </a:bodyPr>
          <a:lstStyle/>
          <a:p>
            <a:pPr indent="-368300" lvl="0" marL="457200" rtl="0" algn="l">
              <a:lnSpc>
                <a:spcPct val="115000"/>
              </a:lnSpc>
              <a:spcBef>
                <a:spcPts val="1400"/>
              </a:spcBef>
              <a:spcAft>
                <a:spcPts val="0"/>
              </a:spcAft>
              <a:buSzPts val="2200"/>
              <a:buFont typeface="Comfortaa SemiBold"/>
              <a:buChar char="●"/>
            </a:pPr>
            <a:r>
              <a:rPr lang="en" sz="2200">
                <a:latin typeface="Comfortaa SemiBold"/>
                <a:ea typeface="Comfortaa SemiBold"/>
                <a:cs typeface="Comfortaa SemiBold"/>
                <a:sym typeface="Comfortaa SemiBold"/>
              </a:rPr>
              <a:t>Prune to enhance flowering and fruiting</a:t>
            </a:r>
            <a:endParaRPr sz="2200">
              <a:latin typeface="Comfortaa SemiBold"/>
              <a:ea typeface="Comfortaa SemiBold"/>
              <a:cs typeface="Comfortaa SemiBold"/>
              <a:sym typeface="Comfortaa SemiBold"/>
            </a:endParaRPr>
          </a:p>
          <a:p>
            <a:pPr indent="-368300" lvl="0" marL="457200" rtl="0" algn="l">
              <a:lnSpc>
                <a:spcPct val="115000"/>
              </a:lnSpc>
              <a:spcBef>
                <a:spcPts val="1400"/>
              </a:spcBef>
              <a:spcAft>
                <a:spcPts val="0"/>
              </a:spcAft>
              <a:buSzPts val="2200"/>
              <a:buFont typeface="Comfortaa SemiBold"/>
              <a:buChar char="●"/>
            </a:pPr>
            <a:r>
              <a:rPr lang="en" sz="2200">
                <a:latin typeface="Comfortaa SemiBold"/>
                <a:ea typeface="Comfortaa SemiBold"/>
                <a:cs typeface="Comfortaa SemiBold"/>
                <a:sym typeface="Comfortaa SemiBold"/>
              </a:rPr>
              <a:t>Prune to keep form </a:t>
            </a:r>
            <a:endParaRPr sz="2200">
              <a:latin typeface="Comfortaa SemiBold"/>
              <a:ea typeface="Comfortaa SemiBold"/>
              <a:cs typeface="Comfortaa SemiBold"/>
              <a:sym typeface="Comfortaa SemiBold"/>
            </a:endParaRPr>
          </a:p>
          <a:p>
            <a:pPr indent="-368300" lvl="1" marL="914400" rtl="0" algn="l">
              <a:lnSpc>
                <a:spcPct val="115000"/>
              </a:lnSpc>
              <a:spcBef>
                <a:spcPts val="1400"/>
              </a:spcBef>
              <a:spcAft>
                <a:spcPts val="0"/>
              </a:spcAft>
              <a:buSzPts val="2200"/>
              <a:buFont typeface="Comfortaa SemiBold"/>
              <a:buChar char="○"/>
            </a:pPr>
            <a:r>
              <a:rPr lang="en" sz="2200">
                <a:latin typeface="Comfortaa SemiBold"/>
                <a:ea typeface="Comfortaa SemiBold"/>
                <a:cs typeface="Comfortaa SemiBold"/>
                <a:sym typeface="Comfortaa SemiBold"/>
              </a:rPr>
              <a:t>tree v. shrub</a:t>
            </a:r>
            <a:endParaRPr sz="2200">
              <a:latin typeface="Comfortaa SemiBold"/>
              <a:ea typeface="Comfortaa SemiBold"/>
              <a:cs typeface="Comfortaa SemiBold"/>
              <a:sym typeface="Comfortaa SemiBold"/>
            </a:endParaRPr>
          </a:p>
          <a:p>
            <a:pPr indent="-368300" lvl="0" marL="457200" rtl="0" algn="l">
              <a:lnSpc>
                <a:spcPct val="115000"/>
              </a:lnSpc>
              <a:spcBef>
                <a:spcPts val="1400"/>
              </a:spcBef>
              <a:spcAft>
                <a:spcPts val="1000"/>
              </a:spcAft>
              <a:buSzPts val="2200"/>
              <a:buFont typeface="Comfortaa SemiBold"/>
              <a:buChar char="●"/>
            </a:pPr>
            <a:r>
              <a:rPr i="1" lang="en" sz="2200">
                <a:latin typeface="Comfortaa SemiBold"/>
                <a:ea typeface="Comfortaa SemiBold"/>
                <a:cs typeface="Comfortaa SemiBold"/>
                <a:sym typeface="Comfortaa SemiBold"/>
              </a:rPr>
              <a:t>Intermediate growers include Lilacs, Rhododendrons, some Viburnum and Hydrangea species</a:t>
            </a:r>
            <a:endParaRPr sz="2200">
              <a:latin typeface="Comfortaa SemiBold"/>
              <a:ea typeface="Comfortaa SemiBold"/>
              <a:cs typeface="Comfortaa SemiBold"/>
              <a:sym typeface="Comfortaa SemiBold"/>
            </a:endParaRPr>
          </a:p>
        </p:txBody>
      </p:sp>
      <p:sp>
        <p:nvSpPr>
          <p:cNvPr id="1104" name="Google Shape;1104;p124"/>
          <p:cNvSpPr txBox="1"/>
          <p:nvPr/>
        </p:nvSpPr>
        <p:spPr>
          <a:xfrm>
            <a:off x="0" y="0"/>
            <a:ext cx="2697900" cy="41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u="sng">
                <a:solidFill>
                  <a:schemeClr val="dk2"/>
                </a:solidFill>
                <a:latin typeface="Comfortaa Medium"/>
                <a:ea typeface="Comfortaa Medium"/>
                <a:cs typeface="Comfortaa Medium"/>
                <a:sym typeface="Comfortaa Medium"/>
              </a:rPr>
              <a:t>Plant Growth &amp; Pruning</a:t>
            </a:r>
            <a:endParaRPr sz="1600" u="sng">
              <a:solidFill>
                <a:schemeClr val="dk2"/>
              </a:solidFill>
              <a:latin typeface="Comfortaa Medium"/>
              <a:ea typeface="Comfortaa Medium"/>
              <a:cs typeface="Comfortaa Medium"/>
              <a:sym typeface="Comfortaa Medium"/>
            </a:endParaRPr>
          </a:p>
        </p:txBody>
      </p:sp>
      <p:pic>
        <p:nvPicPr>
          <p:cNvPr descr="Ivory Silk Lilac Tree | Trees That Please" id="1105" name="Google Shape;1105;p124"/>
          <p:cNvPicPr preferRelativeResize="0"/>
          <p:nvPr/>
        </p:nvPicPr>
        <p:blipFill rotWithShape="1">
          <a:blip r:embed="rId3">
            <a:alphaModFix/>
          </a:blip>
          <a:srcRect b="0" l="11916" r="22928" t="0"/>
          <a:stretch/>
        </p:blipFill>
        <p:spPr>
          <a:xfrm>
            <a:off x="4855200" y="496725"/>
            <a:ext cx="3828150" cy="4404850"/>
          </a:xfrm>
          <a:prstGeom prst="rect">
            <a:avLst/>
          </a:prstGeom>
          <a:noFill/>
          <a:ln>
            <a:noFill/>
          </a:ln>
        </p:spPr>
      </p:pic>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1110" name="Shape 1110"/>
        <p:cNvGrpSpPr/>
        <p:nvPr/>
      </p:nvGrpSpPr>
      <p:grpSpPr>
        <a:xfrm>
          <a:off x="0" y="0"/>
          <a:ext cx="0" cy="0"/>
          <a:chOff x="0" y="0"/>
          <a:chExt cx="0" cy="0"/>
        </a:xfrm>
      </p:grpSpPr>
      <p:sp>
        <p:nvSpPr>
          <p:cNvPr id="1111" name="Google Shape;1111;p125"/>
          <p:cNvSpPr txBox="1"/>
          <p:nvPr>
            <p:ph type="title"/>
          </p:nvPr>
        </p:nvSpPr>
        <p:spPr>
          <a:xfrm>
            <a:off x="238475" y="413400"/>
            <a:ext cx="6686100" cy="6144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85000"/>
              </a:lnSpc>
              <a:spcBef>
                <a:spcPts val="0"/>
              </a:spcBef>
              <a:spcAft>
                <a:spcPts val="0"/>
              </a:spcAft>
              <a:buClr>
                <a:srgbClr val="5E2C16"/>
              </a:buClr>
              <a:buSzPct val="164885"/>
              <a:buFont typeface="Calibri"/>
              <a:buNone/>
            </a:pPr>
            <a:r>
              <a:rPr b="1" lang="en" sz="2911" u="sng">
                <a:solidFill>
                  <a:srgbClr val="4C1130"/>
                </a:solidFill>
                <a:latin typeface="Comfortaa"/>
                <a:ea typeface="Comfortaa"/>
                <a:cs typeface="Comfortaa"/>
                <a:sym typeface="Comfortaa"/>
              </a:rPr>
              <a:t>Intermediate Growers- Pruning Steps</a:t>
            </a:r>
            <a:r>
              <a:rPr b="1" lang="en" sz="2911">
                <a:solidFill>
                  <a:srgbClr val="4C1130"/>
                </a:solidFill>
                <a:latin typeface="Comfortaa"/>
                <a:ea typeface="Comfortaa"/>
                <a:cs typeface="Comfortaa"/>
                <a:sym typeface="Comfortaa"/>
              </a:rPr>
              <a:t> </a:t>
            </a:r>
            <a:endParaRPr b="1" sz="2911">
              <a:solidFill>
                <a:srgbClr val="4C1130"/>
              </a:solidFill>
              <a:latin typeface="Comfortaa"/>
              <a:ea typeface="Comfortaa"/>
              <a:cs typeface="Comfortaa"/>
              <a:sym typeface="Comfortaa"/>
            </a:endParaRPr>
          </a:p>
        </p:txBody>
      </p:sp>
      <p:sp>
        <p:nvSpPr>
          <p:cNvPr id="1112" name="Google Shape;1112;p125"/>
          <p:cNvSpPr txBox="1"/>
          <p:nvPr>
            <p:ph idx="1" type="body"/>
          </p:nvPr>
        </p:nvSpPr>
        <p:spPr>
          <a:xfrm>
            <a:off x="313350" y="1111125"/>
            <a:ext cx="4290600" cy="3818100"/>
          </a:xfrm>
          <a:prstGeom prst="rect">
            <a:avLst/>
          </a:prstGeom>
          <a:noFill/>
          <a:ln>
            <a:noFill/>
          </a:ln>
        </p:spPr>
        <p:txBody>
          <a:bodyPr anchorCtr="0" anchor="t" bIns="45700" lIns="0" spcFirstLastPara="1" rIns="0" wrap="square" tIns="45700">
            <a:noAutofit/>
          </a:bodyPr>
          <a:lstStyle/>
          <a:p>
            <a:pPr indent="0" lvl="0" marL="0" rtl="0" algn="l">
              <a:lnSpc>
                <a:spcPct val="115000"/>
              </a:lnSpc>
              <a:spcBef>
                <a:spcPts val="0"/>
              </a:spcBef>
              <a:spcAft>
                <a:spcPts val="0"/>
              </a:spcAft>
              <a:buNone/>
            </a:pPr>
            <a:r>
              <a:rPr lang="en" sz="2100">
                <a:latin typeface="Comfortaa SemiBold"/>
                <a:ea typeface="Comfortaa SemiBold"/>
                <a:cs typeface="Comfortaa SemiBold"/>
                <a:sym typeface="Comfortaa SemiBold"/>
              </a:rPr>
              <a:t>1.</a:t>
            </a:r>
            <a:r>
              <a:rPr lang="en" sz="2100">
                <a:solidFill>
                  <a:schemeClr val="dk1"/>
                </a:solidFill>
                <a:latin typeface="Comfortaa SemiBold"/>
                <a:ea typeface="Comfortaa SemiBold"/>
                <a:cs typeface="Comfortaa SemiBold"/>
                <a:sym typeface="Comfortaa SemiBold"/>
              </a:rPr>
              <a:t> </a:t>
            </a:r>
            <a:r>
              <a:rPr lang="en" sz="2100">
                <a:solidFill>
                  <a:srgbClr val="C00000"/>
                </a:solidFill>
                <a:latin typeface="Comfortaa SemiBold"/>
                <a:ea typeface="Comfortaa SemiBold"/>
                <a:cs typeface="Comfortaa SemiBold"/>
                <a:sym typeface="Comfortaa SemiBold"/>
              </a:rPr>
              <a:t>3 D’s- </a:t>
            </a:r>
            <a:r>
              <a:rPr lang="en" sz="2100">
                <a:latin typeface="Comfortaa SemiBold"/>
                <a:ea typeface="Comfortaa SemiBold"/>
                <a:cs typeface="Comfortaa SemiBold"/>
                <a:sym typeface="Comfortaa SemiBold"/>
              </a:rPr>
              <a:t>remove dead, damaged, or diseased wood</a:t>
            </a:r>
            <a:endParaRPr sz="2100">
              <a:latin typeface="Comfortaa SemiBold"/>
              <a:ea typeface="Comfortaa SemiBold"/>
              <a:cs typeface="Comfortaa SemiBold"/>
              <a:sym typeface="Comfortaa SemiBold"/>
            </a:endParaRPr>
          </a:p>
          <a:p>
            <a:pPr indent="0" lvl="0" marL="0" rtl="0" algn="l">
              <a:lnSpc>
                <a:spcPct val="115000"/>
              </a:lnSpc>
              <a:spcBef>
                <a:spcPts val="1400"/>
              </a:spcBef>
              <a:spcAft>
                <a:spcPts val="0"/>
              </a:spcAft>
              <a:buNone/>
            </a:pPr>
            <a:r>
              <a:rPr lang="en" sz="2100">
                <a:latin typeface="Comfortaa SemiBold"/>
                <a:ea typeface="Comfortaa SemiBold"/>
                <a:cs typeface="Comfortaa SemiBold"/>
                <a:sym typeface="Comfortaa SemiBold"/>
              </a:rPr>
              <a:t>2. Remove </a:t>
            </a:r>
            <a:endParaRPr sz="2100">
              <a:latin typeface="Comfortaa SemiBold"/>
              <a:ea typeface="Comfortaa SemiBold"/>
              <a:cs typeface="Comfortaa SemiBold"/>
              <a:sym typeface="Comfortaa SemiBold"/>
            </a:endParaRPr>
          </a:p>
          <a:p>
            <a:pPr indent="-361950" lvl="0" marL="914400" rtl="0" algn="l">
              <a:lnSpc>
                <a:spcPct val="115000"/>
              </a:lnSpc>
              <a:spcBef>
                <a:spcPts val="1400"/>
              </a:spcBef>
              <a:spcAft>
                <a:spcPts val="0"/>
              </a:spcAft>
              <a:buSzPts val="2100"/>
              <a:buFont typeface="Comfortaa SemiBold"/>
              <a:buChar char="●"/>
            </a:pPr>
            <a:r>
              <a:rPr i="1" lang="en" sz="2100">
                <a:latin typeface="Comfortaa SemiBold"/>
                <a:ea typeface="Comfortaa SemiBold"/>
                <a:cs typeface="Comfortaa SemiBold"/>
                <a:sym typeface="Comfortaa SemiBold"/>
              </a:rPr>
              <a:t>some</a:t>
            </a:r>
            <a:r>
              <a:rPr lang="en" sz="2100">
                <a:latin typeface="Comfortaa SemiBold"/>
                <a:ea typeface="Comfortaa SemiBold"/>
                <a:cs typeface="Comfortaa SemiBold"/>
                <a:sym typeface="Comfortaa SemiBold"/>
              </a:rPr>
              <a:t> older branches at ground level </a:t>
            </a:r>
            <a:endParaRPr sz="2100">
              <a:latin typeface="Comfortaa SemiBold"/>
              <a:ea typeface="Comfortaa SemiBold"/>
              <a:cs typeface="Comfortaa SemiBold"/>
              <a:sym typeface="Comfortaa SemiBold"/>
            </a:endParaRPr>
          </a:p>
          <a:p>
            <a:pPr indent="-361950" lvl="1" marL="1828800" rtl="0" algn="l">
              <a:lnSpc>
                <a:spcPct val="115000"/>
              </a:lnSpc>
              <a:spcBef>
                <a:spcPts val="0"/>
              </a:spcBef>
              <a:spcAft>
                <a:spcPts val="0"/>
              </a:spcAft>
              <a:buSzPts val="2100"/>
              <a:buFont typeface="Comfortaa SemiBold"/>
              <a:buChar char="○"/>
            </a:pPr>
            <a:r>
              <a:rPr lang="en" sz="2100">
                <a:latin typeface="Comfortaa SemiBold"/>
                <a:ea typeface="Comfortaa SemiBold"/>
                <a:cs typeface="Comfortaa SemiBold"/>
                <a:sym typeface="Comfortaa SemiBold"/>
              </a:rPr>
              <a:t>OR</a:t>
            </a:r>
            <a:endParaRPr sz="2100">
              <a:latin typeface="Comfortaa SemiBold"/>
              <a:ea typeface="Comfortaa SemiBold"/>
              <a:cs typeface="Comfortaa SemiBold"/>
              <a:sym typeface="Comfortaa SemiBold"/>
            </a:endParaRPr>
          </a:p>
          <a:p>
            <a:pPr indent="-361950" lvl="0" marL="914400" rtl="0" algn="l">
              <a:lnSpc>
                <a:spcPct val="115000"/>
              </a:lnSpc>
              <a:spcBef>
                <a:spcPts val="1400"/>
              </a:spcBef>
              <a:spcAft>
                <a:spcPts val="0"/>
              </a:spcAft>
              <a:buSzPts val="2100"/>
              <a:buFont typeface="Comfortaa SemiBold"/>
              <a:buChar char="●"/>
            </a:pPr>
            <a:r>
              <a:rPr i="1" lang="en" sz="2100">
                <a:latin typeface="Comfortaa SemiBold"/>
                <a:ea typeface="Comfortaa SemiBold"/>
                <a:cs typeface="Comfortaa SemiBold"/>
                <a:sym typeface="Comfortaa SemiBold"/>
              </a:rPr>
              <a:t>All</a:t>
            </a:r>
            <a:r>
              <a:rPr lang="en" sz="2100">
                <a:latin typeface="Comfortaa SemiBold"/>
                <a:ea typeface="Comfortaa SemiBold"/>
                <a:cs typeface="Comfortaa SemiBold"/>
                <a:sym typeface="Comfortaa SemiBold"/>
              </a:rPr>
              <a:t> extra stems except main leader</a:t>
            </a:r>
            <a:endParaRPr sz="2900">
              <a:latin typeface="Comfortaa SemiBold"/>
              <a:ea typeface="Comfortaa SemiBold"/>
              <a:cs typeface="Comfortaa SemiBold"/>
              <a:sym typeface="Comfortaa SemiBold"/>
            </a:endParaRPr>
          </a:p>
        </p:txBody>
      </p:sp>
      <p:sp>
        <p:nvSpPr>
          <p:cNvPr id="1113" name="Google Shape;1113;p125"/>
          <p:cNvSpPr txBox="1"/>
          <p:nvPr/>
        </p:nvSpPr>
        <p:spPr>
          <a:xfrm>
            <a:off x="0" y="0"/>
            <a:ext cx="2697900" cy="41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u="sng">
                <a:solidFill>
                  <a:schemeClr val="dk2"/>
                </a:solidFill>
                <a:latin typeface="Comfortaa Medium"/>
                <a:ea typeface="Comfortaa Medium"/>
                <a:cs typeface="Comfortaa Medium"/>
                <a:sym typeface="Comfortaa Medium"/>
              </a:rPr>
              <a:t>Plant Growth &amp; Pruning</a:t>
            </a:r>
            <a:endParaRPr sz="1600" u="sng">
              <a:solidFill>
                <a:schemeClr val="dk2"/>
              </a:solidFill>
              <a:latin typeface="Comfortaa Medium"/>
              <a:ea typeface="Comfortaa Medium"/>
              <a:cs typeface="Comfortaa Medium"/>
              <a:sym typeface="Comfortaa Medium"/>
            </a:endParaRPr>
          </a:p>
        </p:txBody>
      </p:sp>
      <p:pic>
        <p:nvPicPr>
          <p:cNvPr id="1114" name="Google Shape;1114;p125"/>
          <p:cNvPicPr preferRelativeResize="0"/>
          <p:nvPr/>
        </p:nvPicPr>
        <p:blipFill>
          <a:blip r:embed="rId3">
            <a:alphaModFix/>
          </a:blip>
          <a:stretch>
            <a:fillRect/>
          </a:stretch>
        </p:blipFill>
        <p:spPr>
          <a:xfrm>
            <a:off x="5319150" y="1003875"/>
            <a:ext cx="3322795" cy="4032600"/>
          </a:xfrm>
          <a:prstGeom prst="rect">
            <a:avLst/>
          </a:prstGeom>
          <a:noFill/>
          <a:ln>
            <a:noFill/>
          </a:ln>
        </p:spPr>
      </p:pic>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1119" name="Shape 1119"/>
        <p:cNvGrpSpPr/>
        <p:nvPr/>
      </p:nvGrpSpPr>
      <p:grpSpPr>
        <a:xfrm>
          <a:off x="0" y="0"/>
          <a:ext cx="0" cy="0"/>
          <a:chOff x="0" y="0"/>
          <a:chExt cx="0" cy="0"/>
        </a:xfrm>
      </p:grpSpPr>
      <p:sp>
        <p:nvSpPr>
          <p:cNvPr id="1120" name="Google Shape;1120;p126"/>
          <p:cNvSpPr txBox="1"/>
          <p:nvPr>
            <p:ph type="title"/>
          </p:nvPr>
        </p:nvSpPr>
        <p:spPr>
          <a:xfrm>
            <a:off x="238475" y="413400"/>
            <a:ext cx="6686100" cy="6144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85000"/>
              </a:lnSpc>
              <a:spcBef>
                <a:spcPts val="0"/>
              </a:spcBef>
              <a:spcAft>
                <a:spcPts val="0"/>
              </a:spcAft>
              <a:buClr>
                <a:srgbClr val="5E2C16"/>
              </a:buClr>
              <a:buSzPct val="164885"/>
              <a:buFont typeface="Calibri"/>
              <a:buNone/>
            </a:pPr>
            <a:r>
              <a:rPr b="1" lang="en" sz="2911" u="sng">
                <a:solidFill>
                  <a:srgbClr val="4C1130"/>
                </a:solidFill>
                <a:latin typeface="Comfortaa"/>
                <a:ea typeface="Comfortaa"/>
                <a:cs typeface="Comfortaa"/>
                <a:sym typeface="Comfortaa"/>
              </a:rPr>
              <a:t>Intermediate Growers- Pruning Steps</a:t>
            </a:r>
            <a:r>
              <a:rPr b="1" lang="en" sz="2911">
                <a:solidFill>
                  <a:srgbClr val="4C1130"/>
                </a:solidFill>
                <a:latin typeface="Comfortaa"/>
                <a:ea typeface="Comfortaa"/>
                <a:cs typeface="Comfortaa"/>
                <a:sym typeface="Comfortaa"/>
              </a:rPr>
              <a:t> </a:t>
            </a:r>
            <a:endParaRPr b="1" sz="2911">
              <a:solidFill>
                <a:srgbClr val="4C1130"/>
              </a:solidFill>
              <a:latin typeface="Comfortaa"/>
              <a:ea typeface="Comfortaa"/>
              <a:cs typeface="Comfortaa"/>
              <a:sym typeface="Comfortaa"/>
            </a:endParaRPr>
          </a:p>
        </p:txBody>
      </p:sp>
      <p:sp>
        <p:nvSpPr>
          <p:cNvPr id="1121" name="Google Shape;1121;p126"/>
          <p:cNvSpPr txBox="1"/>
          <p:nvPr>
            <p:ph idx="1" type="body"/>
          </p:nvPr>
        </p:nvSpPr>
        <p:spPr>
          <a:xfrm>
            <a:off x="313350" y="1111125"/>
            <a:ext cx="4128000" cy="3818100"/>
          </a:xfrm>
          <a:prstGeom prst="rect">
            <a:avLst/>
          </a:prstGeom>
          <a:noFill/>
          <a:ln>
            <a:noFill/>
          </a:ln>
        </p:spPr>
        <p:txBody>
          <a:bodyPr anchorCtr="0" anchor="t" bIns="45700" lIns="0" spcFirstLastPara="1" rIns="0" wrap="square" tIns="45700">
            <a:noAutofit/>
          </a:bodyPr>
          <a:lstStyle/>
          <a:p>
            <a:pPr indent="0" lvl="0" marL="0" rtl="0" algn="l">
              <a:lnSpc>
                <a:spcPct val="115000"/>
              </a:lnSpc>
              <a:spcBef>
                <a:spcPts val="1400"/>
              </a:spcBef>
              <a:spcAft>
                <a:spcPts val="0"/>
              </a:spcAft>
              <a:buNone/>
            </a:pPr>
            <a:r>
              <a:rPr lang="en" sz="2400">
                <a:latin typeface="Comfortaa SemiBold"/>
                <a:ea typeface="Comfortaa SemiBold"/>
                <a:cs typeface="Comfortaa SemiBold"/>
                <a:sym typeface="Comfortaa SemiBold"/>
              </a:rPr>
              <a:t>3. Heading Cuts on growing shoots to force branching</a:t>
            </a:r>
            <a:endParaRPr sz="2400">
              <a:latin typeface="Comfortaa SemiBold"/>
              <a:ea typeface="Comfortaa SemiBold"/>
              <a:cs typeface="Comfortaa SemiBold"/>
              <a:sym typeface="Comfortaa SemiBold"/>
            </a:endParaRPr>
          </a:p>
          <a:p>
            <a:pPr indent="0" lvl="0" marL="0" rtl="0" algn="l">
              <a:lnSpc>
                <a:spcPct val="115000"/>
              </a:lnSpc>
              <a:spcBef>
                <a:spcPts val="1400"/>
              </a:spcBef>
              <a:spcAft>
                <a:spcPts val="0"/>
              </a:spcAft>
              <a:buNone/>
            </a:pPr>
            <a:r>
              <a:rPr lang="en" sz="2400">
                <a:latin typeface="Comfortaa SemiBold"/>
                <a:ea typeface="Comfortaa SemiBold"/>
                <a:cs typeface="Comfortaa SemiBold"/>
                <a:sym typeface="Comfortaa SemiBold"/>
              </a:rPr>
              <a:t>4. Remove old seed and fruit heads</a:t>
            </a:r>
            <a:endParaRPr sz="2400">
              <a:latin typeface="Comfortaa SemiBold"/>
              <a:ea typeface="Comfortaa SemiBold"/>
              <a:cs typeface="Comfortaa SemiBold"/>
              <a:sym typeface="Comfortaa SemiBold"/>
            </a:endParaRPr>
          </a:p>
          <a:p>
            <a:pPr indent="0" lvl="0" marL="0" rtl="0" algn="l">
              <a:lnSpc>
                <a:spcPct val="115000"/>
              </a:lnSpc>
              <a:spcBef>
                <a:spcPts val="1400"/>
              </a:spcBef>
              <a:spcAft>
                <a:spcPts val="0"/>
              </a:spcAft>
              <a:buNone/>
            </a:pPr>
            <a:r>
              <a:rPr lang="en" sz="2400">
                <a:latin typeface="Comfortaa SemiBold"/>
                <a:ea typeface="Comfortaa SemiBold"/>
                <a:cs typeface="Comfortaa SemiBold"/>
                <a:sym typeface="Comfortaa SemiBold"/>
              </a:rPr>
              <a:t>5. Thinning cuts to remove unappealing stems</a:t>
            </a:r>
            <a:endParaRPr sz="2400">
              <a:latin typeface="Comfortaa SemiBold"/>
              <a:ea typeface="Comfortaa SemiBold"/>
              <a:cs typeface="Comfortaa SemiBold"/>
              <a:sym typeface="Comfortaa SemiBold"/>
            </a:endParaRPr>
          </a:p>
          <a:p>
            <a:pPr indent="0" lvl="0" marL="0" rtl="0" algn="l">
              <a:lnSpc>
                <a:spcPct val="90000"/>
              </a:lnSpc>
              <a:spcBef>
                <a:spcPts val="1000"/>
              </a:spcBef>
              <a:spcAft>
                <a:spcPts val="0"/>
              </a:spcAft>
              <a:buNone/>
            </a:pPr>
            <a:r>
              <a:t/>
            </a:r>
            <a:endParaRPr sz="2200">
              <a:solidFill>
                <a:srgbClr val="C00000"/>
              </a:solidFill>
              <a:latin typeface="Comfortaa SemiBold"/>
              <a:ea typeface="Comfortaa SemiBold"/>
              <a:cs typeface="Comfortaa SemiBold"/>
              <a:sym typeface="Comfortaa SemiBold"/>
            </a:endParaRPr>
          </a:p>
        </p:txBody>
      </p:sp>
      <p:sp>
        <p:nvSpPr>
          <p:cNvPr id="1122" name="Google Shape;1122;p126"/>
          <p:cNvSpPr txBox="1"/>
          <p:nvPr/>
        </p:nvSpPr>
        <p:spPr>
          <a:xfrm>
            <a:off x="0" y="0"/>
            <a:ext cx="2697900" cy="41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u="sng">
                <a:solidFill>
                  <a:schemeClr val="dk2"/>
                </a:solidFill>
                <a:latin typeface="Comfortaa Medium"/>
                <a:ea typeface="Comfortaa Medium"/>
                <a:cs typeface="Comfortaa Medium"/>
                <a:sym typeface="Comfortaa Medium"/>
              </a:rPr>
              <a:t>Plant Growth &amp; Pruning</a:t>
            </a:r>
            <a:endParaRPr sz="1600" u="sng">
              <a:solidFill>
                <a:schemeClr val="dk2"/>
              </a:solidFill>
              <a:latin typeface="Comfortaa Medium"/>
              <a:ea typeface="Comfortaa Medium"/>
              <a:cs typeface="Comfortaa Medium"/>
              <a:sym typeface="Comfortaa Medium"/>
            </a:endParaRPr>
          </a:p>
        </p:txBody>
      </p:sp>
      <p:pic>
        <p:nvPicPr>
          <p:cNvPr id="1123" name="Google Shape;1123;p126"/>
          <p:cNvPicPr preferRelativeResize="0"/>
          <p:nvPr/>
        </p:nvPicPr>
        <p:blipFill>
          <a:blip r:embed="rId3">
            <a:alphaModFix/>
          </a:blip>
          <a:stretch>
            <a:fillRect/>
          </a:stretch>
        </p:blipFill>
        <p:spPr>
          <a:xfrm>
            <a:off x="4406797" y="1129600"/>
            <a:ext cx="4481353" cy="3781150"/>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1128" name="Shape 1128"/>
        <p:cNvGrpSpPr/>
        <p:nvPr/>
      </p:nvGrpSpPr>
      <p:grpSpPr>
        <a:xfrm>
          <a:off x="0" y="0"/>
          <a:ext cx="0" cy="0"/>
          <a:chOff x="0" y="0"/>
          <a:chExt cx="0" cy="0"/>
        </a:xfrm>
      </p:grpSpPr>
      <p:sp>
        <p:nvSpPr>
          <p:cNvPr id="1129" name="Google Shape;1129;p127"/>
          <p:cNvSpPr txBox="1"/>
          <p:nvPr>
            <p:ph type="title"/>
          </p:nvPr>
        </p:nvSpPr>
        <p:spPr>
          <a:xfrm>
            <a:off x="238475" y="413400"/>
            <a:ext cx="6686100" cy="614400"/>
          </a:xfrm>
          <a:prstGeom prst="rect">
            <a:avLst/>
          </a:prstGeom>
          <a:noFill/>
          <a:ln>
            <a:noFill/>
          </a:ln>
        </p:spPr>
        <p:txBody>
          <a:bodyPr anchorCtr="0" anchor="b" bIns="45700" lIns="91425" spcFirstLastPara="1" rIns="91425" wrap="square" tIns="45700">
            <a:normAutofit fontScale="90000"/>
          </a:bodyPr>
          <a:lstStyle/>
          <a:p>
            <a:pPr indent="0" lvl="0" marL="0" rtl="0" algn="ctr">
              <a:lnSpc>
                <a:spcPct val="85000"/>
              </a:lnSpc>
              <a:spcBef>
                <a:spcPts val="0"/>
              </a:spcBef>
              <a:spcAft>
                <a:spcPts val="0"/>
              </a:spcAft>
              <a:buClr>
                <a:srgbClr val="5E2C16"/>
              </a:buClr>
              <a:buSzPct val="164885"/>
              <a:buFont typeface="Calibri"/>
              <a:buNone/>
            </a:pPr>
            <a:r>
              <a:rPr b="1" lang="en" sz="2911" u="sng">
                <a:solidFill>
                  <a:srgbClr val="4C1130"/>
                </a:solidFill>
                <a:latin typeface="Comfortaa"/>
                <a:ea typeface="Comfortaa"/>
                <a:cs typeface="Comfortaa"/>
                <a:sym typeface="Comfortaa"/>
              </a:rPr>
              <a:t>Intermediate Growers- Pruning Steps</a:t>
            </a:r>
            <a:r>
              <a:rPr b="1" lang="en" sz="2911">
                <a:solidFill>
                  <a:srgbClr val="4C1130"/>
                </a:solidFill>
                <a:latin typeface="Comfortaa"/>
                <a:ea typeface="Comfortaa"/>
                <a:cs typeface="Comfortaa"/>
                <a:sym typeface="Comfortaa"/>
              </a:rPr>
              <a:t> </a:t>
            </a:r>
            <a:endParaRPr b="1" sz="2911">
              <a:solidFill>
                <a:srgbClr val="4C1130"/>
              </a:solidFill>
              <a:latin typeface="Comfortaa"/>
              <a:ea typeface="Comfortaa"/>
              <a:cs typeface="Comfortaa"/>
              <a:sym typeface="Comfortaa"/>
            </a:endParaRPr>
          </a:p>
        </p:txBody>
      </p:sp>
      <p:sp>
        <p:nvSpPr>
          <p:cNvPr id="1130" name="Google Shape;1130;p127"/>
          <p:cNvSpPr txBox="1"/>
          <p:nvPr>
            <p:ph idx="1" type="body"/>
          </p:nvPr>
        </p:nvSpPr>
        <p:spPr>
          <a:xfrm>
            <a:off x="313350" y="1111125"/>
            <a:ext cx="4206600" cy="3818100"/>
          </a:xfrm>
          <a:prstGeom prst="rect">
            <a:avLst/>
          </a:prstGeom>
          <a:noFill/>
          <a:ln>
            <a:noFill/>
          </a:ln>
        </p:spPr>
        <p:txBody>
          <a:bodyPr anchorCtr="0" anchor="t" bIns="45700" lIns="0" spcFirstLastPara="1" rIns="0" wrap="square" tIns="45700">
            <a:noAutofit/>
          </a:bodyPr>
          <a:lstStyle/>
          <a:p>
            <a:pPr indent="-381000" lvl="0" marL="457200" rtl="0" algn="l">
              <a:lnSpc>
                <a:spcPct val="115000"/>
              </a:lnSpc>
              <a:spcBef>
                <a:spcPts val="1400"/>
              </a:spcBef>
              <a:spcAft>
                <a:spcPts val="0"/>
              </a:spcAft>
              <a:buSzPts val="2400"/>
              <a:buFont typeface="Comfortaa SemiBold"/>
              <a:buChar char="●"/>
            </a:pPr>
            <a:r>
              <a:rPr lang="en" sz="2400">
                <a:latin typeface="Comfortaa SemiBold"/>
                <a:ea typeface="Comfortaa SemiBold"/>
                <a:cs typeface="Comfortaa SemiBold"/>
                <a:sym typeface="Comfortaa SemiBold"/>
              </a:rPr>
              <a:t>Vining plants can also be pruned like an intermediate grower</a:t>
            </a:r>
            <a:endParaRPr sz="3400">
              <a:latin typeface="Comfortaa SemiBold"/>
              <a:ea typeface="Comfortaa SemiBold"/>
              <a:cs typeface="Comfortaa SemiBold"/>
              <a:sym typeface="Comfortaa SemiBold"/>
            </a:endParaRPr>
          </a:p>
          <a:p>
            <a:pPr indent="0" lvl="0" marL="0" rtl="0" algn="l">
              <a:lnSpc>
                <a:spcPct val="90000"/>
              </a:lnSpc>
              <a:spcBef>
                <a:spcPts val="1000"/>
              </a:spcBef>
              <a:spcAft>
                <a:spcPts val="0"/>
              </a:spcAft>
              <a:buNone/>
            </a:pPr>
            <a:r>
              <a:t/>
            </a:r>
            <a:endParaRPr sz="2200">
              <a:solidFill>
                <a:srgbClr val="C00000"/>
              </a:solidFill>
              <a:latin typeface="Comfortaa SemiBold"/>
              <a:ea typeface="Comfortaa SemiBold"/>
              <a:cs typeface="Comfortaa SemiBold"/>
              <a:sym typeface="Comfortaa SemiBold"/>
            </a:endParaRPr>
          </a:p>
        </p:txBody>
      </p:sp>
      <p:sp>
        <p:nvSpPr>
          <p:cNvPr id="1131" name="Google Shape;1131;p127"/>
          <p:cNvSpPr txBox="1"/>
          <p:nvPr/>
        </p:nvSpPr>
        <p:spPr>
          <a:xfrm>
            <a:off x="0" y="0"/>
            <a:ext cx="2697900" cy="41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u="sng">
                <a:solidFill>
                  <a:schemeClr val="dk2"/>
                </a:solidFill>
                <a:latin typeface="Comfortaa Medium"/>
                <a:ea typeface="Comfortaa Medium"/>
                <a:cs typeface="Comfortaa Medium"/>
                <a:sym typeface="Comfortaa Medium"/>
              </a:rPr>
              <a:t>Plant Growth &amp; Pruning</a:t>
            </a:r>
            <a:endParaRPr sz="1600" u="sng">
              <a:solidFill>
                <a:schemeClr val="dk2"/>
              </a:solidFill>
              <a:latin typeface="Comfortaa Medium"/>
              <a:ea typeface="Comfortaa Medium"/>
              <a:cs typeface="Comfortaa Medium"/>
              <a:sym typeface="Comfortaa Medium"/>
            </a:endParaRPr>
          </a:p>
        </p:txBody>
      </p:sp>
      <p:pic>
        <p:nvPicPr>
          <p:cNvPr descr="Comprehensive Guide to Pruning Clematis Vines | Wayside Gardens" id="1132" name="Google Shape;1132;p127"/>
          <p:cNvPicPr preferRelativeResize="0"/>
          <p:nvPr/>
        </p:nvPicPr>
        <p:blipFill rotWithShape="1">
          <a:blip r:embed="rId3">
            <a:alphaModFix/>
          </a:blip>
          <a:srcRect b="32964" l="0" r="0" t="17150"/>
          <a:stretch/>
        </p:blipFill>
        <p:spPr>
          <a:xfrm>
            <a:off x="4803550" y="1111125"/>
            <a:ext cx="3988900" cy="3295975"/>
          </a:xfrm>
          <a:prstGeom prst="rect">
            <a:avLst/>
          </a:prstGeom>
          <a:noFill/>
          <a:ln>
            <a:noFill/>
          </a:ln>
        </p:spPr>
      </p:pic>
      <p:pic>
        <p:nvPicPr>
          <p:cNvPr descr="Comprehensive Guide to Pruning Clematis Vines | Wayside Gardens" id="1133" name="Google Shape;1133;p127"/>
          <p:cNvPicPr preferRelativeResize="0"/>
          <p:nvPr/>
        </p:nvPicPr>
        <p:blipFill rotWithShape="1">
          <a:blip r:embed="rId3">
            <a:alphaModFix/>
          </a:blip>
          <a:srcRect b="0" l="0" r="0" t="89908"/>
          <a:stretch/>
        </p:blipFill>
        <p:spPr>
          <a:xfrm>
            <a:off x="5245550" y="4407100"/>
            <a:ext cx="3104900" cy="5190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198" name="Shape 198"/>
        <p:cNvGrpSpPr/>
        <p:nvPr/>
      </p:nvGrpSpPr>
      <p:grpSpPr>
        <a:xfrm>
          <a:off x="0" y="0"/>
          <a:ext cx="0" cy="0"/>
          <a:chOff x="0" y="0"/>
          <a:chExt cx="0" cy="0"/>
        </a:xfrm>
      </p:grpSpPr>
      <p:sp>
        <p:nvSpPr>
          <p:cNvPr id="199" name="Google Shape;199;p29"/>
          <p:cNvSpPr txBox="1"/>
          <p:nvPr>
            <p:ph type="title"/>
          </p:nvPr>
        </p:nvSpPr>
        <p:spPr>
          <a:xfrm>
            <a:off x="663913" y="373285"/>
            <a:ext cx="3608100" cy="77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Century Gothic"/>
              <a:buNone/>
            </a:pPr>
            <a:r>
              <a:rPr b="1" lang="en">
                <a:latin typeface="Comfortaa"/>
                <a:ea typeface="Comfortaa"/>
                <a:cs typeface="Comfortaa"/>
                <a:sym typeface="Comfortaa"/>
              </a:rPr>
              <a:t>Why Prune?</a:t>
            </a:r>
            <a:endParaRPr b="1">
              <a:latin typeface="Comfortaa"/>
              <a:ea typeface="Comfortaa"/>
              <a:cs typeface="Comfortaa"/>
              <a:sym typeface="Comfortaa"/>
            </a:endParaRPr>
          </a:p>
        </p:txBody>
      </p:sp>
      <p:sp>
        <p:nvSpPr>
          <p:cNvPr id="200" name="Google Shape;200;p29"/>
          <p:cNvSpPr txBox="1"/>
          <p:nvPr/>
        </p:nvSpPr>
        <p:spPr>
          <a:xfrm>
            <a:off x="4463475" y="1717500"/>
            <a:ext cx="4427400" cy="1708500"/>
          </a:xfrm>
          <a:prstGeom prst="rect">
            <a:avLst/>
          </a:prstGeom>
          <a:noFill/>
          <a:ln cap="flat" cmpd="sng" w="28575">
            <a:solidFill>
              <a:srgbClr val="0FADE8"/>
            </a:solidFill>
            <a:prstDash val="lgDash"/>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800"/>
              <a:buFont typeface="Century Gothic"/>
              <a:buNone/>
            </a:pPr>
            <a:r>
              <a:rPr b="1" i="0" lang="en" sz="2100" u="none" cap="none" strike="noStrike">
                <a:solidFill>
                  <a:schemeClr val="accent2"/>
                </a:solidFill>
                <a:latin typeface="Comfortaa"/>
                <a:ea typeface="Comfortaa"/>
                <a:cs typeface="Comfortaa"/>
                <a:sym typeface="Comfortaa"/>
              </a:rPr>
              <a:t>Desired Pruning outcome with most Landscape plants : </a:t>
            </a:r>
            <a:endParaRPr b="1" i="0" sz="2100" u="none" cap="none" strike="noStrike">
              <a:solidFill>
                <a:schemeClr val="accent2"/>
              </a:solidFill>
              <a:latin typeface="Comfortaa"/>
              <a:ea typeface="Comfortaa"/>
              <a:cs typeface="Comfortaa"/>
              <a:sym typeface="Comfortaa"/>
            </a:endParaRPr>
          </a:p>
          <a:p>
            <a:pPr indent="0" lvl="0" marL="0" marR="0" rtl="0" algn="ctr">
              <a:lnSpc>
                <a:spcPct val="100000"/>
              </a:lnSpc>
              <a:spcBef>
                <a:spcPts val="0"/>
              </a:spcBef>
              <a:spcAft>
                <a:spcPts val="0"/>
              </a:spcAft>
              <a:buClr>
                <a:srgbClr val="FFFFFF"/>
              </a:buClr>
              <a:buSzPts val="1800"/>
              <a:buFont typeface="Century Gothic"/>
              <a:buNone/>
            </a:pPr>
            <a:r>
              <a:t/>
            </a:r>
            <a:endParaRPr b="1" sz="2100">
              <a:solidFill>
                <a:schemeClr val="accent2"/>
              </a:solidFill>
              <a:latin typeface="Comfortaa"/>
              <a:ea typeface="Comfortaa"/>
              <a:cs typeface="Comfortaa"/>
              <a:sym typeface="Comfortaa"/>
            </a:endParaRPr>
          </a:p>
          <a:p>
            <a:pPr indent="0" lvl="0" marL="0" marR="0" rtl="0" algn="ctr">
              <a:lnSpc>
                <a:spcPct val="100000"/>
              </a:lnSpc>
              <a:spcBef>
                <a:spcPts val="0"/>
              </a:spcBef>
              <a:spcAft>
                <a:spcPts val="0"/>
              </a:spcAft>
              <a:buClr>
                <a:srgbClr val="FFFFFF"/>
              </a:buClr>
              <a:buSzPts val="1800"/>
              <a:buFont typeface="Century Gothic"/>
              <a:buNone/>
            </a:pPr>
            <a:r>
              <a:rPr i="0" lang="en" sz="2100" u="none" cap="none" strike="noStrike">
                <a:solidFill>
                  <a:schemeClr val="accent2"/>
                </a:solidFill>
                <a:latin typeface="Comfortaa SemiBold"/>
                <a:ea typeface="Comfortaa SemiBold"/>
                <a:cs typeface="Comfortaa SemiBold"/>
                <a:sym typeface="Comfortaa SemiBold"/>
              </a:rPr>
              <a:t>For a plant to </a:t>
            </a:r>
            <a:r>
              <a:rPr b="1" i="0" lang="en" sz="2100" u="none" cap="none" strike="noStrike">
                <a:solidFill>
                  <a:schemeClr val="accent2"/>
                </a:solidFill>
                <a:latin typeface="Comfortaa"/>
                <a:ea typeface="Comfortaa"/>
                <a:cs typeface="Comfortaa"/>
                <a:sym typeface="Comfortaa"/>
              </a:rPr>
              <a:t>NOT </a:t>
            </a:r>
            <a:r>
              <a:rPr i="0" lang="en" sz="2100" u="none" cap="none" strike="noStrike">
                <a:solidFill>
                  <a:schemeClr val="accent2"/>
                </a:solidFill>
                <a:latin typeface="Comfortaa SemiBold"/>
                <a:ea typeface="Comfortaa SemiBold"/>
                <a:cs typeface="Comfortaa SemiBold"/>
                <a:sym typeface="Comfortaa SemiBold"/>
              </a:rPr>
              <a:t>look like someone touched it!</a:t>
            </a:r>
            <a:endParaRPr i="0" sz="2100" u="none" cap="none" strike="noStrike">
              <a:solidFill>
                <a:schemeClr val="accent2"/>
              </a:solidFill>
              <a:latin typeface="Comfortaa SemiBold"/>
              <a:ea typeface="Comfortaa SemiBold"/>
              <a:cs typeface="Comfortaa SemiBold"/>
              <a:sym typeface="Comfortaa SemiBold"/>
            </a:endParaRPr>
          </a:p>
        </p:txBody>
      </p:sp>
      <p:sp>
        <p:nvSpPr>
          <p:cNvPr id="201" name="Google Shape;201;p29"/>
          <p:cNvSpPr txBox="1"/>
          <p:nvPr/>
        </p:nvSpPr>
        <p:spPr>
          <a:xfrm>
            <a:off x="0" y="0"/>
            <a:ext cx="2055000" cy="436200"/>
          </a:xfrm>
          <a:prstGeom prst="rect">
            <a:avLst/>
          </a:prstGeom>
          <a:noFill/>
          <a:ln>
            <a:noFill/>
          </a:ln>
        </p:spPr>
        <p:txBody>
          <a:bodyPr anchorCtr="0" anchor="t" bIns="91425" lIns="91425" spcFirstLastPara="1" rIns="91425" wrap="square" tIns="91425">
            <a:noAutofit/>
          </a:bodyPr>
          <a:lstStyle/>
          <a:p>
            <a:pPr indent="0" lvl="0" marL="0" rtl="0" algn="ctr">
              <a:lnSpc>
                <a:spcPct val="83000"/>
              </a:lnSpc>
              <a:spcBef>
                <a:spcPts val="0"/>
              </a:spcBef>
              <a:spcAft>
                <a:spcPts val="0"/>
              </a:spcAft>
              <a:buClr>
                <a:schemeClr val="lt1"/>
              </a:buClr>
              <a:buSzPts val="5400"/>
              <a:buFont typeface="Century Gothic"/>
              <a:buNone/>
            </a:pPr>
            <a:r>
              <a:rPr b="1" lang="en" sz="1600" u="sng">
                <a:solidFill>
                  <a:schemeClr val="dk2"/>
                </a:solidFill>
                <a:latin typeface="Comfortaa"/>
                <a:ea typeface="Comfortaa"/>
                <a:cs typeface="Comfortaa"/>
                <a:sym typeface="Comfortaa"/>
              </a:rPr>
              <a:t>WHY PRUNING?</a:t>
            </a:r>
            <a:endParaRPr b="1" sz="1600" u="sng">
              <a:solidFill>
                <a:schemeClr val="dk2"/>
              </a:solidFill>
              <a:latin typeface="Comfortaa"/>
              <a:ea typeface="Comfortaa"/>
              <a:cs typeface="Comfortaa"/>
              <a:sym typeface="Comfortaa"/>
            </a:endParaRPr>
          </a:p>
          <a:p>
            <a:pPr indent="0" lvl="0" marL="0" rtl="0" algn="l">
              <a:spcBef>
                <a:spcPts val="0"/>
              </a:spcBef>
              <a:spcAft>
                <a:spcPts val="0"/>
              </a:spcAft>
              <a:buNone/>
            </a:pPr>
            <a:r>
              <a:t/>
            </a:r>
            <a:endParaRPr sz="1600" u="sng">
              <a:solidFill>
                <a:schemeClr val="dk2"/>
              </a:solidFill>
            </a:endParaRPr>
          </a:p>
        </p:txBody>
      </p:sp>
      <p:pic>
        <p:nvPicPr>
          <p:cNvPr id="202" name="Google Shape;202;p29"/>
          <p:cNvPicPr preferRelativeResize="0"/>
          <p:nvPr/>
        </p:nvPicPr>
        <p:blipFill>
          <a:blip r:embed="rId3">
            <a:alphaModFix/>
          </a:blip>
          <a:stretch>
            <a:fillRect/>
          </a:stretch>
        </p:blipFill>
        <p:spPr>
          <a:xfrm>
            <a:off x="470475" y="1105648"/>
            <a:ext cx="3739561" cy="3805725"/>
          </a:xfrm>
          <a:prstGeom prst="rect">
            <a:avLst/>
          </a:prstGeom>
          <a:noFill/>
          <a:ln>
            <a:noFill/>
          </a:ln>
        </p:spPr>
      </p:pic>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1138" name="Shape 1138"/>
        <p:cNvGrpSpPr/>
        <p:nvPr/>
      </p:nvGrpSpPr>
      <p:grpSpPr>
        <a:xfrm>
          <a:off x="0" y="0"/>
          <a:ext cx="0" cy="0"/>
          <a:chOff x="0" y="0"/>
          <a:chExt cx="0" cy="0"/>
        </a:xfrm>
      </p:grpSpPr>
      <p:sp>
        <p:nvSpPr>
          <p:cNvPr id="1139" name="Google Shape;1139;p128"/>
          <p:cNvSpPr txBox="1"/>
          <p:nvPr>
            <p:ph type="title"/>
          </p:nvPr>
        </p:nvSpPr>
        <p:spPr>
          <a:xfrm>
            <a:off x="800100" y="413398"/>
            <a:ext cx="7543800" cy="573900"/>
          </a:xfrm>
          <a:prstGeom prst="rect">
            <a:avLst/>
          </a:prstGeom>
          <a:noFill/>
          <a:ln>
            <a:noFill/>
          </a:ln>
        </p:spPr>
        <p:txBody>
          <a:bodyPr anchorCtr="0" anchor="b" bIns="45700" lIns="91425" spcFirstLastPara="1" rIns="91425" wrap="square" tIns="45700">
            <a:normAutofit/>
          </a:bodyPr>
          <a:lstStyle/>
          <a:p>
            <a:pPr indent="0" lvl="0" marL="0" rtl="0" algn="ctr">
              <a:lnSpc>
                <a:spcPct val="85000"/>
              </a:lnSpc>
              <a:spcBef>
                <a:spcPts val="0"/>
              </a:spcBef>
              <a:spcAft>
                <a:spcPts val="0"/>
              </a:spcAft>
              <a:buClr>
                <a:srgbClr val="3F3F3F"/>
              </a:buClr>
              <a:buSzPts val="4800"/>
              <a:buFont typeface="Calibri"/>
              <a:buNone/>
            </a:pPr>
            <a:r>
              <a:rPr b="1" lang="en">
                <a:solidFill>
                  <a:srgbClr val="20124D"/>
                </a:solidFill>
                <a:latin typeface="Comfortaa"/>
                <a:ea typeface="Comfortaa"/>
                <a:cs typeface="Comfortaa"/>
                <a:sym typeface="Comfortaa"/>
              </a:rPr>
              <a:t>“Rejuvenation Pruning”</a:t>
            </a:r>
            <a:endParaRPr b="1">
              <a:solidFill>
                <a:srgbClr val="20124D"/>
              </a:solidFill>
              <a:latin typeface="Comfortaa"/>
              <a:ea typeface="Comfortaa"/>
              <a:cs typeface="Comfortaa"/>
              <a:sym typeface="Comfortaa"/>
            </a:endParaRPr>
          </a:p>
        </p:txBody>
      </p:sp>
      <p:sp>
        <p:nvSpPr>
          <p:cNvPr id="1140" name="Google Shape;1140;p128"/>
          <p:cNvSpPr txBox="1"/>
          <p:nvPr>
            <p:ph idx="1" type="body"/>
          </p:nvPr>
        </p:nvSpPr>
        <p:spPr>
          <a:xfrm>
            <a:off x="800100" y="3158825"/>
            <a:ext cx="7543800" cy="1925700"/>
          </a:xfrm>
          <a:prstGeom prst="rect">
            <a:avLst/>
          </a:prstGeom>
          <a:noFill/>
          <a:ln>
            <a:noFill/>
          </a:ln>
        </p:spPr>
        <p:txBody>
          <a:bodyPr anchorCtr="0" anchor="t" bIns="45700" lIns="0" spcFirstLastPara="1" rIns="0" wrap="square" tIns="45700">
            <a:normAutofit/>
          </a:bodyPr>
          <a:lstStyle/>
          <a:p>
            <a:pPr indent="-127000" lvl="0" marL="91440" rtl="0" algn="ctr">
              <a:lnSpc>
                <a:spcPct val="115000"/>
              </a:lnSpc>
              <a:spcBef>
                <a:spcPts val="0"/>
              </a:spcBef>
              <a:spcAft>
                <a:spcPts val="0"/>
              </a:spcAft>
              <a:buSzPts val="2000"/>
              <a:buFont typeface="Comfortaa SemiBold"/>
              <a:buChar char="●"/>
            </a:pPr>
            <a:r>
              <a:rPr lang="en" sz="2000">
                <a:latin typeface="Comfortaa SemiBold"/>
                <a:ea typeface="Comfortaa SemiBold"/>
                <a:cs typeface="Comfortaa SemiBold"/>
                <a:sym typeface="Comfortaa SemiBold"/>
              </a:rPr>
              <a:t>Cutting a plant completely to the ground</a:t>
            </a:r>
            <a:endParaRPr sz="2000">
              <a:latin typeface="Comfortaa SemiBold"/>
              <a:ea typeface="Comfortaa SemiBold"/>
              <a:cs typeface="Comfortaa SemiBold"/>
              <a:sym typeface="Comfortaa SemiBold"/>
            </a:endParaRPr>
          </a:p>
          <a:p>
            <a:pPr indent="-127000" lvl="0" marL="91440" rtl="0" algn="ctr">
              <a:lnSpc>
                <a:spcPct val="115000"/>
              </a:lnSpc>
              <a:spcBef>
                <a:spcPts val="1600"/>
              </a:spcBef>
              <a:spcAft>
                <a:spcPts val="1000"/>
              </a:spcAft>
              <a:buSzPts val="2000"/>
              <a:buFont typeface="Comfortaa SemiBold"/>
              <a:buChar char="●"/>
            </a:pPr>
            <a:r>
              <a:rPr lang="en" sz="2000">
                <a:latin typeface="Comfortaa SemiBold"/>
                <a:ea typeface="Comfortaa SemiBold"/>
                <a:cs typeface="Comfortaa SemiBold"/>
                <a:sym typeface="Comfortaa SemiBold"/>
              </a:rPr>
              <a:t>Multi-stem Shrubs that have not been pruned for years, are overgrown, leggy, not flowering, or not showing bark color </a:t>
            </a:r>
            <a:endParaRPr sz="2000">
              <a:latin typeface="Comfortaa SemiBold"/>
              <a:ea typeface="Comfortaa SemiBold"/>
              <a:cs typeface="Comfortaa SemiBold"/>
              <a:sym typeface="Comfortaa SemiBold"/>
            </a:endParaRPr>
          </a:p>
        </p:txBody>
      </p:sp>
      <p:pic>
        <p:nvPicPr>
          <p:cNvPr descr="Technically Speaking: Conducting Rejuvenation Pruning - The Edge from the  National Association of Landscape Professionals" id="1141" name="Google Shape;1141;p128"/>
          <p:cNvPicPr preferRelativeResize="0"/>
          <p:nvPr/>
        </p:nvPicPr>
        <p:blipFill rotWithShape="1">
          <a:blip r:embed="rId3">
            <a:alphaModFix/>
          </a:blip>
          <a:srcRect b="0" l="0" r="0" t="0"/>
          <a:stretch/>
        </p:blipFill>
        <p:spPr>
          <a:xfrm>
            <a:off x="757751" y="1061200"/>
            <a:ext cx="7485949" cy="2097625"/>
          </a:xfrm>
          <a:prstGeom prst="rect">
            <a:avLst/>
          </a:prstGeom>
          <a:noFill/>
          <a:ln cap="flat" cmpd="sng" w="9525">
            <a:solidFill>
              <a:schemeClr val="accent1"/>
            </a:solidFill>
            <a:prstDash val="solid"/>
            <a:round/>
            <a:headEnd len="sm" w="sm" type="none"/>
            <a:tailEnd len="sm" w="sm" type="none"/>
          </a:ln>
        </p:spPr>
      </p:pic>
      <p:sp>
        <p:nvSpPr>
          <p:cNvPr id="1142" name="Google Shape;1142;p128"/>
          <p:cNvSpPr txBox="1"/>
          <p:nvPr/>
        </p:nvSpPr>
        <p:spPr>
          <a:xfrm>
            <a:off x="0" y="0"/>
            <a:ext cx="2697900" cy="41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u="sng">
                <a:solidFill>
                  <a:schemeClr val="dk2"/>
                </a:solidFill>
                <a:latin typeface="Comfortaa Medium"/>
                <a:ea typeface="Comfortaa Medium"/>
                <a:cs typeface="Comfortaa Medium"/>
                <a:sym typeface="Comfortaa Medium"/>
              </a:rPr>
              <a:t>Plant Growth &amp; Pruning</a:t>
            </a:r>
            <a:endParaRPr sz="1600" u="sng">
              <a:solidFill>
                <a:schemeClr val="dk2"/>
              </a:solidFill>
              <a:latin typeface="Comfortaa Medium"/>
              <a:ea typeface="Comfortaa Medium"/>
              <a:cs typeface="Comfortaa Medium"/>
              <a:sym typeface="Comfortaa Medium"/>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1147" name="Shape 1147"/>
        <p:cNvGrpSpPr/>
        <p:nvPr/>
      </p:nvGrpSpPr>
      <p:grpSpPr>
        <a:xfrm>
          <a:off x="0" y="0"/>
          <a:ext cx="0" cy="0"/>
          <a:chOff x="0" y="0"/>
          <a:chExt cx="0" cy="0"/>
        </a:xfrm>
      </p:grpSpPr>
      <p:sp>
        <p:nvSpPr>
          <p:cNvPr id="1148" name="Google Shape;1148;p129"/>
          <p:cNvSpPr txBox="1"/>
          <p:nvPr>
            <p:ph type="title"/>
          </p:nvPr>
        </p:nvSpPr>
        <p:spPr>
          <a:xfrm>
            <a:off x="800100" y="413398"/>
            <a:ext cx="7543800" cy="573900"/>
          </a:xfrm>
          <a:prstGeom prst="rect">
            <a:avLst/>
          </a:prstGeom>
          <a:noFill/>
          <a:ln>
            <a:noFill/>
          </a:ln>
        </p:spPr>
        <p:txBody>
          <a:bodyPr anchorCtr="0" anchor="b" bIns="45700" lIns="91425" spcFirstLastPara="1" rIns="91425" wrap="square" tIns="45700">
            <a:normAutofit/>
          </a:bodyPr>
          <a:lstStyle/>
          <a:p>
            <a:pPr indent="0" lvl="0" marL="0" rtl="0" algn="ctr">
              <a:lnSpc>
                <a:spcPct val="85000"/>
              </a:lnSpc>
              <a:spcBef>
                <a:spcPts val="0"/>
              </a:spcBef>
              <a:spcAft>
                <a:spcPts val="0"/>
              </a:spcAft>
              <a:buClr>
                <a:srgbClr val="3F3F3F"/>
              </a:buClr>
              <a:buSzPts val="4800"/>
              <a:buFont typeface="Calibri"/>
              <a:buNone/>
            </a:pPr>
            <a:r>
              <a:rPr b="1" lang="en">
                <a:solidFill>
                  <a:srgbClr val="20124D"/>
                </a:solidFill>
                <a:latin typeface="Comfortaa"/>
                <a:ea typeface="Comfortaa"/>
                <a:cs typeface="Comfortaa"/>
                <a:sym typeface="Comfortaa"/>
              </a:rPr>
              <a:t>“Rejuvenation Pruning”</a:t>
            </a:r>
            <a:endParaRPr b="1">
              <a:solidFill>
                <a:srgbClr val="20124D"/>
              </a:solidFill>
              <a:latin typeface="Comfortaa"/>
              <a:ea typeface="Comfortaa"/>
              <a:cs typeface="Comfortaa"/>
              <a:sym typeface="Comfortaa"/>
            </a:endParaRPr>
          </a:p>
        </p:txBody>
      </p:sp>
      <p:sp>
        <p:nvSpPr>
          <p:cNvPr id="1149" name="Google Shape;1149;p129"/>
          <p:cNvSpPr txBox="1"/>
          <p:nvPr>
            <p:ph idx="1" type="body"/>
          </p:nvPr>
        </p:nvSpPr>
        <p:spPr>
          <a:xfrm>
            <a:off x="800100" y="4256700"/>
            <a:ext cx="7543800" cy="841200"/>
          </a:xfrm>
          <a:prstGeom prst="rect">
            <a:avLst/>
          </a:prstGeom>
          <a:noFill/>
          <a:ln>
            <a:noFill/>
          </a:ln>
        </p:spPr>
        <p:txBody>
          <a:bodyPr anchorCtr="0" anchor="t" bIns="45700" lIns="0" spcFirstLastPara="1" rIns="0" wrap="square" tIns="45700">
            <a:normAutofit lnSpcReduction="20000"/>
          </a:bodyPr>
          <a:lstStyle/>
          <a:p>
            <a:pPr indent="-127000" lvl="0" marL="91440" rtl="0" algn="ctr">
              <a:lnSpc>
                <a:spcPct val="115000"/>
              </a:lnSpc>
              <a:spcBef>
                <a:spcPts val="0"/>
              </a:spcBef>
              <a:spcAft>
                <a:spcPts val="0"/>
              </a:spcAft>
              <a:buSzPts val="2000"/>
              <a:buFont typeface="Comfortaa SemiBold"/>
              <a:buChar char="●"/>
            </a:pPr>
            <a:r>
              <a:rPr lang="en" sz="2000">
                <a:latin typeface="Comfortaa SemiBold"/>
                <a:ea typeface="Comfortaa SemiBold"/>
                <a:cs typeface="Comfortaa SemiBold"/>
                <a:sym typeface="Comfortaa SemiBold"/>
              </a:rPr>
              <a:t>Basal or intermediate growers</a:t>
            </a:r>
            <a:endParaRPr sz="2000">
              <a:latin typeface="Comfortaa SemiBold"/>
              <a:ea typeface="Comfortaa SemiBold"/>
              <a:cs typeface="Comfortaa SemiBold"/>
              <a:sym typeface="Comfortaa SemiBold"/>
            </a:endParaRPr>
          </a:p>
          <a:p>
            <a:pPr indent="-127000" lvl="0" marL="91440" rtl="0" algn="ctr">
              <a:lnSpc>
                <a:spcPct val="115000"/>
              </a:lnSpc>
              <a:spcBef>
                <a:spcPts val="1000"/>
              </a:spcBef>
              <a:spcAft>
                <a:spcPts val="1000"/>
              </a:spcAft>
              <a:buSzPts val="2000"/>
              <a:buFont typeface="Comfortaa SemiBold"/>
              <a:buChar char="●"/>
            </a:pPr>
            <a:r>
              <a:rPr lang="en" sz="2000">
                <a:latin typeface="Comfortaa SemiBold"/>
                <a:ea typeface="Comfortaa SemiBold"/>
                <a:cs typeface="Comfortaa SemiBold"/>
                <a:sym typeface="Comfortaa SemiBold"/>
              </a:rPr>
              <a:t>Does NOT work with all plants</a:t>
            </a:r>
            <a:endParaRPr sz="2000">
              <a:latin typeface="Comfortaa SemiBold"/>
              <a:ea typeface="Comfortaa SemiBold"/>
              <a:cs typeface="Comfortaa SemiBold"/>
              <a:sym typeface="Comfortaa SemiBold"/>
            </a:endParaRPr>
          </a:p>
        </p:txBody>
      </p:sp>
      <p:sp>
        <p:nvSpPr>
          <p:cNvPr id="1150" name="Google Shape;1150;p129"/>
          <p:cNvSpPr txBox="1"/>
          <p:nvPr/>
        </p:nvSpPr>
        <p:spPr>
          <a:xfrm>
            <a:off x="0" y="0"/>
            <a:ext cx="2697900" cy="41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u="sng">
                <a:solidFill>
                  <a:schemeClr val="dk2"/>
                </a:solidFill>
                <a:latin typeface="Comfortaa Medium"/>
                <a:ea typeface="Comfortaa Medium"/>
                <a:cs typeface="Comfortaa Medium"/>
                <a:sym typeface="Comfortaa Medium"/>
              </a:rPr>
              <a:t>Plant Growth &amp; Pruning</a:t>
            </a:r>
            <a:endParaRPr sz="1600" u="sng">
              <a:solidFill>
                <a:schemeClr val="dk2"/>
              </a:solidFill>
              <a:latin typeface="Comfortaa Medium"/>
              <a:ea typeface="Comfortaa Medium"/>
              <a:cs typeface="Comfortaa Medium"/>
              <a:sym typeface="Comfortaa Medium"/>
            </a:endParaRPr>
          </a:p>
        </p:txBody>
      </p:sp>
      <p:pic>
        <p:nvPicPr>
          <p:cNvPr id="1151" name="Google Shape;1151;p129"/>
          <p:cNvPicPr preferRelativeResize="0"/>
          <p:nvPr/>
        </p:nvPicPr>
        <p:blipFill>
          <a:blip r:embed="rId3">
            <a:alphaModFix/>
          </a:blip>
          <a:stretch>
            <a:fillRect/>
          </a:stretch>
        </p:blipFill>
        <p:spPr>
          <a:xfrm>
            <a:off x="1665861" y="987300"/>
            <a:ext cx="5812282" cy="3269399"/>
          </a:xfrm>
          <a:prstGeom prst="rect">
            <a:avLst/>
          </a:prstGeom>
          <a:noFill/>
          <a:ln>
            <a:noFill/>
          </a:ln>
        </p:spPr>
      </p:pic>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1156" name="Shape 1156"/>
        <p:cNvGrpSpPr/>
        <p:nvPr/>
      </p:nvGrpSpPr>
      <p:grpSpPr>
        <a:xfrm>
          <a:off x="0" y="0"/>
          <a:ext cx="0" cy="0"/>
          <a:chOff x="0" y="0"/>
          <a:chExt cx="0" cy="0"/>
        </a:xfrm>
      </p:grpSpPr>
      <p:sp>
        <p:nvSpPr>
          <p:cNvPr id="1157" name="Google Shape;1157;p130"/>
          <p:cNvSpPr txBox="1"/>
          <p:nvPr/>
        </p:nvSpPr>
        <p:spPr>
          <a:xfrm>
            <a:off x="0" y="0"/>
            <a:ext cx="2697900" cy="41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u="sng">
                <a:solidFill>
                  <a:schemeClr val="dk2"/>
                </a:solidFill>
                <a:latin typeface="Comfortaa Medium"/>
                <a:ea typeface="Comfortaa Medium"/>
                <a:cs typeface="Comfortaa Medium"/>
                <a:sym typeface="Comfortaa Medium"/>
              </a:rPr>
              <a:t>Plant Growth &amp; Pruning</a:t>
            </a:r>
            <a:endParaRPr sz="1600" u="sng">
              <a:solidFill>
                <a:schemeClr val="dk2"/>
              </a:solidFill>
              <a:latin typeface="Comfortaa Medium"/>
              <a:ea typeface="Comfortaa Medium"/>
              <a:cs typeface="Comfortaa Medium"/>
              <a:sym typeface="Comfortaa Medium"/>
            </a:endParaRPr>
          </a:p>
        </p:txBody>
      </p:sp>
      <p:sp>
        <p:nvSpPr>
          <p:cNvPr id="1158" name="Google Shape;1158;p130"/>
          <p:cNvSpPr txBox="1"/>
          <p:nvPr>
            <p:ph type="title"/>
          </p:nvPr>
        </p:nvSpPr>
        <p:spPr>
          <a:xfrm>
            <a:off x="800088" y="333023"/>
            <a:ext cx="7543800" cy="573900"/>
          </a:xfrm>
          <a:prstGeom prst="rect">
            <a:avLst/>
          </a:prstGeom>
          <a:noFill/>
          <a:ln>
            <a:noFill/>
          </a:ln>
        </p:spPr>
        <p:txBody>
          <a:bodyPr anchorCtr="0" anchor="b" bIns="45700" lIns="91425" spcFirstLastPara="1" rIns="91425" wrap="square" tIns="45700">
            <a:normAutofit/>
          </a:bodyPr>
          <a:lstStyle/>
          <a:p>
            <a:pPr indent="0" lvl="0" marL="0" rtl="0" algn="ctr">
              <a:lnSpc>
                <a:spcPct val="85000"/>
              </a:lnSpc>
              <a:spcBef>
                <a:spcPts val="0"/>
              </a:spcBef>
              <a:spcAft>
                <a:spcPts val="0"/>
              </a:spcAft>
              <a:buClr>
                <a:srgbClr val="3F3F3F"/>
              </a:buClr>
              <a:buSzPts val="4800"/>
              <a:buFont typeface="Calibri"/>
              <a:buNone/>
            </a:pPr>
            <a:r>
              <a:rPr b="1" lang="en" u="sng">
                <a:solidFill>
                  <a:srgbClr val="20124D"/>
                </a:solidFill>
                <a:latin typeface="Comfortaa"/>
                <a:ea typeface="Comfortaa"/>
                <a:cs typeface="Comfortaa"/>
                <a:sym typeface="Comfortaa"/>
              </a:rPr>
              <a:t>Annuals - Deadheading</a:t>
            </a:r>
            <a:endParaRPr b="1" u="sng">
              <a:solidFill>
                <a:srgbClr val="20124D"/>
              </a:solidFill>
              <a:latin typeface="Comfortaa"/>
              <a:ea typeface="Comfortaa"/>
              <a:cs typeface="Comfortaa"/>
              <a:sym typeface="Comfortaa"/>
            </a:endParaRPr>
          </a:p>
        </p:txBody>
      </p:sp>
      <p:sp>
        <p:nvSpPr>
          <p:cNvPr id="1159" name="Google Shape;1159;p130"/>
          <p:cNvSpPr txBox="1"/>
          <p:nvPr/>
        </p:nvSpPr>
        <p:spPr>
          <a:xfrm>
            <a:off x="846300" y="3786850"/>
            <a:ext cx="7347900" cy="1282500"/>
          </a:xfrm>
          <a:prstGeom prst="rect">
            <a:avLst/>
          </a:prstGeom>
          <a:noFill/>
          <a:ln>
            <a:noFill/>
          </a:ln>
        </p:spPr>
        <p:txBody>
          <a:bodyPr anchorCtr="0" anchor="t" bIns="91425" lIns="91425" spcFirstLastPara="1" rIns="91425" wrap="square" tIns="91425">
            <a:noAutofit/>
          </a:bodyPr>
          <a:lstStyle/>
          <a:p>
            <a:pPr indent="-355600" lvl="0" marL="457200" rtl="0" algn="ctr">
              <a:lnSpc>
                <a:spcPct val="115000"/>
              </a:lnSpc>
              <a:spcBef>
                <a:spcPts val="0"/>
              </a:spcBef>
              <a:spcAft>
                <a:spcPts val="0"/>
              </a:spcAft>
              <a:buClr>
                <a:schemeClr val="dk2"/>
              </a:buClr>
              <a:buSzPts val="2000"/>
              <a:buFont typeface="Comfortaa SemiBold"/>
              <a:buChar char="●"/>
            </a:pPr>
            <a:r>
              <a:rPr lang="en" sz="2000">
                <a:solidFill>
                  <a:schemeClr val="dk2"/>
                </a:solidFill>
                <a:latin typeface="Comfortaa SemiBold"/>
                <a:ea typeface="Comfortaa SemiBold"/>
                <a:cs typeface="Comfortaa SemiBold"/>
                <a:sym typeface="Comfortaa SemiBold"/>
              </a:rPr>
              <a:t>Cutting off spent flower heads/stalks, sometimes to prevent fruiting</a:t>
            </a:r>
            <a:endParaRPr sz="2000">
              <a:solidFill>
                <a:schemeClr val="dk2"/>
              </a:solidFill>
              <a:latin typeface="Comfortaa SemiBold"/>
              <a:ea typeface="Comfortaa SemiBold"/>
              <a:cs typeface="Comfortaa SemiBold"/>
              <a:sym typeface="Comfortaa SemiBold"/>
            </a:endParaRPr>
          </a:p>
          <a:p>
            <a:pPr indent="-355600" lvl="0" marL="457200" rtl="0" algn="ctr">
              <a:lnSpc>
                <a:spcPct val="115000"/>
              </a:lnSpc>
              <a:spcBef>
                <a:spcPts val="1000"/>
              </a:spcBef>
              <a:spcAft>
                <a:spcPts val="1000"/>
              </a:spcAft>
              <a:buClr>
                <a:schemeClr val="dk2"/>
              </a:buClr>
              <a:buSzPts val="2000"/>
              <a:buFont typeface="Comfortaa SemiBold"/>
              <a:buChar char="●"/>
            </a:pPr>
            <a:r>
              <a:rPr lang="en" sz="2000">
                <a:solidFill>
                  <a:schemeClr val="dk2"/>
                </a:solidFill>
                <a:latin typeface="Comfortaa SemiBold"/>
                <a:ea typeface="Comfortaa SemiBold"/>
                <a:cs typeface="Comfortaa SemiBold"/>
                <a:sym typeface="Comfortaa SemiBold"/>
              </a:rPr>
              <a:t>Plant saves energy, can promote more flowers</a:t>
            </a:r>
            <a:endParaRPr sz="2000">
              <a:solidFill>
                <a:schemeClr val="dk2"/>
              </a:solidFill>
              <a:latin typeface="Comfortaa SemiBold"/>
              <a:ea typeface="Comfortaa SemiBold"/>
              <a:cs typeface="Comfortaa SemiBold"/>
              <a:sym typeface="Comfortaa SemiBold"/>
            </a:endParaRPr>
          </a:p>
        </p:txBody>
      </p:sp>
      <p:pic>
        <p:nvPicPr>
          <p:cNvPr id="1160" name="Google Shape;1160;p130"/>
          <p:cNvPicPr preferRelativeResize="0"/>
          <p:nvPr/>
        </p:nvPicPr>
        <p:blipFill>
          <a:blip r:embed="rId3">
            <a:alphaModFix/>
          </a:blip>
          <a:stretch>
            <a:fillRect/>
          </a:stretch>
        </p:blipFill>
        <p:spPr>
          <a:xfrm>
            <a:off x="2409950" y="906925"/>
            <a:ext cx="4324101" cy="2879926"/>
          </a:xfrm>
          <a:prstGeom prst="rect">
            <a:avLst/>
          </a:prstGeom>
          <a:noFill/>
          <a:ln>
            <a:noFill/>
          </a:ln>
        </p:spPr>
      </p:pic>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1165" name="Shape 1165"/>
        <p:cNvGrpSpPr/>
        <p:nvPr/>
      </p:nvGrpSpPr>
      <p:grpSpPr>
        <a:xfrm>
          <a:off x="0" y="0"/>
          <a:ext cx="0" cy="0"/>
          <a:chOff x="0" y="0"/>
          <a:chExt cx="0" cy="0"/>
        </a:xfrm>
      </p:grpSpPr>
      <p:sp>
        <p:nvSpPr>
          <p:cNvPr id="1166" name="Google Shape;1166;p131"/>
          <p:cNvSpPr txBox="1"/>
          <p:nvPr/>
        </p:nvSpPr>
        <p:spPr>
          <a:xfrm>
            <a:off x="0" y="0"/>
            <a:ext cx="2697900" cy="41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u="sng">
                <a:solidFill>
                  <a:schemeClr val="dk2"/>
                </a:solidFill>
                <a:latin typeface="Comfortaa Medium"/>
                <a:ea typeface="Comfortaa Medium"/>
                <a:cs typeface="Comfortaa Medium"/>
                <a:sym typeface="Comfortaa Medium"/>
              </a:rPr>
              <a:t>Plant Growth &amp; Pruning</a:t>
            </a:r>
            <a:endParaRPr sz="1600" u="sng">
              <a:solidFill>
                <a:schemeClr val="dk2"/>
              </a:solidFill>
              <a:latin typeface="Comfortaa Medium"/>
              <a:ea typeface="Comfortaa Medium"/>
              <a:cs typeface="Comfortaa Medium"/>
              <a:sym typeface="Comfortaa Medium"/>
            </a:endParaRPr>
          </a:p>
        </p:txBody>
      </p:sp>
      <p:sp>
        <p:nvSpPr>
          <p:cNvPr id="1167" name="Google Shape;1167;p131"/>
          <p:cNvSpPr txBox="1"/>
          <p:nvPr>
            <p:ph type="title"/>
          </p:nvPr>
        </p:nvSpPr>
        <p:spPr>
          <a:xfrm>
            <a:off x="800088" y="413398"/>
            <a:ext cx="7543800" cy="573900"/>
          </a:xfrm>
          <a:prstGeom prst="rect">
            <a:avLst/>
          </a:prstGeom>
          <a:noFill/>
          <a:ln>
            <a:noFill/>
          </a:ln>
        </p:spPr>
        <p:txBody>
          <a:bodyPr anchorCtr="0" anchor="b" bIns="45700" lIns="91425" spcFirstLastPara="1" rIns="91425" wrap="square" tIns="45700">
            <a:normAutofit/>
          </a:bodyPr>
          <a:lstStyle/>
          <a:p>
            <a:pPr indent="0" lvl="0" marL="0" rtl="0" algn="ctr">
              <a:lnSpc>
                <a:spcPct val="85000"/>
              </a:lnSpc>
              <a:spcBef>
                <a:spcPts val="0"/>
              </a:spcBef>
              <a:spcAft>
                <a:spcPts val="0"/>
              </a:spcAft>
              <a:buClr>
                <a:srgbClr val="3F3F3F"/>
              </a:buClr>
              <a:buSzPts val="4800"/>
              <a:buFont typeface="Calibri"/>
              <a:buNone/>
            </a:pPr>
            <a:r>
              <a:rPr b="1" lang="en" u="sng">
                <a:solidFill>
                  <a:srgbClr val="20124D"/>
                </a:solidFill>
                <a:latin typeface="Comfortaa"/>
                <a:ea typeface="Comfortaa"/>
                <a:cs typeface="Comfortaa"/>
                <a:sym typeface="Comfortaa"/>
              </a:rPr>
              <a:t>Annuals - </a:t>
            </a:r>
            <a:r>
              <a:rPr b="1" lang="en" u="sng">
                <a:solidFill>
                  <a:srgbClr val="20124D"/>
                </a:solidFill>
                <a:latin typeface="Comfortaa"/>
                <a:ea typeface="Comfortaa"/>
                <a:cs typeface="Comfortaa"/>
                <a:sym typeface="Comfortaa"/>
              </a:rPr>
              <a:t>Cutting Back*</a:t>
            </a:r>
            <a:endParaRPr b="1" u="sng">
              <a:solidFill>
                <a:srgbClr val="20124D"/>
              </a:solidFill>
              <a:latin typeface="Comfortaa"/>
              <a:ea typeface="Comfortaa"/>
              <a:cs typeface="Comfortaa"/>
              <a:sym typeface="Comfortaa"/>
            </a:endParaRPr>
          </a:p>
        </p:txBody>
      </p:sp>
      <p:sp>
        <p:nvSpPr>
          <p:cNvPr id="1168" name="Google Shape;1168;p131"/>
          <p:cNvSpPr txBox="1"/>
          <p:nvPr/>
        </p:nvSpPr>
        <p:spPr>
          <a:xfrm>
            <a:off x="800100" y="4308425"/>
            <a:ext cx="7347900" cy="753900"/>
          </a:xfrm>
          <a:prstGeom prst="rect">
            <a:avLst/>
          </a:prstGeom>
          <a:noFill/>
          <a:ln>
            <a:noFill/>
          </a:ln>
        </p:spPr>
        <p:txBody>
          <a:bodyPr anchorCtr="0" anchor="t" bIns="91425" lIns="91425" spcFirstLastPara="1" rIns="91425" wrap="square" tIns="91425">
            <a:noAutofit/>
          </a:bodyPr>
          <a:lstStyle/>
          <a:p>
            <a:pPr indent="-355600" lvl="0" marL="457200" rtl="0" algn="ctr">
              <a:lnSpc>
                <a:spcPct val="115000"/>
              </a:lnSpc>
              <a:spcBef>
                <a:spcPts val="0"/>
              </a:spcBef>
              <a:spcAft>
                <a:spcPts val="1000"/>
              </a:spcAft>
              <a:buClr>
                <a:schemeClr val="dk2"/>
              </a:buClr>
              <a:buSzPts val="2000"/>
              <a:buFont typeface="Comfortaa Medium"/>
              <a:buChar char="●"/>
            </a:pPr>
            <a:r>
              <a:rPr lang="en" sz="2000">
                <a:solidFill>
                  <a:schemeClr val="dk2"/>
                </a:solidFill>
                <a:latin typeface="Comfortaa Medium"/>
                <a:ea typeface="Comfortaa Medium"/>
                <a:cs typeface="Comfortaa Medium"/>
                <a:sym typeface="Comfortaa Medium"/>
              </a:rPr>
              <a:t>Cutting/clearing away most/all dead plant material fall, winter, or </a:t>
            </a:r>
            <a:r>
              <a:rPr lang="en" sz="2000" u="sng">
                <a:solidFill>
                  <a:schemeClr val="dk2"/>
                </a:solidFill>
                <a:latin typeface="Comfortaa Medium"/>
                <a:ea typeface="Comfortaa Medium"/>
                <a:cs typeface="Comfortaa Medium"/>
                <a:sym typeface="Comfortaa Medium"/>
              </a:rPr>
              <a:t>spring</a:t>
            </a:r>
            <a:endParaRPr sz="2000">
              <a:solidFill>
                <a:schemeClr val="dk2"/>
              </a:solidFill>
              <a:latin typeface="Comfortaa Medium"/>
              <a:ea typeface="Comfortaa Medium"/>
              <a:cs typeface="Comfortaa Medium"/>
              <a:sym typeface="Comfortaa Medium"/>
            </a:endParaRPr>
          </a:p>
        </p:txBody>
      </p:sp>
      <p:pic>
        <p:nvPicPr>
          <p:cNvPr id="1169" name="Google Shape;1169;p131"/>
          <p:cNvPicPr preferRelativeResize="0"/>
          <p:nvPr/>
        </p:nvPicPr>
        <p:blipFill>
          <a:blip r:embed="rId3">
            <a:alphaModFix/>
          </a:blip>
          <a:stretch>
            <a:fillRect/>
          </a:stretch>
        </p:blipFill>
        <p:spPr>
          <a:xfrm>
            <a:off x="2081162" y="987300"/>
            <a:ext cx="4981676" cy="3321125"/>
          </a:xfrm>
          <a:prstGeom prst="rect">
            <a:avLst/>
          </a:prstGeom>
          <a:noFill/>
          <a:ln>
            <a:noFill/>
          </a:ln>
        </p:spPr>
      </p:pic>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1174" name="Shape 1174"/>
        <p:cNvGrpSpPr/>
        <p:nvPr/>
      </p:nvGrpSpPr>
      <p:grpSpPr>
        <a:xfrm>
          <a:off x="0" y="0"/>
          <a:ext cx="0" cy="0"/>
          <a:chOff x="0" y="0"/>
          <a:chExt cx="0" cy="0"/>
        </a:xfrm>
      </p:grpSpPr>
      <p:sp>
        <p:nvSpPr>
          <p:cNvPr id="1175" name="Google Shape;1175;p132"/>
          <p:cNvSpPr txBox="1"/>
          <p:nvPr/>
        </p:nvSpPr>
        <p:spPr>
          <a:xfrm>
            <a:off x="0" y="0"/>
            <a:ext cx="2697900" cy="41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u="sng">
                <a:solidFill>
                  <a:schemeClr val="dk2"/>
                </a:solidFill>
                <a:latin typeface="Comfortaa Medium"/>
                <a:ea typeface="Comfortaa Medium"/>
                <a:cs typeface="Comfortaa Medium"/>
                <a:sym typeface="Comfortaa Medium"/>
              </a:rPr>
              <a:t>Plant Growth &amp; Pruning</a:t>
            </a:r>
            <a:endParaRPr sz="1600" u="sng">
              <a:solidFill>
                <a:schemeClr val="dk2"/>
              </a:solidFill>
              <a:latin typeface="Comfortaa Medium"/>
              <a:ea typeface="Comfortaa Medium"/>
              <a:cs typeface="Comfortaa Medium"/>
              <a:sym typeface="Comfortaa Medium"/>
            </a:endParaRPr>
          </a:p>
        </p:txBody>
      </p:sp>
      <p:sp>
        <p:nvSpPr>
          <p:cNvPr id="1176" name="Google Shape;1176;p132"/>
          <p:cNvSpPr txBox="1"/>
          <p:nvPr>
            <p:ph type="title"/>
          </p:nvPr>
        </p:nvSpPr>
        <p:spPr>
          <a:xfrm>
            <a:off x="800088" y="344498"/>
            <a:ext cx="7543800" cy="573900"/>
          </a:xfrm>
          <a:prstGeom prst="rect">
            <a:avLst/>
          </a:prstGeom>
          <a:noFill/>
          <a:ln>
            <a:noFill/>
          </a:ln>
        </p:spPr>
        <p:txBody>
          <a:bodyPr anchorCtr="0" anchor="b" bIns="45700" lIns="91425" spcFirstLastPara="1" rIns="91425" wrap="square" tIns="45700">
            <a:normAutofit/>
          </a:bodyPr>
          <a:lstStyle/>
          <a:p>
            <a:pPr indent="0" lvl="0" marL="0" rtl="0" algn="ctr">
              <a:lnSpc>
                <a:spcPct val="85000"/>
              </a:lnSpc>
              <a:spcBef>
                <a:spcPts val="0"/>
              </a:spcBef>
              <a:spcAft>
                <a:spcPts val="0"/>
              </a:spcAft>
              <a:buClr>
                <a:srgbClr val="3F3F3F"/>
              </a:buClr>
              <a:buSzPts val="4800"/>
              <a:buFont typeface="Calibri"/>
              <a:buNone/>
            </a:pPr>
            <a:r>
              <a:rPr b="1" lang="en" u="sng">
                <a:solidFill>
                  <a:srgbClr val="20124D"/>
                </a:solidFill>
                <a:latin typeface="Comfortaa"/>
                <a:ea typeface="Comfortaa"/>
                <a:cs typeface="Comfortaa"/>
                <a:sym typeface="Comfortaa"/>
              </a:rPr>
              <a:t>Annuals - Cutting Back*</a:t>
            </a:r>
            <a:endParaRPr b="1" u="sng">
              <a:solidFill>
                <a:srgbClr val="20124D"/>
              </a:solidFill>
              <a:latin typeface="Comfortaa"/>
              <a:ea typeface="Comfortaa"/>
              <a:cs typeface="Comfortaa"/>
              <a:sym typeface="Comfortaa"/>
            </a:endParaRPr>
          </a:p>
        </p:txBody>
      </p:sp>
      <p:sp>
        <p:nvSpPr>
          <p:cNvPr id="1177" name="Google Shape;1177;p132"/>
          <p:cNvSpPr txBox="1"/>
          <p:nvPr/>
        </p:nvSpPr>
        <p:spPr>
          <a:xfrm>
            <a:off x="898050" y="2867350"/>
            <a:ext cx="7347900" cy="2188200"/>
          </a:xfrm>
          <a:prstGeom prst="rect">
            <a:avLst/>
          </a:prstGeom>
          <a:noFill/>
          <a:ln>
            <a:noFill/>
          </a:ln>
        </p:spPr>
        <p:txBody>
          <a:bodyPr anchorCtr="0" anchor="t" bIns="91425" lIns="91425" spcFirstLastPara="1" rIns="91425" wrap="square" tIns="91425">
            <a:noAutofit/>
          </a:bodyPr>
          <a:lstStyle/>
          <a:p>
            <a:pPr indent="-355600" lvl="0" marL="457200" rtl="0" algn="ctr">
              <a:lnSpc>
                <a:spcPct val="115000"/>
              </a:lnSpc>
              <a:spcBef>
                <a:spcPts val="0"/>
              </a:spcBef>
              <a:spcAft>
                <a:spcPts val="0"/>
              </a:spcAft>
              <a:buClr>
                <a:schemeClr val="dk2"/>
              </a:buClr>
              <a:buSzPts val="2000"/>
              <a:buFont typeface="Comfortaa Medium"/>
              <a:buChar char="●"/>
            </a:pPr>
            <a:r>
              <a:rPr lang="en" sz="2000">
                <a:solidFill>
                  <a:schemeClr val="dk2"/>
                </a:solidFill>
                <a:latin typeface="Comfortaa Medium"/>
                <a:ea typeface="Comfortaa Medium"/>
                <a:cs typeface="Comfortaa Medium"/>
                <a:sym typeface="Comfortaa Medium"/>
              </a:rPr>
              <a:t>Slow Down on Spring Cleaning!</a:t>
            </a:r>
            <a:endParaRPr sz="2000">
              <a:solidFill>
                <a:schemeClr val="dk2"/>
              </a:solidFill>
              <a:latin typeface="Comfortaa Medium"/>
              <a:ea typeface="Comfortaa Medium"/>
              <a:cs typeface="Comfortaa Medium"/>
              <a:sym typeface="Comfortaa Medium"/>
            </a:endParaRPr>
          </a:p>
          <a:p>
            <a:pPr indent="-355600" lvl="0" marL="457200" rtl="0" algn="ctr">
              <a:lnSpc>
                <a:spcPct val="115000"/>
              </a:lnSpc>
              <a:spcBef>
                <a:spcPts val="1000"/>
              </a:spcBef>
              <a:spcAft>
                <a:spcPts val="0"/>
              </a:spcAft>
              <a:buClr>
                <a:schemeClr val="dk2"/>
              </a:buClr>
              <a:buSzPts val="2000"/>
              <a:buFont typeface="Comfortaa Medium"/>
              <a:buChar char="●"/>
            </a:pPr>
            <a:r>
              <a:rPr lang="en" sz="2000">
                <a:solidFill>
                  <a:schemeClr val="dk2"/>
                </a:solidFill>
                <a:latin typeface="Comfortaa Medium"/>
                <a:ea typeface="Comfortaa Medium"/>
                <a:cs typeface="Comfortaa Medium"/>
                <a:sym typeface="Comfortaa Medium"/>
              </a:rPr>
              <a:t>Provides habitat for native invertebrates &amp; pollinators</a:t>
            </a:r>
            <a:endParaRPr sz="2000">
              <a:solidFill>
                <a:schemeClr val="dk2"/>
              </a:solidFill>
              <a:latin typeface="Comfortaa Medium"/>
              <a:ea typeface="Comfortaa Medium"/>
              <a:cs typeface="Comfortaa Medium"/>
              <a:sym typeface="Comfortaa Medium"/>
            </a:endParaRPr>
          </a:p>
          <a:p>
            <a:pPr indent="-355600" lvl="0" marL="457200" rtl="0" algn="ctr">
              <a:lnSpc>
                <a:spcPct val="115000"/>
              </a:lnSpc>
              <a:spcBef>
                <a:spcPts val="1000"/>
              </a:spcBef>
              <a:spcAft>
                <a:spcPts val="1000"/>
              </a:spcAft>
              <a:buClr>
                <a:schemeClr val="dk2"/>
              </a:buClr>
              <a:buSzPts val="2000"/>
              <a:buFont typeface="Comfortaa Medium"/>
              <a:buChar char="●"/>
            </a:pPr>
            <a:r>
              <a:rPr lang="en" sz="2000">
                <a:solidFill>
                  <a:schemeClr val="dk2"/>
                </a:solidFill>
                <a:latin typeface="Comfortaa Medium"/>
                <a:ea typeface="Comfortaa Medium"/>
                <a:cs typeface="Comfortaa Medium"/>
                <a:sym typeface="Comfortaa Medium"/>
              </a:rPr>
              <a:t>Helps protect plants from harsh winter temperatures</a:t>
            </a:r>
            <a:endParaRPr sz="2000">
              <a:solidFill>
                <a:schemeClr val="dk2"/>
              </a:solidFill>
              <a:latin typeface="Comfortaa Medium"/>
              <a:ea typeface="Comfortaa Medium"/>
              <a:cs typeface="Comfortaa Medium"/>
              <a:sym typeface="Comfortaa Medium"/>
            </a:endParaRPr>
          </a:p>
        </p:txBody>
      </p:sp>
      <p:pic>
        <p:nvPicPr>
          <p:cNvPr id="1178" name="Google Shape;1178;p132"/>
          <p:cNvPicPr preferRelativeResize="0"/>
          <p:nvPr/>
        </p:nvPicPr>
        <p:blipFill>
          <a:blip r:embed="rId3">
            <a:alphaModFix/>
          </a:blip>
          <a:stretch>
            <a:fillRect/>
          </a:stretch>
        </p:blipFill>
        <p:spPr>
          <a:xfrm>
            <a:off x="1968438" y="918400"/>
            <a:ext cx="5207129" cy="1948950"/>
          </a:xfrm>
          <a:prstGeom prst="rect">
            <a:avLst/>
          </a:prstGeom>
          <a:noFill/>
          <a:ln>
            <a:noFill/>
          </a:ln>
        </p:spPr>
      </p:pic>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9CB9C"/>
        </a:solidFill>
      </p:bgPr>
    </p:bg>
    <p:spTree>
      <p:nvGrpSpPr>
        <p:cNvPr id="1182" name="Shape 1182"/>
        <p:cNvGrpSpPr/>
        <p:nvPr/>
      </p:nvGrpSpPr>
      <p:grpSpPr>
        <a:xfrm>
          <a:off x="0" y="0"/>
          <a:ext cx="0" cy="0"/>
          <a:chOff x="0" y="0"/>
          <a:chExt cx="0" cy="0"/>
        </a:xfrm>
      </p:grpSpPr>
      <p:sp>
        <p:nvSpPr>
          <p:cNvPr id="1183" name="Google Shape;1183;p133"/>
          <p:cNvSpPr/>
          <p:nvPr/>
        </p:nvSpPr>
        <p:spPr>
          <a:xfrm>
            <a:off x="1182550" y="907000"/>
            <a:ext cx="7233000" cy="1458000"/>
          </a:xfrm>
          <a:prstGeom prst="homePlate">
            <a:avLst>
              <a:gd fmla="val 50000" name="adj"/>
            </a:avLst>
          </a:prstGeom>
          <a:noFill/>
          <a:ln cap="flat" cmpd="sng" w="76200">
            <a:solidFill>
              <a:schemeClr val="lt1"/>
            </a:solidFill>
            <a:prstDash val="dash"/>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84" name="Google Shape;1184;p133"/>
          <p:cNvSpPr txBox="1"/>
          <p:nvPr>
            <p:ph type="ctrTitle"/>
          </p:nvPr>
        </p:nvSpPr>
        <p:spPr>
          <a:xfrm>
            <a:off x="1305600" y="1319500"/>
            <a:ext cx="6532800" cy="1045500"/>
          </a:xfrm>
          <a:prstGeom prst="rect">
            <a:avLst/>
          </a:prstGeom>
          <a:noFill/>
          <a:ln>
            <a:noFill/>
          </a:ln>
        </p:spPr>
        <p:txBody>
          <a:bodyPr anchorCtr="0" anchor="ctr" bIns="45700" lIns="91425" spcFirstLastPara="1" rIns="91425" wrap="square" tIns="45700">
            <a:normAutofit/>
          </a:bodyPr>
          <a:lstStyle/>
          <a:p>
            <a:pPr indent="0" lvl="0" marL="0" rtl="0" algn="ctr">
              <a:lnSpc>
                <a:spcPct val="80000"/>
              </a:lnSpc>
              <a:spcBef>
                <a:spcPts val="0"/>
              </a:spcBef>
              <a:spcAft>
                <a:spcPts val="0"/>
              </a:spcAft>
              <a:buClr>
                <a:srgbClr val="0C0C0C"/>
              </a:buClr>
              <a:buSzPts val="4400"/>
              <a:buFont typeface="Twentieth Century"/>
              <a:buNone/>
            </a:pPr>
            <a:r>
              <a:rPr b="1" lang="en" sz="4800">
                <a:latin typeface="Comfortaa"/>
                <a:ea typeface="Comfortaa"/>
                <a:cs typeface="Comfortaa"/>
                <a:sym typeface="Comfortaa"/>
              </a:rPr>
              <a:t>Pruning Conifers</a:t>
            </a:r>
            <a:endParaRPr b="1" sz="4800">
              <a:latin typeface="Comfortaa"/>
              <a:ea typeface="Comfortaa"/>
              <a:cs typeface="Comfortaa"/>
              <a:sym typeface="Comfortaa"/>
            </a:endParaRPr>
          </a:p>
        </p:txBody>
      </p:sp>
      <p:sp>
        <p:nvSpPr>
          <p:cNvPr id="1185" name="Google Shape;1185;p133"/>
          <p:cNvSpPr txBox="1"/>
          <p:nvPr/>
        </p:nvSpPr>
        <p:spPr>
          <a:xfrm>
            <a:off x="1684500" y="2571750"/>
            <a:ext cx="5775000" cy="1045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500">
                <a:solidFill>
                  <a:schemeClr val="accent2"/>
                </a:solidFill>
                <a:latin typeface="Comfortaa SemiBold"/>
                <a:ea typeface="Comfortaa SemiBold"/>
                <a:cs typeface="Comfortaa SemiBold"/>
                <a:sym typeface="Comfortaa SemiBold"/>
              </a:rPr>
              <a:t>Conifers have different pruning needs than other woody plants</a:t>
            </a:r>
            <a:endParaRPr sz="2500">
              <a:solidFill>
                <a:schemeClr val="accent2"/>
              </a:solidFill>
              <a:latin typeface="Comfortaa SemiBold"/>
              <a:ea typeface="Comfortaa SemiBold"/>
              <a:cs typeface="Comfortaa SemiBold"/>
              <a:sym typeface="Comfortaa SemiBold"/>
            </a:endParaRPr>
          </a:p>
        </p:txBody>
      </p:sp>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1189" name="Shape 1189"/>
        <p:cNvGrpSpPr/>
        <p:nvPr/>
      </p:nvGrpSpPr>
      <p:grpSpPr>
        <a:xfrm>
          <a:off x="0" y="0"/>
          <a:ext cx="0" cy="0"/>
          <a:chOff x="0" y="0"/>
          <a:chExt cx="0" cy="0"/>
        </a:xfrm>
      </p:grpSpPr>
      <p:sp>
        <p:nvSpPr>
          <p:cNvPr id="1190" name="Google Shape;1190;p134"/>
          <p:cNvSpPr txBox="1"/>
          <p:nvPr>
            <p:ph type="title"/>
          </p:nvPr>
        </p:nvSpPr>
        <p:spPr>
          <a:xfrm>
            <a:off x="457200" y="336325"/>
            <a:ext cx="8229600" cy="720600"/>
          </a:xfrm>
          <a:prstGeom prst="rect">
            <a:avLst/>
          </a:prstGeom>
          <a:noFill/>
          <a:ln>
            <a:noFill/>
          </a:ln>
        </p:spPr>
        <p:txBody>
          <a:bodyPr anchorCtr="0" anchor="ctr" bIns="45700" lIns="91425" spcFirstLastPara="1" rIns="91425" wrap="square" tIns="45700">
            <a:normAutofit/>
          </a:bodyPr>
          <a:lstStyle/>
          <a:p>
            <a:pPr indent="0" lvl="0" marL="0" rtl="0" algn="ctr">
              <a:lnSpc>
                <a:spcPct val="80000"/>
              </a:lnSpc>
              <a:spcBef>
                <a:spcPts val="0"/>
              </a:spcBef>
              <a:spcAft>
                <a:spcPts val="0"/>
              </a:spcAft>
              <a:buClr>
                <a:srgbClr val="0C0C0C"/>
              </a:buClr>
              <a:buSzPts val="4400"/>
              <a:buFont typeface="Twentieth Century"/>
              <a:buNone/>
            </a:pPr>
            <a:r>
              <a:rPr b="1" lang="en" sz="2700">
                <a:latin typeface="Comfortaa"/>
                <a:ea typeface="Comfortaa"/>
                <a:cs typeface="Comfortaa"/>
                <a:sym typeface="Comfortaa"/>
              </a:rPr>
              <a:t>MOST CONIFERS GROW BEST IN FULL SUN</a:t>
            </a:r>
            <a:endParaRPr b="1" sz="2700">
              <a:latin typeface="Comfortaa"/>
              <a:ea typeface="Comfortaa"/>
              <a:cs typeface="Comfortaa"/>
              <a:sym typeface="Comfortaa"/>
            </a:endParaRPr>
          </a:p>
        </p:txBody>
      </p:sp>
      <p:sp>
        <p:nvSpPr>
          <p:cNvPr id="1191" name="Google Shape;1191;p134"/>
          <p:cNvSpPr txBox="1"/>
          <p:nvPr>
            <p:ph idx="1" type="body"/>
          </p:nvPr>
        </p:nvSpPr>
        <p:spPr>
          <a:xfrm>
            <a:off x="486775" y="4673700"/>
            <a:ext cx="8229600" cy="469800"/>
          </a:xfrm>
          <a:prstGeom prst="rect">
            <a:avLst/>
          </a:prstGeom>
          <a:noFill/>
          <a:ln>
            <a:noFill/>
          </a:ln>
        </p:spPr>
        <p:txBody>
          <a:bodyPr anchorCtr="0" anchor="t" bIns="45700" lIns="45700" spcFirstLastPara="1" rIns="45700" wrap="square" tIns="45700">
            <a:normAutofit/>
          </a:bodyPr>
          <a:lstStyle/>
          <a:p>
            <a:pPr indent="-139700" lvl="0" marL="91440" rtl="0" algn="ctr">
              <a:lnSpc>
                <a:spcPct val="90000"/>
              </a:lnSpc>
              <a:spcBef>
                <a:spcPts val="0"/>
              </a:spcBef>
              <a:spcAft>
                <a:spcPts val="0"/>
              </a:spcAft>
              <a:buClr>
                <a:srgbClr val="3F3F3F"/>
              </a:buClr>
              <a:buSzPts val="2200"/>
              <a:buFont typeface="Comfortaa Medium"/>
              <a:buChar char="⮚"/>
            </a:pPr>
            <a:r>
              <a:rPr lang="en" sz="2200">
                <a:solidFill>
                  <a:srgbClr val="3F3F3F"/>
                </a:solidFill>
                <a:latin typeface="Comfortaa Medium"/>
                <a:ea typeface="Comfortaa Medium"/>
                <a:cs typeface="Comfortaa Medium"/>
                <a:sym typeface="Comfortaa Medium"/>
              </a:rPr>
              <a:t>When conifers become shaded, the foliage dies.</a:t>
            </a:r>
            <a:endParaRPr sz="2200">
              <a:solidFill>
                <a:srgbClr val="3F3F3F"/>
              </a:solidFill>
              <a:latin typeface="Comfortaa Medium"/>
              <a:ea typeface="Comfortaa Medium"/>
              <a:cs typeface="Comfortaa Medium"/>
              <a:sym typeface="Comfortaa Medium"/>
            </a:endParaRPr>
          </a:p>
        </p:txBody>
      </p:sp>
      <p:sp>
        <p:nvSpPr>
          <p:cNvPr id="1192" name="Google Shape;1192;p134"/>
          <p:cNvSpPr txBox="1"/>
          <p:nvPr/>
        </p:nvSpPr>
        <p:spPr>
          <a:xfrm>
            <a:off x="0" y="0"/>
            <a:ext cx="2097900" cy="43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u="sng">
                <a:solidFill>
                  <a:schemeClr val="dk2"/>
                </a:solidFill>
                <a:latin typeface="Comfortaa"/>
                <a:ea typeface="Comfortaa"/>
                <a:cs typeface="Comfortaa"/>
                <a:sym typeface="Comfortaa"/>
              </a:rPr>
              <a:t>Pruning Conifers:</a:t>
            </a:r>
            <a:endParaRPr sz="1600" u="sng">
              <a:solidFill>
                <a:schemeClr val="dk2"/>
              </a:solidFill>
              <a:latin typeface="Comfortaa"/>
              <a:ea typeface="Comfortaa"/>
              <a:cs typeface="Comfortaa"/>
              <a:sym typeface="Comfortaa"/>
            </a:endParaRPr>
          </a:p>
        </p:txBody>
      </p:sp>
      <p:pic>
        <p:nvPicPr>
          <p:cNvPr id="1193" name="Google Shape;1193;p134"/>
          <p:cNvPicPr preferRelativeResize="0"/>
          <p:nvPr/>
        </p:nvPicPr>
        <p:blipFill>
          <a:blip r:embed="rId3">
            <a:alphaModFix/>
          </a:blip>
          <a:stretch>
            <a:fillRect/>
          </a:stretch>
        </p:blipFill>
        <p:spPr>
          <a:xfrm>
            <a:off x="2735050" y="999800"/>
            <a:ext cx="3673900" cy="3673900"/>
          </a:xfrm>
          <a:prstGeom prst="rect">
            <a:avLst/>
          </a:prstGeom>
          <a:noFill/>
          <a:ln>
            <a:noFill/>
          </a:ln>
        </p:spPr>
      </p:pic>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1197" name="Shape 1197"/>
        <p:cNvGrpSpPr/>
        <p:nvPr/>
      </p:nvGrpSpPr>
      <p:grpSpPr>
        <a:xfrm>
          <a:off x="0" y="0"/>
          <a:ext cx="0" cy="0"/>
          <a:chOff x="0" y="0"/>
          <a:chExt cx="0" cy="0"/>
        </a:xfrm>
      </p:grpSpPr>
      <p:sp>
        <p:nvSpPr>
          <p:cNvPr id="1198" name="Google Shape;1198;p135"/>
          <p:cNvSpPr txBox="1"/>
          <p:nvPr>
            <p:ph type="title"/>
          </p:nvPr>
        </p:nvSpPr>
        <p:spPr>
          <a:xfrm>
            <a:off x="800100" y="341675"/>
            <a:ext cx="7543800" cy="508200"/>
          </a:xfrm>
          <a:prstGeom prst="rect">
            <a:avLst/>
          </a:prstGeom>
          <a:noFill/>
          <a:ln>
            <a:noFill/>
          </a:ln>
        </p:spPr>
        <p:txBody>
          <a:bodyPr anchorCtr="0" anchor="ctr" bIns="45700" lIns="91425" spcFirstLastPara="1" rIns="91425" wrap="square" tIns="45700">
            <a:normAutofit/>
          </a:bodyPr>
          <a:lstStyle/>
          <a:p>
            <a:pPr indent="0" lvl="0" marL="0" rtl="0" algn="ctr">
              <a:lnSpc>
                <a:spcPct val="80000"/>
              </a:lnSpc>
              <a:spcBef>
                <a:spcPts val="0"/>
              </a:spcBef>
              <a:spcAft>
                <a:spcPts val="0"/>
              </a:spcAft>
              <a:buClr>
                <a:srgbClr val="0C0C0C"/>
              </a:buClr>
              <a:buSzPts val="4400"/>
              <a:buFont typeface="Twentieth Century"/>
              <a:buNone/>
            </a:pPr>
            <a:r>
              <a:rPr b="1" lang="en">
                <a:latin typeface="Comfortaa"/>
                <a:ea typeface="Comfortaa"/>
                <a:cs typeface="Comfortaa"/>
                <a:sym typeface="Comfortaa"/>
              </a:rPr>
              <a:t>BE CAREFUL WITH CONIFERS!</a:t>
            </a:r>
            <a:endParaRPr b="1">
              <a:latin typeface="Comfortaa"/>
              <a:ea typeface="Comfortaa"/>
              <a:cs typeface="Comfortaa"/>
              <a:sym typeface="Comfortaa"/>
            </a:endParaRPr>
          </a:p>
        </p:txBody>
      </p:sp>
      <p:sp>
        <p:nvSpPr>
          <p:cNvPr id="1199" name="Google Shape;1199;p135"/>
          <p:cNvSpPr txBox="1"/>
          <p:nvPr>
            <p:ph idx="1" type="body"/>
          </p:nvPr>
        </p:nvSpPr>
        <p:spPr>
          <a:xfrm>
            <a:off x="927000" y="4434050"/>
            <a:ext cx="7290000" cy="668400"/>
          </a:xfrm>
          <a:prstGeom prst="rect">
            <a:avLst/>
          </a:prstGeom>
          <a:noFill/>
          <a:ln>
            <a:noFill/>
          </a:ln>
        </p:spPr>
        <p:txBody>
          <a:bodyPr anchorCtr="0" anchor="t" bIns="45700" lIns="45700" spcFirstLastPara="1" rIns="45700" wrap="square" tIns="45700">
            <a:noAutofit/>
          </a:bodyPr>
          <a:lstStyle/>
          <a:p>
            <a:pPr indent="-139700" lvl="0" marL="91440" rtl="0" algn="ctr">
              <a:lnSpc>
                <a:spcPct val="80000"/>
              </a:lnSpc>
              <a:spcBef>
                <a:spcPts val="0"/>
              </a:spcBef>
              <a:spcAft>
                <a:spcPts val="0"/>
              </a:spcAft>
              <a:buSzPts val="2200"/>
              <a:buFont typeface="Noto Sans Symbols"/>
              <a:buChar char="⮚"/>
            </a:pPr>
            <a:r>
              <a:rPr lang="en" sz="2200">
                <a:latin typeface="Comfortaa Medium"/>
                <a:ea typeface="Comfortaa Medium"/>
                <a:cs typeface="Comfortaa Medium"/>
                <a:sym typeface="Comfortaa Medium"/>
              </a:rPr>
              <a:t>Most conifers have l</a:t>
            </a:r>
            <a:r>
              <a:rPr lang="en" sz="2200">
                <a:latin typeface="Comfortaa Medium"/>
                <a:ea typeface="Comfortaa Medium"/>
                <a:cs typeface="Comfortaa Medium"/>
                <a:sym typeface="Comfortaa Medium"/>
              </a:rPr>
              <a:t>ittle to NO capacity to regrow from old wood</a:t>
            </a:r>
            <a:endParaRPr sz="750">
              <a:latin typeface="Comfortaa Medium"/>
              <a:ea typeface="Comfortaa Medium"/>
              <a:cs typeface="Comfortaa Medium"/>
              <a:sym typeface="Comfortaa Medium"/>
            </a:endParaRPr>
          </a:p>
        </p:txBody>
      </p:sp>
      <p:sp>
        <p:nvSpPr>
          <p:cNvPr id="1200" name="Google Shape;1200;p135"/>
          <p:cNvSpPr txBox="1"/>
          <p:nvPr/>
        </p:nvSpPr>
        <p:spPr>
          <a:xfrm>
            <a:off x="0" y="0"/>
            <a:ext cx="2097900" cy="43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u="sng">
                <a:solidFill>
                  <a:schemeClr val="dk2"/>
                </a:solidFill>
                <a:latin typeface="Comfortaa"/>
                <a:ea typeface="Comfortaa"/>
                <a:cs typeface="Comfortaa"/>
                <a:sym typeface="Comfortaa"/>
              </a:rPr>
              <a:t>Pruning Conifers:</a:t>
            </a:r>
            <a:endParaRPr sz="1600" u="sng">
              <a:solidFill>
                <a:schemeClr val="dk2"/>
              </a:solidFill>
              <a:latin typeface="Comfortaa"/>
              <a:ea typeface="Comfortaa"/>
              <a:cs typeface="Comfortaa"/>
              <a:sym typeface="Comfortaa"/>
            </a:endParaRPr>
          </a:p>
        </p:txBody>
      </p:sp>
      <p:pic>
        <p:nvPicPr>
          <p:cNvPr id="1201" name="Google Shape;1201;p135"/>
          <p:cNvPicPr preferRelativeResize="0"/>
          <p:nvPr/>
        </p:nvPicPr>
        <p:blipFill rotWithShape="1">
          <a:blip r:embed="rId3">
            <a:alphaModFix/>
          </a:blip>
          <a:srcRect b="2576" l="0" r="0" t="2013"/>
          <a:stretch/>
        </p:blipFill>
        <p:spPr>
          <a:xfrm>
            <a:off x="2125325" y="849875"/>
            <a:ext cx="4893348" cy="3501512"/>
          </a:xfrm>
          <a:prstGeom prst="rect">
            <a:avLst/>
          </a:prstGeom>
          <a:noFill/>
          <a:ln>
            <a:noFill/>
          </a:ln>
        </p:spPr>
      </p:pic>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1205" name="Shape 1205"/>
        <p:cNvGrpSpPr/>
        <p:nvPr/>
      </p:nvGrpSpPr>
      <p:grpSpPr>
        <a:xfrm>
          <a:off x="0" y="0"/>
          <a:ext cx="0" cy="0"/>
          <a:chOff x="0" y="0"/>
          <a:chExt cx="0" cy="0"/>
        </a:xfrm>
      </p:grpSpPr>
      <p:pic>
        <p:nvPicPr>
          <p:cNvPr id="1206" name="Google Shape;1206;p136"/>
          <p:cNvPicPr preferRelativeResize="0"/>
          <p:nvPr>
            <p:ph idx="4294967295" type="body"/>
          </p:nvPr>
        </p:nvPicPr>
        <p:blipFill rotWithShape="1">
          <a:blip r:embed="rId3">
            <a:alphaModFix/>
          </a:blip>
          <a:srcRect b="0" l="0" r="0" t="0"/>
          <a:stretch/>
        </p:blipFill>
        <p:spPr>
          <a:xfrm>
            <a:off x="288300" y="426325"/>
            <a:ext cx="4533600" cy="2817600"/>
          </a:xfrm>
          <a:prstGeom prst="rect">
            <a:avLst/>
          </a:prstGeom>
          <a:noFill/>
          <a:ln>
            <a:noFill/>
          </a:ln>
        </p:spPr>
      </p:pic>
      <p:sp>
        <p:nvSpPr>
          <p:cNvPr id="1207" name="Google Shape;1207;p136"/>
          <p:cNvSpPr txBox="1"/>
          <p:nvPr/>
        </p:nvSpPr>
        <p:spPr>
          <a:xfrm>
            <a:off x="397498" y="3708750"/>
            <a:ext cx="4315200" cy="831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800"/>
              <a:buFont typeface="Calibri"/>
              <a:buNone/>
            </a:pPr>
            <a:r>
              <a:rPr i="0" lang="en" sz="2400" u="none" cap="none" strike="noStrike">
                <a:solidFill>
                  <a:schemeClr val="dk1"/>
                </a:solidFill>
                <a:latin typeface="Comfortaa Medium"/>
                <a:ea typeface="Comfortaa Medium"/>
                <a:cs typeface="Comfortaa Medium"/>
                <a:sym typeface="Comfortaa Medium"/>
              </a:rPr>
              <a:t>Terminal leader has been </a:t>
            </a:r>
            <a:endParaRPr sz="2400">
              <a:latin typeface="Comfortaa Medium"/>
              <a:ea typeface="Comfortaa Medium"/>
              <a:cs typeface="Comfortaa Medium"/>
              <a:sym typeface="Comfortaa Medium"/>
            </a:endParaRPr>
          </a:p>
          <a:p>
            <a:pPr indent="0" lvl="0" marL="0" marR="0" rtl="0" algn="ctr">
              <a:lnSpc>
                <a:spcPct val="100000"/>
              </a:lnSpc>
              <a:spcBef>
                <a:spcPts val="0"/>
              </a:spcBef>
              <a:spcAft>
                <a:spcPts val="0"/>
              </a:spcAft>
              <a:buClr>
                <a:schemeClr val="dk1"/>
              </a:buClr>
              <a:buSzPts val="2800"/>
              <a:buFont typeface="Calibri"/>
              <a:buNone/>
            </a:pPr>
            <a:r>
              <a:rPr i="0" lang="en" sz="2400" u="none" cap="none" strike="noStrike">
                <a:solidFill>
                  <a:schemeClr val="dk1"/>
                </a:solidFill>
                <a:latin typeface="Comfortaa Medium"/>
                <a:ea typeface="Comfortaa Medium"/>
                <a:cs typeface="Comfortaa Medium"/>
                <a:sym typeface="Comfortaa Medium"/>
              </a:rPr>
              <a:t>cut </a:t>
            </a:r>
            <a:r>
              <a:rPr lang="en" sz="2400">
                <a:solidFill>
                  <a:schemeClr val="dk1"/>
                </a:solidFill>
                <a:latin typeface="Comfortaa Medium"/>
                <a:ea typeface="Comfortaa Medium"/>
                <a:cs typeface="Comfortaa Medium"/>
                <a:sym typeface="Comfortaa Medium"/>
              </a:rPr>
              <a:t>or damaged</a:t>
            </a:r>
            <a:endParaRPr sz="2400">
              <a:latin typeface="Comfortaa Medium"/>
              <a:ea typeface="Comfortaa Medium"/>
              <a:cs typeface="Comfortaa Medium"/>
              <a:sym typeface="Comfortaa Medium"/>
            </a:endParaRPr>
          </a:p>
        </p:txBody>
      </p:sp>
      <p:sp>
        <p:nvSpPr>
          <p:cNvPr id="1208" name="Google Shape;1208;p136"/>
          <p:cNvSpPr txBox="1"/>
          <p:nvPr/>
        </p:nvSpPr>
        <p:spPr>
          <a:xfrm>
            <a:off x="0" y="0"/>
            <a:ext cx="2097900" cy="43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u="sng">
                <a:solidFill>
                  <a:schemeClr val="dk2"/>
                </a:solidFill>
                <a:latin typeface="Comfortaa"/>
                <a:ea typeface="Comfortaa"/>
                <a:cs typeface="Comfortaa"/>
                <a:sym typeface="Comfortaa"/>
              </a:rPr>
              <a:t>Pruning Conifers:</a:t>
            </a:r>
            <a:endParaRPr sz="1600" u="sng">
              <a:solidFill>
                <a:schemeClr val="dk2"/>
              </a:solidFill>
              <a:latin typeface="Comfortaa"/>
              <a:ea typeface="Comfortaa"/>
              <a:cs typeface="Comfortaa"/>
              <a:sym typeface="Comfortaa"/>
            </a:endParaRPr>
          </a:p>
        </p:txBody>
      </p:sp>
      <p:sp>
        <p:nvSpPr>
          <p:cNvPr id="1209" name="Google Shape;1209;p136"/>
          <p:cNvSpPr/>
          <p:nvPr/>
        </p:nvSpPr>
        <p:spPr>
          <a:xfrm rot="-8456290">
            <a:off x="1731192" y="933176"/>
            <a:ext cx="781232" cy="352569"/>
          </a:xfrm>
          <a:prstGeom prst="leftArrow">
            <a:avLst>
              <a:gd fmla="val 50000" name="adj1"/>
              <a:gd fmla="val 50000" name="adj2"/>
            </a:avLst>
          </a:prstGeom>
          <a:solidFill>
            <a:schemeClr val="accent4"/>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pic>
        <p:nvPicPr>
          <p:cNvPr id="1210" name="Google Shape;1210;p136" title="20241113_150432.jpg"/>
          <p:cNvPicPr preferRelativeResize="0"/>
          <p:nvPr/>
        </p:nvPicPr>
        <p:blipFill>
          <a:blip r:embed="rId4">
            <a:alphaModFix/>
          </a:blip>
          <a:stretch>
            <a:fillRect/>
          </a:stretch>
        </p:blipFill>
        <p:spPr>
          <a:xfrm>
            <a:off x="5123476" y="152400"/>
            <a:ext cx="3629027" cy="4838702"/>
          </a:xfrm>
          <a:prstGeom prst="rect">
            <a:avLst/>
          </a:prstGeom>
          <a:noFill/>
          <a:ln>
            <a:noFill/>
          </a:ln>
        </p:spPr>
      </p:pic>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1214" name="Shape 1214"/>
        <p:cNvGrpSpPr/>
        <p:nvPr/>
      </p:nvGrpSpPr>
      <p:grpSpPr>
        <a:xfrm>
          <a:off x="0" y="0"/>
          <a:ext cx="0" cy="0"/>
          <a:chOff x="0" y="0"/>
          <a:chExt cx="0" cy="0"/>
        </a:xfrm>
      </p:grpSpPr>
      <p:pic>
        <p:nvPicPr>
          <p:cNvPr id="1215" name="Google Shape;1215;p137"/>
          <p:cNvPicPr preferRelativeResize="0"/>
          <p:nvPr/>
        </p:nvPicPr>
        <p:blipFill rotWithShape="1">
          <a:blip r:embed="rId3">
            <a:alphaModFix/>
          </a:blip>
          <a:srcRect b="0" l="27740" r="0" t="0"/>
          <a:stretch/>
        </p:blipFill>
        <p:spPr>
          <a:xfrm>
            <a:off x="2181300" y="484688"/>
            <a:ext cx="4781400" cy="3722025"/>
          </a:xfrm>
          <a:prstGeom prst="rect">
            <a:avLst/>
          </a:prstGeom>
          <a:noFill/>
          <a:ln>
            <a:noFill/>
          </a:ln>
        </p:spPr>
      </p:pic>
      <p:sp>
        <p:nvSpPr>
          <p:cNvPr id="1216" name="Google Shape;1216;p137"/>
          <p:cNvSpPr txBox="1"/>
          <p:nvPr/>
        </p:nvSpPr>
        <p:spPr>
          <a:xfrm>
            <a:off x="1122911" y="4251575"/>
            <a:ext cx="6898200" cy="831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chemeClr val="dk1"/>
              </a:buClr>
              <a:buSzPts val="2800"/>
              <a:buFont typeface="Calibri"/>
              <a:buNone/>
            </a:pPr>
            <a:r>
              <a:rPr lang="en" sz="2400">
                <a:solidFill>
                  <a:schemeClr val="dk1"/>
                </a:solidFill>
                <a:latin typeface="Comfortaa Medium"/>
                <a:ea typeface="Comfortaa Medium"/>
                <a:cs typeface="Comfortaa Medium"/>
                <a:sym typeface="Comfortaa Medium"/>
              </a:rPr>
              <a:t>T</a:t>
            </a:r>
            <a:r>
              <a:rPr i="0" lang="en" sz="2400" u="none" cap="none" strike="noStrike">
                <a:solidFill>
                  <a:schemeClr val="dk1"/>
                </a:solidFill>
                <a:latin typeface="Comfortaa Medium"/>
                <a:ea typeface="Comfortaa Medium"/>
                <a:cs typeface="Comfortaa Medium"/>
                <a:sym typeface="Comfortaa Medium"/>
              </a:rPr>
              <a:t>ry to hide pruning cuts behind other branches</a:t>
            </a:r>
            <a:endParaRPr sz="1000">
              <a:latin typeface="Comfortaa Medium"/>
              <a:ea typeface="Comfortaa Medium"/>
              <a:cs typeface="Comfortaa Medium"/>
              <a:sym typeface="Comfortaa Medium"/>
            </a:endParaRPr>
          </a:p>
        </p:txBody>
      </p:sp>
      <p:sp>
        <p:nvSpPr>
          <p:cNvPr id="1217" name="Google Shape;1217;p137"/>
          <p:cNvSpPr txBox="1"/>
          <p:nvPr/>
        </p:nvSpPr>
        <p:spPr>
          <a:xfrm>
            <a:off x="0" y="0"/>
            <a:ext cx="2097900" cy="43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u="sng">
                <a:solidFill>
                  <a:schemeClr val="dk2"/>
                </a:solidFill>
                <a:latin typeface="Comfortaa"/>
                <a:ea typeface="Comfortaa"/>
                <a:cs typeface="Comfortaa"/>
                <a:sym typeface="Comfortaa"/>
              </a:rPr>
              <a:t>Pruning Conifers:</a:t>
            </a:r>
            <a:endParaRPr sz="1600" u="sng">
              <a:solidFill>
                <a:schemeClr val="dk2"/>
              </a:solidFill>
              <a:latin typeface="Comfortaa"/>
              <a:ea typeface="Comfortaa"/>
              <a:cs typeface="Comfortaa"/>
              <a:sym typeface="Comfortaa"/>
            </a:endParaRPr>
          </a:p>
        </p:txBody>
      </p:sp>
      <p:sp>
        <p:nvSpPr>
          <p:cNvPr id="1218" name="Google Shape;1218;p137"/>
          <p:cNvSpPr/>
          <p:nvPr/>
        </p:nvSpPr>
        <p:spPr>
          <a:xfrm rot="5400000">
            <a:off x="4667050" y="3261438"/>
            <a:ext cx="656400" cy="548100"/>
          </a:xfrm>
          <a:prstGeom prst="leftArrow">
            <a:avLst>
              <a:gd fmla="val 50000" name="adj1"/>
              <a:gd fmla="val 50000" name="adj2"/>
            </a:avLst>
          </a:prstGeom>
          <a:solidFill>
            <a:schemeClr val="accent4"/>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206" name="Shape 206"/>
        <p:cNvGrpSpPr/>
        <p:nvPr/>
      </p:nvGrpSpPr>
      <p:grpSpPr>
        <a:xfrm>
          <a:off x="0" y="0"/>
          <a:ext cx="0" cy="0"/>
          <a:chOff x="0" y="0"/>
          <a:chExt cx="0" cy="0"/>
        </a:xfrm>
      </p:grpSpPr>
      <p:sp>
        <p:nvSpPr>
          <p:cNvPr id="207" name="Google Shape;207;p30"/>
          <p:cNvSpPr txBox="1"/>
          <p:nvPr>
            <p:ph type="title"/>
          </p:nvPr>
        </p:nvSpPr>
        <p:spPr>
          <a:xfrm>
            <a:off x="800100" y="390121"/>
            <a:ext cx="7543800" cy="1028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Font typeface="Century Gothic"/>
              <a:buNone/>
            </a:pPr>
            <a:r>
              <a:rPr b="1" lang="en">
                <a:latin typeface="Comfortaa"/>
                <a:ea typeface="Comfortaa"/>
                <a:cs typeface="Comfortaa"/>
                <a:sym typeface="Comfortaa"/>
              </a:rPr>
              <a:t>“Right Plant in the Right Place”</a:t>
            </a:r>
            <a:endParaRPr b="1">
              <a:latin typeface="Comfortaa"/>
              <a:ea typeface="Comfortaa"/>
              <a:cs typeface="Comfortaa"/>
              <a:sym typeface="Comfortaa"/>
            </a:endParaRPr>
          </a:p>
        </p:txBody>
      </p:sp>
      <p:pic>
        <p:nvPicPr>
          <p:cNvPr id="208" name="Google Shape;208;p30"/>
          <p:cNvPicPr preferRelativeResize="0"/>
          <p:nvPr/>
        </p:nvPicPr>
        <p:blipFill rotWithShape="1">
          <a:blip r:embed="rId3">
            <a:alphaModFix/>
          </a:blip>
          <a:srcRect b="0" l="33070" r="0" t="0"/>
          <a:stretch/>
        </p:blipFill>
        <p:spPr>
          <a:xfrm>
            <a:off x="490075" y="2065575"/>
            <a:ext cx="4181438" cy="2919600"/>
          </a:xfrm>
          <a:prstGeom prst="rect">
            <a:avLst/>
          </a:prstGeom>
          <a:noFill/>
          <a:ln>
            <a:noFill/>
          </a:ln>
        </p:spPr>
      </p:pic>
      <p:sp>
        <p:nvSpPr>
          <p:cNvPr id="209" name="Google Shape;209;p30"/>
          <p:cNvSpPr txBox="1"/>
          <p:nvPr/>
        </p:nvSpPr>
        <p:spPr>
          <a:xfrm>
            <a:off x="609300" y="1265175"/>
            <a:ext cx="7925400" cy="800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FFFFFF"/>
              </a:buClr>
              <a:buSzPts val="1800"/>
              <a:buFont typeface="Century Gothic"/>
              <a:buNone/>
            </a:pPr>
            <a:r>
              <a:rPr i="0" lang="en" sz="2300" u="none" cap="none" strike="noStrike">
                <a:solidFill>
                  <a:schemeClr val="dk2"/>
                </a:solidFill>
                <a:latin typeface="Comfortaa Medium"/>
                <a:ea typeface="Comfortaa Medium"/>
                <a:cs typeface="Comfortaa Medium"/>
                <a:sym typeface="Comfortaa Medium"/>
              </a:rPr>
              <a:t>Design goal</a:t>
            </a:r>
            <a:r>
              <a:rPr lang="en" sz="2300">
                <a:solidFill>
                  <a:schemeClr val="dk2"/>
                </a:solidFill>
                <a:latin typeface="Comfortaa Medium"/>
                <a:ea typeface="Comfortaa Medium"/>
                <a:cs typeface="Comfortaa Medium"/>
                <a:sym typeface="Comfortaa Medium"/>
              </a:rPr>
              <a:t>: </a:t>
            </a:r>
            <a:r>
              <a:rPr i="0" lang="en" sz="2300" u="none" cap="none" strike="noStrike">
                <a:solidFill>
                  <a:schemeClr val="dk2"/>
                </a:solidFill>
                <a:latin typeface="Comfortaa Medium"/>
                <a:ea typeface="Comfortaa Medium"/>
                <a:cs typeface="Comfortaa Medium"/>
                <a:sym typeface="Comfortaa Medium"/>
              </a:rPr>
              <a:t>Maximum plant size to fit desired volume</a:t>
            </a:r>
            <a:endParaRPr sz="1900">
              <a:solidFill>
                <a:schemeClr val="dk2"/>
              </a:solidFill>
              <a:latin typeface="Comfortaa Medium"/>
              <a:ea typeface="Comfortaa Medium"/>
              <a:cs typeface="Comfortaa Medium"/>
              <a:sym typeface="Comfortaa Medium"/>
            </a:endParaRPr>
          </a:p>
        </p:txBody>
      </p:sp>
      <p:sp>
        <p:nvSpPr>
          <p:cNvPr id="210" name="Google Shape;210;p30"/>
          <p:cNvSpPr txBox="1"/>
          <p:nvPr/>
        </p:nvSpPr>
        <p:spPr>
          <a:xfrm>
            <a:off x="0" y="0"/>
            <a:ext cx="2055000" cy="436200"/>
          </a:xfrm>
          <a:prstGeom prst="rect">
            <a:avLst/>
          </a:prstGeom>
          <a:noFill/>
          <a:ln>
            <a:noFill/>
          </a:ln>
        </p:spPr>
        <p:txBody>
          <a:bodyPr anchorCtr="0" anchor="t" bIns="91425" lIns="91425" spcFirstLastPara="1" rIns="91425" wrap="square" tIns="91425">
            <a:noAutofit/>
          </a:bodyPr>
          <a:lstStyle/>
          <a:p>
            <a:pPr indent="0" lvl="0" marL="0" rtl="0" algn="ctr">
              <a:lnSpc>
                <a:spcPct val="83000"/>
              </a:lnSpc>
              <a:spcBef>
                <a:spcPts val="0"/>
              </a:spcBef>
              <a:spcAft>
                <a:spcPts val="0"/>
              </a:spcAft>
              <a:buNone/>
            </a:pPr>
            <a:r>
              <a:rPr b="1" lang="en" sz="1600" u="sng">
                <a:solidFill>
                  <a:schemeClr val="dk2"/>
                </a:solidFill>
                <a:latin typeface="Comfortaa"/>
                <a:ea typeface="Comfortaa"/>
                <a:cs typeface="Comfortaa"/>
                <a:sym typeface="Comfortaa"/>
              </a:rPr>
              <a:t>WHY PRUNING?</a:t>
            </a:r>
            <a:endParaRPr sz="1600" u="sng">
              <a:solidFill>
                <a:schemeClr val="dk2"/>
              </a:solidFill>
            </a:endParaRPr>
          </a:p>
          <a:p>
            <a:pPr indent="0" lvl="0" marL="0" rtl="0" algn="ctr">
              <a:lnSpc>
                <a:spcPct val="83000"/>
              </a:lnSpc>
              <a:spcBef>
                <a:spcPts val="0"/>
              </a:spcBef>
              <a:spcAft>
                <a:spcPts val="0"/>
              </a:spcAft>
              <a:buNone/>
            </a:pPr>
            <a:r>
              <a:t/>
            </a:r>
            <a:endParaRPr b="1" sz="1600" u="sng">
              <a:solidFill>
                <a:schemeClr val="dk1"/>
              </a:solidFill>
              <a:latin typeface="Comfortaa"/>
              <a:ea typeface="Comfortaa"/>
              <a:cs typeface="Comfortaa"/>
              <a:sym typeface="Comfortaa"/>
            </a:endParaRPr>
          </a:p>
          <a:p>
            <a:pPr indent="0" lvl="0" marL="0" rtl="0" algn="l">
              <a:spcBef>
                <a:spcPts val="0"/>
              </a:spcBef>
              <a:spcAft>
                <a:spcPts val="0"/>
              </a:spcAft>
              <a:buNone/>
            </a:pPr>
            <a:r>
              <a:t/>
            </a:r>
            <a:endParaRPr sz="1600" u="sng">
              <a:solidFill>
                <a:schemeClr val="dk2"/>
              </a:solidFill>
            </a:endParaRPr>
          </a:p>
        </p:txBody>
      </p:sp>
      <p:pic>
        <p:nvPicPr>
          <p:cNvPr descr="Pricing a cleanup/ tree trim for overgrown property | Lawn Care Forum" id="211" name="Google Shape;211;p30"/>
          <p:cNvPicPr preferRelativeResize="0"/>
          <p:nvPr/>
        </p:nvPicPr>
        <p:blipFill>
          <a:blip r:embed="rId4">
            <a:alphaModFix/>
          </a:blip>
          <a:stretch>
            <a:fillRect/>
          </a:stretch>
        </p:blipFill>
        <p:spPr>
          <a:xfrm>
            <a:off x="4738926" y="2065575"/>
            <a:ext cx="3894500" cy="2919600"/>
          </a:xfrm>
          <a:prstGeom prst="rect">
            <a:avLst/>
          </a:prstGeom>
          <a:noFill/>
          <a:ln>
            <a:noFill/>
          </a:ln>
        </p:spPr>
      </p:pic>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1222" name="Shape 1222"/>
        <p:cNvGrpSpPr/>
        <p:nvPr/>
      </p:nvGrpSpPr>
      <p:grpSpPr>
        <a:xfrm>
          <a:off x="0" y="0"/>
          <a:ext cx="0" cy="0"/>
          <a:chOff x="0" y="0"/>
          <a:chExt cx="0" cy="0"/>
        </a:xfrm>
      </p:grpSpPr>
      <p:sp>
        <p:nvSpPr>
          <p:cNvPr id="1223" name="Google Shape;1223;p138"/>
          <p:cNvSpPr txBox="1"/>
          <p:nvPr/>
        </p:nvSpPr>
        <p:spPr>
          <a:xfrm>
            <a:off x="0" y="0"/>
            <a:ext cx="2097900" cy="43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u="sng">
                <a:solidFill>
                  <a:schemeClr val="dk2"/>
                </a:solidFill>
                <a:latin typeface="Comfortaa"/>
                <a:ea typeface="Comfortaa"/>
                <a:cs typeface="Comfortaa"/>
                <a:sym typeface="Comfortaa"/>
              </a:rPr>
              <a:t>Pruning Conifers:</a:t>
            </a:r>
            <a:endParaRPr sz="1600" u="sng">
              <a:solidFill>
                <a:schemeClr val="dk2"/>
              </a:solidFill>
              <a:latin typeface="Comfortaa"/>
              <a:ea typeface="Comfortaa"/>
              <a:cs typeface="Comfortaa"/>
              <a:sym typeface="Comfortaa"/>
            </a:endParaRPr>
          </a:p>
        </p:txBody>
      </p:sp>
      <p:pic>
        <p:nvPicPr>
          <p:cNvPr id="1224" name="Google Shape;1224;p138"/>
          <p:cNvPicPr preferRelativeResize="0"/>
          <p:nvPr/>
        </p:nvPicPr>
        <p:blipFill rotWithShape="1">
          <a:blip r:embed="rId3">
            <a:alphaModFix/>
          </a:blip>
          <a:srcRect b="12617" l="0" r="0" t="0"/>
          <a:stretch/>
        </p:blipFill>
        <p:spPr>
          <a:xfrm>
            <a:off x="1533263" y="486200"/>
            <a:ext cx="6077486" cy="4171100"/>
          </a:xfrm>
          <a:prstGeom prst="rect">
            <a:avLst/>
          </a:prstGeom>
          <a:noFill/>
          <a:ln>
            <a:noFill/>
          </a:ln>
        </p:spPr>
      </p:pic>
      <p:sp>
        <p:nvSpPr>
          <p:cNvPr id="1225" name="Google Shape;1225;p138"/>
          <p:cNvSpPr txBox="1"/>
          <p:nvPr/>
        </p:nvSpPr>
        <p:spPr>
          <a:xfrm>
            <a:off x="2491650" y="4610900"/>
            <a:ext cx="4160700" cy="303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800" u="sng">
                <a:solidFill>
                  <a:schemeClr val="hlink"/>
                </a:solidFill>
                <a:hlinkClick r:id="rId4"/>
              </a:rPr>
              <a:t>https://youtu.be/YOCftESUjhI</a:t>
            </a:r>
            <a:endParaRPr sz="1800">
              <a:solidFill>
                <a:schemeClr val="dk2"/>
              </a:solidFill>
            </a:endParaRP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1229" name="Shape 1229"/>
        <p:cNvGrpSpPr/>
        <p:nvPr/>
      </p:nvGrpSpPr>
      <p:grpSpPr>
        <a:xfrm>
          <a:off x="0" y="0"/>
          <a:ext cx="0" cy="0"/>
          <a:chOff x="0" y="0"/>
          <a:chExt cx="0" cy="0"/>
        </a:xfrm>
      </p:grpSpPr>
      <p:sp>
        <p:nvSpPr>
          <p:cNvPr id="1230" name="Google Shape;1230;p139"/>
          <p:cNvSpPr txBox="1"/>
          <p:nvPr>
            <p:ph type="title"/>
          </p:nvPr>
        </p:nvSpPr>
        <p:spPr>
          <a:xfrm>
            <a:off x="800100" y="299224"/>
            <a:ext cx="7543800" cy="796200"/>
          </a:xfrm>
          <a:prstGeom prst="rect">
            <a:avLst/>
          </a:prstGeom>
          <a:noFill/>
          <a:ln>
            <a:noFill/>
          </a:ln>
        </p:spPr>
        <p:txBody>
          <a:bodyPr anchorCtr="0" anchor="ctr" bIns="45700" lIns="91425" spcFirstLastPara="1" rIns="91425" wrap="square" tIns="45700">
            <a:normAutofit/>
          </a:bodyPr>
          <a:lstStyle/>
          <a:p>
            <a:pPr indent="0" lvl="0" marL="0" rtl="0" algn="ctr">
              <a:lnSpc>
                <a:spcPct val="80000"/>
              </a:lnSpc>
              <a:spcBef>
                <a:spcPts val="0"/>
              </a:spcBef>
              <a:spcAft>
                <a:spcPts val="0"/>
              </a:spcAft>
              <a:buClr>
                <a:srgbClr val="0C0C0C"/>
              </a:buClr>
              <a:buSzPts val="4400"/>
              <a:buFont typeface="Twentieth Century"/>
              <a:buNone/>
            </a:pPr>
            <a:r>
              <a:rPr b="1" lang="en">
                <a:latin typeface="Comfortaa"/>
                <a:ea typeface="Comfortaa"/>
                <a:cs typeface="Comfortaa"/>
                <a:sym typeface="Comfortaa"/>
              </a:rPr>
              <a:t>Pruning </a:t>
            </a:r>
            <a:r>
              <a:rPr b="1" lang="en" u="sng">
                <a:latin typeface="Comfortaa"/>
                <a:ea typeface="Comfortaa"/>
                <a:cs typeface="Comfortaa"/>
                <a:sym typeface="Comfortaa"/>
              </a:rPr>
              <a:t>Pines</a:t>
            </a:r>
            <a:endParaRPr b="1" u="sng">
              <a:latin typeface="Comfortaa"/>
              <a:ea typeface="Comfortaa"/>
              <a:cs typeface="Comfortaa"/>
              <a:sym typeface="Comfortaa"/>
            </a:endParaRPr>
          </a:p>
        </p:txBody>
      </p:sp>
      <p:sp>
        <p:nvSpPr>
          <p:cNvPr id="1231" name="Google Shape;1231;p139"/>
          <p:cNvSpPr txBox="1"/>
          <p:nvPr>
            <p:ph idx="1" type="body"/>
          </p:nvPr>
        </p:nvSpPr>
        <p:spPr>
          <a:xfrm>
            <a:off x="508000" y="1095425"/>
            <a:ext cx="4229100" cy="3819600"/>
          </a:xfrm>
          <a:prstGeom prst="rect">
            <a:avLst/>
          </a:prstGeom>
          <a:noFill/>
          <a:ln>
            <a:noFill/>
          </a:ln>
        </p:spPr>
        <p:txBody>
          <a:bodyPr anchorCtr="0" anchor="t" bIns="45700" lIns="45700" spcFirstLastPara="1" rIns="45700" wrap="square" tIns="45700">
            <a:normAutofit/>
          </a:bodyPr>
          <a:lstStyle/>
          <a:p>
            <a:pPr indent="-203831" lvl="0" marL="137156" rtl="0" algn="l">
              <a:lnSpc>
                <a:spcPct val="115000"/>
              </a:lnSpc>
              <a:spcBef>
                <a:spcPts val="0"/>
              </a:spcBef>
              <a:spcAft>
                <a:spcPts val="0"/>
              </a:spcAft>
              <a:buClr>
                <a:srgbClr val="3F3F3F"/>
              </a:buClr>
              <a:buSzPts val="2400"/>
              <a:buFont typeface="Noto Sans Symbols"/>
              <a:buChar char="⮚"/>
            </a:pPr>
            <a:r>
              <a:rPr lang="en" sz="2400">
                <a:solidFill>
                  <a:srgbClr val="3F3F3F"/>
                </a:solidFill>
                <a:latin typeface="Comfortaa Medium"/>
                <a:ea typeface="Comfortaa Medium"/>
                <a:cs typeface="Comfortaa Medium"/>
                <a:sym typeface="Comfortaa Medium"/>
              </a:rPr>
              <a:t>Buds are only on terminal tips &amp; current season’s growth</a:t>
            </a:r>
            <a:endParaRPr sz="2400">
              <a:solidFill>
                <a:srgbClr val="3F3F3F"/>
              </a:solidFill>
              <a:latin typeface="Comfortaa Medium"/>
              <a:ea typeface="Comfortaa Medium"/>
              <a:cs typeface="Comfortaa Medium"/>
              <a:sym typeface="Comfortaa Medium"/>
            </a:endParaRPr>
          </a:p>
          <a:p>
            <a:pPr indent="-203831" lvl="0" marL="137156" rtl="0" algn="l">
              <a:lnSpc>
                <a:spcPct val="115000"/>
              </a:lnSpc>
              <a:spcBef>
                <a:spcPts val="1000"/>
              </a:spcBef>
              <a:spcAft>
                <a:spcPts val="0"/>
              </a:spcAft>
              <a:buClr>
                <a:srgbClr val="3F3F3F"/>
              </a:buClr>
              <a:buSzPts val="2400"/>
              <a:buFont typeface="Comfortaa Medium"/>
              <a:buChar char="⮚"/>
            </a:pPr>
            <a:r>
              <a:rPr lang="en" sz="2400">
                <a:solidFill>
                  <a:srgbClr val="3F3F3F"/>
                </a:solidFill>
                <a:latin typeface="Comfortaa Medium"/>
                <a:ea typeface="Comfortaa Medium"/>
                <a:cs typeface="Comfortaa Medium"/>
                <a:sym typeface="Comfortaa Medium"/>
              </a:rPr>
              <a:t>Will not grow back from old wood</a:t>
            </a:r>
            <a:endParaRPr sz="2400">
              <a:solidFill>
                <a:srgbClr val="3F3F3F"/>
              </a:solidFill>
              <a:latin typeface="Comfortaa Medium"/>
              <a:ea typeface="Comfortaa Medium"/>
              <a:cs typeface="Comfortaa Medium"/>
              <a:sym typeface="Comfortaa Medium"/>
            </a:endParaRPr>
          </a:p>
          <a:p>
            <a:pPr indent="-203831" lvl="0" marL="137156" rtl="0" algn="l">
              <a:lnSpc>
                <a:spcPct val="115000"/>
              </a:lnSpc>
              <a:spcBef>
                <a:spcPts val="1400"/>
              </a:spcBef>
              <a:spcAft>
                <a:spcPts val="1000"/>
              </a:spcAft>
              <a:buClr>
                <a:srgbClr val="3F3F3F"/>
              </a:buClr>
              <a:buSzPts val="2400"/>
              <a:buFont typeface="Comfortaa Medium"/>
              <a:buChar char="⮚"/>
            </a:pPr>
            <a:r>
              <a:rPr lang="en" sz="2400">
                <a:latin typeface="Comfortaa SemiBold"/>
                <a:ea typeface="Comfortaa SemiBold"/>
                <a:cs typeface="Comfortaa SemiBold"/>
                <a:sym typeface="Comfortaa SemiBold"/>
              </a:rPr>
              <a:t>Plant may be kept small by pruning </a:t>
            </a:r>
            <a:r>
              <a:rPr i="1" lang="en" sz="2400">
                <a:latin typeface="Comfortaa SemiBold"/>
                <a:ea typeface="Comfortaa SemiBold"/>
                <a:cs typeface="Comfortaa SemiBold"/>
                <a:sym typeface="Comfortaa SemiBold"/>
              </a:rPr>
              <a:t>if</a:t>
            </a:r>
            <a:r>
              <a:rPr lang="en" sz="2400">
                <a:latin typeface="Comfortaa SemiBold"/>
                <a:ea typeface="Comfortaa SemiBold"/>
                <a:cs typeface="Comfortaa SemiBold"/>
                <a:sym typeface="Comfortaa SemiBold"/>
              </a:rPr>
              <a:t> started when plant is young</a:t>
            </a:r>
            <a:endParaRPr sz="2400">
              <a:solidFill>
                <a:srgbClr val="3F3F3F"/>
              </a:solidFill>
              <a:latin typeface="Comfortaa Medium"/>
              <a:ea typeface="Comfortaa Medium"/>
              <a:cs typeface="Comfortaa Medium"/>
              <a:sym typeface="Comfortaa Medium"/>
            </a:endParaRPr>
          </a:p>
        </p:txBody>
      </p:sp>
      <p:sp>
        <p:nvSpPr>
          <p:cNvPr id="1232" name="Google Shape;1232;p139"/>
          <p:cNvSpPr txBox="1"/>
          <p:nvPr/>
        </p:nvSpPr>
        <p:spPr>
          <a:xfrm>
            <a:off x="0" y="0"/>
            <a:ext cx="2097900" cy="43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u="sng">
                <a:solidFill>
                  <a:schemeClr val="dk2"/>
                </a:solidFill>
                <a:latin typeface="Comfortaa"/>
                <a:ea typeface="Comfortaa"/>
                <a:cs typeface="Comfortaa"/>
                <a:sym typeface="Comfortaa"/>
              </a:rPr>
              <a:t>Pruning Conifers:</a:t>
            </a:r>
            <a:endParaRPr sz="1600" u="sng">
              <a:solidFill>
                <a:schemeClr val="dk2"/>
              </a:solidFill>
              <a:latin typeface="Comfortaa"/>
              <a:ea typeface="Comfortaa"/>
              <a:cs typeface="Comfortaa"/>
              <a:sym typeface="Comfortaa"/>
            </a:endParaRPr>
          </a:p>
        </p:txBody>
      </p:sp>
      <p:pic>
        <p:nvPicPr>
          <p:cNvPr id="1233" name="Google Shape;1233;p139"/>
          <p:cNvPicPr preferRelativeResize="0"/>
          <p:nvPr/>
        </p:nvPicPr>
        <p:blipFill>
          <a:blip r:embed="rId3">
            <a:alphaModFix/>
          </a:blip>
          <a:stretch>
            <a:fillRect/>
          </a:stretch>
        </p:blipFill>
        <p:spPr>
          <a:xfrm>
            <a:off x="4737100" y="1125000"/>
            <a:ext cx="4267100" cy="3037116"/>
          </a:xfrm>
          <a:prstGeom prst="rect">
            <a:avLst/>
          </a:prstGeom>
          <a:noFill/>
          <a:ln>
            <a:noFill/>
          </a:ln>
        </p:spPr>
      </p:pic>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1237" name="Shape 1237"/>
        <p:cNvGrpSpPr/>
        <p:nvPr/>
      </p:nvGrpSpPr>
      <p:grpSpPr>
        <a:xfrm>
          <a:off x="0" y="0"/>
          <a:ext cx="0" cy="0"/>
          <a:chOff x="0" y="0"/>
          <a:chExt cx="0" cy="0"/>
        </a:xfrm>
      </p:grpSpPr>
      <p:sp>
        <p:nvSpPr>
          <p:cNvPr id="1238" name="Google Shape;1238;p140"/>
          <p:cNvSpPr txBox="1"/>
          <p:nvPr>
            <p:ph type="title"/>
          </p:nvPr>
        </p:nvSpPr>
        <p:spPr>
          <a:xfrm>
            <a:off x="800100" y="299225"/>
            <a:ext cx="7543800" cy="528600"/>
          </a:xfrm>
          <a:prstGeom prst="rect">
            <a:avLst/>
          </a:prstGeom>
          <a:noFill/>
          <a:ln>
            <a:noFill/>
          </a:ln>
        </p:spPr>
        <p:txBody>
          <a:bodyPr anchorCtr="0" anchor="ctr" bIns="45700" lIns="91425" spcFirstLastPara="1" rIns="91425" wrap="square" tIns="45700">
            <a:normAutofit/>
          </a:bodyPr>
          <a:lstStyle/>
          <a:p>
            <a:pPr indent="0" lvl="0" marL="0" rtl="0" algn="ctr">
              <a:lnSpc>
                <a:spcPct val="80000"/>
              </a:lnSpc>
              <a:spcBef>
                <a:spcPts val="0"/>
              </a:spcBef>
              <a:spcAft>
                <a:spcPts val="0"/>
              </a:spcAft>
              <a:buClr>
                <a:srgbClr val="0C0C0C"/>
              </a:buClr>
              <a:buSzPts val="4400"/>
              <a:buFont typeface="Twentieth Century"/>
              <a:buNone/>
            </a:pPr>
            <a:r>
              <a:rPr b="1" lang="en">
                <a:latin typeface="Comfortaa"/>
                <a:ea typeface="Comfortaa"/>
                <a:cs typeface="Comfortaa"/>
                <a:sym typeface="Comfortaa"/>
              </a:rPr>
              <a:t>Pruning </a:t>
            </a:r>
            <a:r>
              <a:rPr b="1" lang="en" u="sng">
                <a:latin typeface="Comfortaa"/>
                <a:ea typeface="Comfortaa"/>
                <a:cs typeface="Comfortaa"/>
                <a:sym typeface="Comfortaa"/>
              </a:rPr>
              <a:t>Pines</a:t>
            </a:r>
            <a:endParaRPr b="1" u="sng">
              <a:latin typeface="Comfortaa"/>
              <a:ea typeface="Comfortaa"/>
              <a:cs typeface="Comfortaa"/>
              <a:sym typeface="Comfortaa"/>
            </a:endParaRPr>
          </a:p>
        </p:txBody>
      </p:sp>
      <p:sp>
        <p:nvSpPr>
          <p:cNvPr id="1239" name="Google Shape;1239;p140"/>
          <p:cNvSpPr txBox="1"/>
          <p:nvPr>
            <p:ph idx="1" type="body"/>
          </p:nvPr>
        </p:nvSpPr>
        <p:spPr>
          <a:xfrm>
            <a:off x="508000" y="827825"/>
            <a:ext cx="7836000" cy="4087200"/>
          </a:xfrm>
          <a:prstGeom prst="rect">
            <a:avLst/>
          </a:prstGeom>
          <a:noFill/>
          <a:ln>
            <a:noFill/>
          </a:ln>
        </p:spPr>
        <p:txBody>
          <a:bodyPr anchorCtr="0" anchor="t" bIns="45700" lIns="45700" spcFirstLastPara="1" rIns="45700" wrap="square" tIns="45700">
            <a:normAutofit/>
          </a:bodyPr>
          <a:lstStyle/>
          <a:p>
            <a:pPr indent="-152400" lvl="0" marL="91440" rtl="0" algn="l">
              <a:lnSpc>
                <a:spcPct val="115000"/>
              </a:lnSpc>
              <a:spcBef>
                <a:spcPts val="1400"/>
              </a:spcBef>
              <a:spcAft>
                <a:spcPts val="0"/>
              </a:spcAft>
              <a:buClr>
                <a:srgbClr val="3F3F3F"/>
              </a:buClr>
              <a:buSzPts val="2400"/>
              <a:buFont typeface="Noto Sans Symbols"/>
              <a:buChar char="⮚"/>
            </a:pPr>
            <a:r>
              <a:rPr lang="en" sz="2400">
                <a:solidFill>
                  <a:srgbClr val="3F3F3F"/>
                </a:solidFill>
                <a:latin typeface="Comfortaa Medium"/>
                <a:ea typeface="Comfortaa Medium"/>
                <a:cs typeface="Comfortaa Medium"/>
                <a:sym typeface="Comfortaa Medium"/>
              </a:rPr>
              <a:t>Prune in spring when ‘candles’ are expanding</a:t>
            </a:r>
            <a:endParaRPr sz="2400">
              <a:solidFill>
                <a:srgbClr val="3F3F3F"/>
              </a:solidFill>
              <a:latin typeface="Comfortaa Medium"/>
              <a:ea typeface="Comfortaa Medium"/>
              <a:cs typeface="Comfortaa Medium"/>
              <a:sym typeface="Comfortaa Medium"/>
            </a:endParaRPr>
          </a:p>
          <a:p>
            <a:pPr indent="-152400" lvl="0" marL="91440" rtl="0" algn="l">
              <a:lnSpc>
                <a:spcPct val="115000"/>
              </a:lnSpc>
              <a:spcBef>
                <a:spcPts val="1400"/>
              </a:spcBef>
              <a:spcAft>
                <a:spcPts val="0"/>
              </a:spcAft>
              <a:buClr>
                <a:srgbClr val="3F3F3F"/>
              </a:buClr>
              <a:buSzPts val="2400"/>
              <a:buFont typeface="Noto Sans Symbols"/>
              <a:buChar char="⮚"/>
            </a:pPr>
            <a:r>
              <a:rPr lang="en" sz="2400">
                <a:solidFill>
                  <a:srgbClr val="3F3F3F"/>
                </a:solidFill>
                <a:latin typeface="Comfortaa Medium"/>
                <a:ea typeface="Comfortaa Medium"/>
                <a:cs typeface="Comfortaa Medium"/>
                <a:sym typeface="Comfortaa Medium"/>
              </a:rPr>
              <a:t>Prune ⅓ to ½ total candle</a:t>
            </a:r>
            <a:endParaRPr sz="2400">
              <a:solidFill>
                <a:srgbClr val="3F3F3F"/>
              </a:solidFill>
              <a:latin typeface="Comfortaa Medium"/>
              <a:ea typeface="Comfortaa Medium"/>
              <a:cs typeface="Comfortaa Medium"/>
              <a:sym typeface="Comfortaa Medium"/>
            </a:endParaRPr>
          </a:p>
          <a:p>
            <a:pPr indent="-152400" lvl="0" marL="91440" rtl="0" algn="l">
              <a:lnSpc>
                <a:spcPct val="115000"/>
              </a:lnSpc>
              <a:spcBef>
                <a:spcPts val="1400"/>
              </a:spcBef>
              <a:spcAft>
                <a:spcPts val="1000"/>
              </a:spcAft>
              <a:buClr>
                <a:srgbClr val="3F3F3F"/>
              </a:buClr>
              <a:buSzPts val="2400"/>
              <a:buFont typeface="Comfortaa Medium"/>
              <a:buChar char="⮚"/>
            </a:pPr>
            <a:r>
              <a:rPr lang="en" sz="2400">
                <a:solidFill>
                  <a:srgbClr val="3F3F3F"/>
                </a:solidFill>
                <a:latin typeface="Comfortaa Medium"/>
                <a:ea typeface="Comfortaa Medium"/>
                <a:cs typeface="Comfortaa Medium"/>
                <a:sym typeface="Comfortaa Medium"/>
              </a:rPr>
              <a:t>Thinning cuts &amp; 3 D’s</a:t>
            </a:r>
            <a:endParaRPr sz="2400">
              <a:solidFill>
                <a:srgbClr val="3F3F3F"/>
              </a:solidFill>
              <a:latin typeface="Comfortaa Medium"/>
              <a:ea typeface="Comfortaa Medium"/>
              <a:cs typeface="Comfortaa Medium"/>
              <a:sym typeface="Comfortaa Medium"/>
            </a:endParaRPr>
          </a:p>
        </p:txBody>
      </p:sp>
      <p:pic>
        <p:nvPicPr>
          <p:cNvPr id="1240" name="Google Shape;1240;p140"/>
          <p:cNvPicPr preferRelativeResize="0"/>
          <p:nvPr>
            <p:ph idx="2" type="body"/>
          </p:nvPr>
        </p:nvPicPr>
        <p:blipFill rotWithShape="1">
          <a:blip r:embed="rId3">
            <a:alphaModFix/>
          </a:blip>
          <a:srcRect b="0" l="0" r="0" t="0"/>
          <a:stretch/>
        </p:blipFill>
        <p:spPr>
          <a:xfrm>
            <a:off x="3441875" y="2490400"/>
            <a:ext cx="5342100" cy="2498400"/>
          </a:xfrm>
          <a:prstGeom prst="rect">
            <a:avLst/>
          </a:prstGeom>
          <a:noFill/>
          <a:ln>
            <a:noFill/>
          </a:ln>
        </p:spPr>
      </p:pic>
      <p:pic>
        <p:nvPicPr>
          <p:cNvPr id="1241" name="Google Shape;1241;p140"/>
          <p:cNvPicPr preferRelativeResize="0"/>
          <p:nvPr/>
        </p:nvPicPr>
        <p:blipFill rotWithShape="1">
          <a:blip r:embed="rId4">
            <a:alphaModFix/>
          </a:blip>
          <a:srcRect b="0" l="0" r="0" t="0"/>
          <a:stretch/>
        </p:blipFill>
        <p:spPr>
          <a:xfrm>
            <a:off x="391275" y="2490400"/>
            <a:ext cx="2800330" cy="2498401"/>
          </a:xfrm>
          <a:prstGeom prst="rect">
            <a:avLst/>
          </a:prstGeom>
          <a:noFill/>
          <a:ln>
            <a:noFill/>
          </a:ln>
        </p:spPr>
      </p:pic>
      <p:sp>
        <p:nvSpPr>
          <p:cNvPr id="1242" name="Google Shape;1242;p140"/>
          <p:cNvSpPr txBox="1"/>
          <p:nvPr/>
        </p:nvSpPr>
        <p:spPr>
          <a:xfrm>
            <a:off x="0" y="0"/>
            <a:ext cx="2097900" cy="43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u="sng">
                <a:solidFill>
                  <a:schemeClr val="dk2"/>
                </a:solidFill>
                <a:latin typeface="Comfortaa"/>
                <a:ea typeface="Comfortaa"/>
                <a:cs typeface="Comfortaa"/>
                <a:sym typeface="Comfortaa"/>
              </a:rPr>
              <a:t>Pruning Conifers:</a:t>
            </a:r>
            <a:endParaRPr sz="1600" u="sng">
              <a:solidFill>
                <a:schemeClr val="dk2"/>
              </a:solidFill>
              <a:latin typeface="Comfortaa"/>
              <a:ea typeface="Comfortaa"/>
              <a:cs typeface="Comfortaa"/>
              <a:sym typeface="Comfortaa"/>
            </a:endParaRPr>
          </a:p>
        </p:txBody>
      </p:sp>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1246" name="Shape 1246"/>
        <p:cNvGrpSpPr/>
        <p:nvPr/>
      </p:nvGrpSpPr>
      <p:grpSpPr>
        <a:xfrm>
          <a:off x="0" y="0"/>
          <a:ext cx="0" cy="0"/>
          <a:chOff x="0" y="0"/>
          <a:chExt cx="0" cy="0"/>
        </a:xfrm>
      </p:grpSpPr>
      <p:sp>
        <p:nvSpPr>
          <p:cNvPr id="1247" name="Google Shape;1247;p141"/>
          <p:cNvSpPr txBox="1"/>
          <p:nvPr>
            <p:ph type="title"/>
          </p:nvPr>
        </p:nvSpPr>
        <p:spPr>
          <a:xfrm>
            <a:off x="545250" y="306801"/>
            <a:ext cx="8229600" cy="698400"/>
          </a:xfrm>
          <a:prstGeom prst="rect">
            <a:avLst/>
          </a:prstGeom>
          <a:noFill/>
          <a:ln>
            <a:noFill/>
          </a:ln>
        </p:spPr>
        <p:txBody>
          <a:bodyPr anchorCtr="0" anchor="ctr" bIns="45700" lIns="91425" spcFirstLastPara="1" rIns="91425" wrap="square" tIns="45700">
            <a:noAutofit/>
          </a:bodyPr>
          <a:lstStyle/>
          <a:p>
            <a:pPr indent="0" lvl="1" marL="0" rtl="0" algn="ctr">
              <a:spcBef>
                <a:spcPts val="0"/>
              </a:spcBef>
              <a:spcAft>
                <a:spcPts val="0"/>
              </a:spcAft>
              <a:buNone/>
            </a:pPr>
            <a:r>
              <a:rPr b="1" lang="en">
                <a:latin typeface="Comfortaa"/>
                <a:ea typeface="Comfortaa"/>
                <a:cs typeface="Comfortaa"/>
                <a:sym typeface="Comfortaa"/>
              </a:rPr>
              <a:t>Pruning </a:t>
            </a:r>
            <a:r>
              <a:rPr b="1" lang="en" u="sng">
                <a:latin typeface="Comfortaa"/>
                <a:ea typeface="Comfortaa"/>
                <a:cs typeface="Comfortaa"/>
                <a:sym typeface="Comfortaa"/>
              </a:rPr>
              <a:t>Fir</a:t>
            </a:r>
            <a:r>
              <a:rPr b="1" lang="en">
                <a:latin typeface="Comfortaa"/>
                <a:ea typeface="Comfortaa"/>
                <a:cs typeface="Comfortaa"/>
                <a:sym typeface="Comfortaa"/>
              </a:rPr>
              <a:t>/ </a:t>
            </a:r>
            <a:r>
              <a:rPr b="1" lang="en" u="sng">
                <a:latin typeface="Comfortaa"/>
                <a:ea typeface="Comfortaa"/>
                <a:cs typeface="Comfortaa"/>
                <a:sym typeface="Comfortaa"/>
              </a:rPr>
              <a:t>Spruce</a:t>
            </a:r>
            <a:r>
              <a:rPr b="1" lang="en">
                <a:latin typeface="Comfortaa"/>
                <a:ea typeface="Comfortaa"/>
                <a:cs typeface="Comfortaa"/>
                <a:sym typeface="Comfortaa"/>
              </a:rPr>
              <a:t>/ </a:t>
            </a:r>
            <a:r>
              <a:rPr b="1" lang="en" u="sng">
                <a:latin typeface="Comfortaa"/>
                <a:ea typeface="Comfortaa"/>
                <a:cs typeface="Comfortaa"/>
                <a:sym typeface="Comfortaa"/>
              </a:rPr>
              <a:t>True Cedars</a:t>
            </a:r>
            <a:endParaRPr b="1" u="sng">
              <a:latin typeface="Comfortaa"/>
              <a:ea typeface="Comfortaa"/>
              <a:cs typeface="Comfortaa"/>
              <a:sym typeface="Comfortaa"/>
            </a:endParaRPr>
          </a:p>
        </p:txBody>
      </p:sp>
      <p:sp>
        <p:nvSpPr>
          <p:cNvPr id="1248" name="Google Shape;1248;p141"/>
          <p:cNvSpPr txBox="1"/>
          <p:nvPr>
            <p:ph idx="1" type="body"/>
          </p:nvPr>
        </p:nvSpPr>
        <p:spPr>
          <a:xfrm>
            <a:off x="457200" y="1107025"/>
            <a:ext cx="4181100" cy="3619800"/>
          </a:xfrm>
          <a:prstGeom prst="rect">
            <a:avLst/>
          </a:prstGeom>
          <a:noFill/>
          <a:ln>
            <a:noFill/>
          </a:ln>
        </p:spPr>
        <p:txBody>
          <a:bodyPr anchorCtr="0" anchor="t" bIns="45700" lIns="45700" spcFirstLastPara="1" rIns="45700" wrap="square" tIns="45700">
            <a:normAutofit/>
          </a:bodyPr>
          <a:lstStyle/>
          <a:p>
            <a:pPr indent="-152400" lvl="0" marL="91440" rtl="0" algn="l">
              <a:lnSpc>
                <a:spcPct val="115000"/>
              </a:lnSpc>
              <a:spcBef>
                <a:spcPts val="1400"/>
              </a:spcBef>
              <a:spcAft>
                <a:spcPts val="0"/>
              </a:spcAft>
              <a:buSzPts val="2400"/>
              <a:buFont typeface="Comfortaa SemiBold"/>
              <a:buChar char="⮚"/>
            </a:pPr>
            <a:r>
              <a:rPr lang="en" sz="2400">
                <a:latin typeface="Comfortaa SemiBold"/>
                <a:ea typeface="Comfortaa SemiBold"/>
                <a:cs typeface="Comfortaa SemiBold"/>
                <a:sym typeface="Comfortaa SemiBold"/>
              </a:rPr>
              <a:t>Buds are also at tips &amp; current season’s growth</a:t>
            </a:r>
            <a:endParaRPr sz="2400">
              <a:latin typeface="Comfortaa SemiBold"/>
              <a:ea typeface="Comfortaa SemiBold"/>
              <a:cs typeface="Comfortaa SemiBold"/>
              <a:sym typeface="Comfortaa SemiBold"/>
            </a:endParaRPr>
          </a:p>
          <a:p>
            <a:pPr indent="-152400" lvl="0" marL="91440" rtl="0" algn="l">
              <a:lnSpc>
                <a:spcPct val="115000"/>
              </a:lnSpc>
              <a:spcBef>
                <a:spcPts val="1400"/>
              </a:spcBef>
              <a:spcAft>
                <a:spcPts val="0"/>
              </a:spcAft>
              <a:buSzPts val="2400"/>
              <a:buFont typeface="Comfortaa SemiBold"/>
              <a:buChar char="⮚"/>
            </a:pPr>
            <a:r>
              <a:rPr lang="en" sz="2400">
                <a:latin typeface="Comfortaa SemiBold"/>
                <a:ea typeface="Comfortaa SemiBold"/>
                <a:cs typeface="Comfortaa SemiBold"/>
                <a:sym typeface="Comfortaa SemiBold"/>
              </a:rPr>
              <a:t>If you reach hard, woody stem, you’ve gone too far</a:t>
            </a:r>
            <a:endParaRPr sz="2400">
              <a:latin typeface="Comfortaa SemiBold"/>
              <a:ea typeface="Comfortaa SemiBold"/>
              <a:cs typeface="Comfortaa SemiBold"/>
              <a:sym typeface="Comfortaa SemiBold"/>
            </a:endParaRPr>
          </a:p>
          <a:p>
            <a:pPr indent="-203831" lvl="0" marL="137156" rtl="0" algn="l">
              <a:lnSpc>
                <a:spcPct val="115000"/>
              </a:lnSpc>
              <a:spcBef>
                <a:spcPts val="1400"/>
              </a:spcBef>
              <a:spcAft>
                <a:spcPts val="1000"/>
              </a:spcAft>
              <a:buSzPts val="2400"/>
              <a:buFont typeface="Comfortaa SemiBold"/>
              <a:buChar char="⮚"/>
            </a:pPr>
            <a:r>
              <a:rPr lang="en" sz="2400">
                <a:latin typeface="Comfortaa SemiBold"/>
                <a:ea typeface="Comfortaa SemiBold"/>
                <a:cs typeface="Comfortaa SemiBold"/>
                <a:sym typeface="Comfortaa SemiBold"/>
              </a:rPr>
              <a:t>Prune when dormant </a:t>
            </a:r>
            <a:endParaRPr sz="2400">
              <a:latin typeface="Comfortaa SemiBold"/>
              <a:ea typeface="Comfortaa SemiBold"/>
              <a:cs typeface="Comfortaa SemiBold"/>
              <a:sym typeface="Comfortaa SemiBold"/>
            </a:endParaRPr>
          </a:p>
        </p:txBody>
      </p:sp>
      <p:sp>
        <p:nvSpPr>
          <p:cNvPr id="1249" name="Google Shape;1249;p141"/>
          <p:cNvSpPr txBox="1"/>
          <p:nvPr/>
        </p:nvSpPr>
        <p:spPr>
          <a:xfrm>
            <a:off x="0" y="0"/>
            <a:ext cx="2097900" cy="43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u="sng">
                <a:solidFill>
                  <a:schemeClr val="dk2"/>
                </a:solidFill>
                <a:latin typeface="Comfortaa"/>
                <a:ea typeface="Comfortaa"/>
                <a:cs typeface="Comfortaa"/>
                <a:sym typeface="Comfortaa"/>
              </a:rPr>
              <a:t>Pruning Conifers:</a:t>
            </a:r>
            <a:endParaRPr sz="1600" u="sng">
              <a:solidFill>
                <a:schemeClr val="dk2"/>
              </a:solidFill>
              <a:latin typeface="Comfortaa"/>
              <a:ea typeface="Comfortaa"/>
              <a:cs typeface="Comfortaa"/>
              <a:sym typeface="Comfortaa"/>
            </a:endParaRPr>
          </a:p>
        </p:txBody>
      </p:sp>
      <p:pic>
        <p:nvPicPr>
          <p:cNvPr id="1250" name="Google Shape;1250;p141"/>
          <p:cNvPicPr preferRelativeResize="0"/>
          <p:nvPr/>
        </p:nvPicPr>
        <p:blipFill>
          <a:blip r:embed="rId3">
            <a:alphaModFix/>
          </a:blip>
          <a:stretch>
            <a:fillRect/>
          </a:stretch>
        </p:blipFill>
        <p:spPr>
          <a:xfrm>
            <a:off x="4731575" y="1107026"/>
            <a:ext cx="4200900" cy="3619775"/>
          </a:xfrm>
          <a:prstGeom prst="rect">
            <a:avLst/>
          </a:prstGeom>
          <a:noFill/>
          <a:ln>
            <a:noFill/>
          </a:ln>
        </p:spPr>
      </p:pic>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1254" name="Shape 1254"/>
        <p:cNvGrpSpPr/>
        <p:nvPr/>
      </p:nvGrpSpPr>
      <p:grpSpPr>
        <a:xfrm>
          <a:off x="0" y="0"/>
          <a:ext cx="0" cy="0"/>
          <a:chOff x="0" y="0"/>
          <a:chExt cx="0" cy="0"/>
        </a:xfrm>
      </p:grpSpPr>
      <p:sp>
        <p:nvSpPr>
          <p:cNvPr id="1255" name="Google Shape;1255;p142"/>
          <p:cNvSpPr txBox="1"/>
          <p:nvPr>
            <p:ph type="title"/>
          </p:nvPr>
        </p:nvSpPr>
        <p:spPr>
          <a:xfrm>
            <a:off x="545250" y="306801"/>
            <a:ext cx="8229600" cy="698400"/>
          </a:xfrm>
          <a:prstGeom prst="rect">
            <a:avLst/>
          </a:prstGeom>
          <a:noFill/>
          <a:ln>
            <a:noFill/>
          </a:ln>
        </p:spPr>
        <p:txBody>
          <a:bodyPr anchorCtr="0" anchor="ctr" bIns="45700" lIns="91425" spcFirstLastPara="1" rIns="91425" wrap="square" tIns="45700">
            <a:noAutofit/>
          </a:bodyPr>
          <a:lstStyle/>
          <a:p>
            <a:pPr indent="0" lvl="1" marL="0" rtl="0" algn="ctr">
              <a:spcBef>
                <a:spcPts val="0"/>
              </a:spcBef>
              <a:spcAft>
                <a:spcPts val="0"/>
              </a:spcAft>
              <a:buNone/>
            </a:pPr>
            <a:r>
              <a:rPr b="1" lang="en">
                <a:latin typeface="Comfortaa"/>
                <a:ea typeface="Comfortaa"/>
                <a:cs typeface="Comfortaa"/>
                <a:sym typeface="Comfortaa"/>
              </a:rPr>
              <a:t>Pruning </a:t>
            </a:r>
            <a:r>
              <a:rPr b="1" lang="en" u="sng">
                <a:latin typeface="Comfortaa"/>
                <a:ea typeface="Comfortaa"/>
                <a:cs typeface="Comfortaa"/>
                <a:sym typeface="Comfortaa"/>
              </a:rPr>
              <a:t>Fir</a:t>
            </a:r>
            <a:r>
              <a:rPr b="1" lang="en">
                <a:latin typeface="Comfortaa"/>
                <a:ea typeface="Comfortaa"/>
                <a:cs typeface="Comfortaa"/>
                <a:sym typeface="Comfortaa"/>
              </a:rPr>
              <a:t>/ </a:t>
            </a:r>
            <a:r>
              <a:rPr b="1" lang="en" u="sng">
                <a:latin typeface="Comfortaa"/>
                <a:ea typeface="Comfortaa"/>
                <a:cs typeface="Comfortaa"/>
                <a:sym typeface="Comfortaa"/>
              </a:rPr>
              <a:t>Spruce</a:t>
            </a:r>
            <a:r>
              <a:rPr b="1" lang="en">
                <a:latin typeface="Comfortaa"/>
                <a:ea typeface="Comfortaa"/>
                <a:cs typeface="Comfortaa"/>
                <a:sym typeface="Comfortaa"/>
              </a:rPr>
              <a:t>/ </a:t>
            </a:r>
            <a:r>
              <a:rPr b="1" lang="en" u="sng">
                <a:latin typeface="Comfortaa"/>
                <a:ea typeface="Comfortaa"/>
                <a:cs typeface="Comfortaa"/>
                <a:sym typeface="Comfortaa"/>
              </a:rPr>
              <a:t>True Cedars</a:t>
            </a:r>
            <a:endParaRPr b="1" u="sng">
              <a:latin typeface="Comfortaa"/>
              <a:ea typeface="Comfortaa"/>
              <a:cs typeface="Comfortaa"/>
              <a:sym typeface="Comfortaa"/>
            </a:endParaRPr>
          </a:p>
        </p:txBody>
      </p:sp>
      <p:sp>
        <p:nvSpPr>
          <p:cNvPr id="1256" name="Google Shape;1256;p142"/>
          <p:cNvSpPr txBox="1"/>
          <p:nvPr>
            <p:ph idx="1" type="body"/>
          </p:nvPr>
        </p:nvSpPr>
        <p:spPr>
          <a:xfrm>
            <a:off x="457200" y="1005200"/>
            <a:ext cx="8317800" cy="3842700"/>
          </a:xfrm>
          <a:prstGeom prst="rect">
            <a:avLst/>
          </a:prstGeom>
          <a:noFill/>
          <a:ln>
            <a:noFill/>
          </a:ln>
        </p:spPr>
        <p:txBody>
          <a:bodyPr anchorCtr="0" anchor="t" bIns="45700" lIns="45700" spcFirstLastPara="1" rIns="45700" wrap="square" tIns="45700">
            <a:normAutofit/>
          </a:bodyPr>
          <a:lstStyle/>
          <a:p>
            <a:pPr indent="-203831" lvl="0" marL="137156" rtl="0" algn="l">
              <a:lnSpc>
                <a:spcPct val="115000"/>
              </a:lnSpc>
              <a:spcBef>
                <a:spcPts val="1400"/>
              </a:spcBef>
              <a:spcAft>
                <a:spcPts val="1000"/>
              </a:spcAft>
              <a:buSzPts val="2400"/>
              <a:buFont typeface="Comfortaa SemiBold"/>
              <a:buChar char="⮚"/>
            </a:pPr>
            <a:r>
              <a:rPr lang="en" sz="2400">
                <a:latin typeface="Comfortaa SemiBold"/>
                <a:ea typeface="Comfortaa SemiBold"/>
                <a:cs typeface="Comfortaa SemiBold"/>
                <a:sym typeface="Comfortaa SemiBold"/>
              </a:rPr>
              <a:t>Still prune for good tree structure &amp; the 3 D’s</a:t>
            </a:r>
            <a:endParaRPr sz="2400">
              <a:latin typeface="Comfortaa SemiBold"/>
              <a:ea typeface="Comfortaa SemiBold"/>
              <a:cs typeface="Comfortaa SemiBold"/>
              <a:sym typeface="Comfortaa SemiBold"/>
            </a:endParaRPr>
          </a:p>
        </p:txBody>
      </p:sp>
      <p:sp>
        <p:nvSpPr>
          <p:cNvPr id="1257" name="Google Shape;1257;p142"/>
          <p:cNvSpPr txBox="1"/>
          <p:nvPr/>
        </p:nvSpPr>
        <p:spPr>
          <a:xfrm>
            <a:off x="0" y="0"/>
            <a:ext cx="2097900" cy="43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u="sng">
                <a:solidFill>
                  <a:schemeClr val="dk2"/>
                </a:solidFill>
                <a:latin typeface="Comfortaa"/>
                <a:ea typeface="Comfortaa"/>
                <a:cs typeface="Comfortaa"/>
                <a:sym typeface="Comfortaa"/>
              </a:rPr>
              <a:t>Pruning Conifers:</a:t>
            </a:r>
            <a:endParaRPr sz="1600" u="sng">
              <a:solidFill>
                <a:schemeClr val="dk2"/>
              </a:solidFill>
              <a:latin typeface="Comfortaa"/>
              <a:ea typeface="Comfortaa"/>
              <a:cs typeface="Comfortaa"/>
              <a:sym typeface="Comfortaa"/>
            </a:endParaRPr>
          </a:p>
        </p:txBody>
      </p:sp>
      <p:pic>
        <p:nvPicPr>
          <p:cNvPr descr="Spruce competing leader pruning advice : r/arborists" id="1258" name="Google Shape;1258;p142"/>
          <p:cNvPicPr preferRelativeResize="0"/>
          <p:nvPr/>
        </p:nvPicPr>
        <p:blipFill>
          <a:blip r:embed="rId3">
            <a:alphaModFix/>
          </a:blip>
          <a:stretch>
            <a:fillRect/>
          </a:stretch>
        </p:blipFill>
        <p:spPr>
          <a:xfrm>
            <a:off x="1349950" y="1605025"/>
            <a:ext cx="2581547" cy="3443425"/>
          </a:xfrm>
          <a:prstGeom prst="rect">
            <a:avLst/>
          </a:prstGeom>
          <a:noFill/>
          <a:ln>
            <a:noFill/>
          </a:ln>
        </p:spPr>
      </p:pic>
      <p:pic>
        <p:nvPicPr>
          <p:cNvPr id="1259" name="Google Shape;1259;p142"/>
          <p:cNvPicPr preferRelativeResize="0"/>
          <p:nvPr/>
        </p:nvPicPr>
        <p:blipFill>
          <a:blip r:embed="rId4">
            <a:alphaModFix/>
          </a:blip>
          <a:stretch>
            <a:fillRect/>
          </a:stretch>
        </p:blipFill>
        <p:spPr>
          <a:xfrm>
            <a:off x="4875500" y="1605025"/>
            <a:ext cx="2754050" cy="3443425"/>
          </a:xfrm>
          <a:prstGeom prst="rect">
            <a:avLst/>
          </a:prstGeom>
          <a:noFill/>
          <a:ln>
            <a:noFill/>
          </a:ln>
        </p:spPr>
      </p:pic>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1263" name="Shape 1263"/>
        <p:cNvGrpSpPr/>
        <p:nvPr/>
      </p:nvGrpSpPr>
      <p:grpSpPr>
        <a:xfrm>
          <a:off x="0" y="0"/>
          <a:ext cx="0" cy="0"/>
          <a:chOff x="0" y="0"/>
          <a:chExt cx="0" cy="0"/>
        </a:xfrm>
      </p:grpSpPr>
      <p:sp>
        <p:nvSpPr>
          <p:cNvPr id="1264" name="Google Shape;1264;p143"/>
          <p:cNvSpPr txBox="1"/>
          <p:nvPr>
            <p:ph type="title"/>
          </p:nvPr>
        </p:nvSpPr>
        <p:spPr>
          <a:xfrm>
            <a:off x="118250" y="388050"/>
            <a:ext cx="8676000" cy="857400"/>
          </a:xfrm>
          <a:prstGeom prst="rect">
            <a:avLst/>
          </a:prstGeom>
          <a:noFill/>
          <a:ln>
            <a:noFill/>
          </a:ln>
        </p:spPr>
        <p:txBody>
          <a:bodyPr anchorCtr="0" anchor="ctr" bIns="45700" lIns="91425" spcFirstLastPara="1" rIns="91425" wrap="square" tIns="45700">
            <a:normAutofit/>
          </a:bodyPr>
          <a:lstStyle/>
          <a:p>
            <a:pPr indent="0" lvl="0" marL="0" rtl="0" algn="ctr">
              <a:lnSpc>
                <a:spcPct val="80000"/>
              </a:lnSpc>
              <a:spcBef>
                <a:spcPts val="0"/>
              </a:spcBef>
              <a:spcAft>
                <a:spcPts val="0"/>
              </a:spcAft>
              <a:buClr>
                <a:srgbClr val="0C0C0C"/>
              </a:buClr>
              <a:buSzPts val="4400"/>
              <a:buFont typeface="Twentieth Century"/>
              <a:buNone/>
            </a:pPr>
            <a:r>
              <a:rPr b="1" lang="en">
                <a:latin typeface="Comfortaa"/>
                <a:ea typeface="Comfortaa"/>
                <a:cs typeface="Comfortaa"/>
                <a:sym typeface="Comfortaa"/>
              </a:rPr>
              <a:t>Pruning </a:t>
            </a:r>
            <a:r>
              <a:rPr b="1" lang="en" u="sng">
                <a:latin typeface="Comfortaa"/>
                <a:ea typeface="Comfortaa"/>
                <a:cs typeface="Comfortaa"/>
                <a:sym typeface="Comfortaa"/>
              </a:rPr>
              <a:t>Junipers</a:t>
            </a:r>
            <a:r>
              <a:rPr b="1" lang="en">
                <a:latin typeface="Comfortaa"/>
                <a:ea typeface="Comfortaa"/>
                <a:cs typeface="Comfortaa"/>
                <a:sym typeface="Comfortaa"/>
              </a:rPr>
              <a:t>/ </a:t>
            </a:r>
            <a:r>
              <a:rPr b="1" lang="en" u="sng">
                <a:latin typeface="Comfortaa"/>
                <a:ea typeface="Comfortaa"/>
                <a:cs typeface="Comfortaa"/>
                <a:sym typeface="Comfortaa"/>
              </a:rPr>
              <a:t>Arborvitae</a:t>
            </a:r>
            <a:r>
              <a:rPr b="1" lang="en">
                <a:latin typeface="Comfortaa"/>
                <a:ea typeface="Comfortaa"/>
                <a:cs typeface="Comfortaa"/>
                <a:sym typeface="Comfortaa"/>
              </a:rPr>
              <a:t>/ </a:t>
            </a:r>
            <a:r>
              <a:rPr b="1" lang="en" u="sng">
                <a:latin typeface="Comfortaa"/>
                <a:ea typeface="Comfortaa"/>
                <a:cs typeface="Comfortaa"/>
                <a:sym typeface="Comfortaa"/>
              </a:rPr>
              <a:t>Red Cedars</a:t>
            </a:r>
            <a:r>
              <a:rPr b="1" lang="en">
                <a:latin typeface="Comfortaa"/>
                <a:ea typeface="Comfortaa"/>
                <a:cs typeface="Comfortaa"/>
                <a:sym typeface="Comfortaa"/>
              </a:rPr>
              <a:t>/ </a:t>
            </a:r>
            <a:r>
              <a:rPr b="1" lang="en" u="sng">
                <a:latin typeface="Comfortaa"/>
                <a:ea typeface="Comfortaa"/>
                <a:cs typeface="Comfortaa"/>
                <a:sym typeface="Comfortaa"/>
              </a:rPr>
              <a:t>F</a:t>
            </a:r>
            <a:r>
              <a:rPr b="1" lang="en" u="sng">
                <a:latin typeface="Comfortaa"/>
                <a:ea typeface="Comfortaa"/>
                <a:cs typeface="Comfortaa"/>
                <a:sym typeface="Comfortaa"/>
              </a:rPr>
              <a:t>alse Cypress</a:t>
            </a:r>
            <a:endParaRPr b="1" u="sng">
              <a:latin typeface="Comfortaa"/>
              <a:ea typeface="Comfortaa"/>
              <a:cs typeface="Comfortaa"/>
              <a:sym typeface="Comfortaa"/>
            </a:endParaRPr>
          </a:p>
        </p:txBody>
      </p:sp>
      <p:sp>
        <p:nvSpPr>
          <p:cNvPr id="1265" name="Google Shape;1265;p143"/>
          <p:cNvSpPr txBox="1"/>
          <p:nvPr>
            <p:ph idx="1" type="body"/>
          </p:nvPr>
        </p:nvSpPr>
        <p:spPr>
          <a:xfrm>
            <a:off x="457200" y="1375400"/>
            <a:ext cx="4114800" cy="3653700"/>
          </a:xfrm>
          <a:prstGeom prst="rect">
            <a:avLst/>
          </a:prstGeom>
          <a:noFill/>
          <a:ln>
            <a:noFill/>
          </a:ln>
        </p:spPr>
        <p:txBody>
          <a:bodyPr anchorCtr="0" anchor="t" bIns="45700" lIns="45700" spcFirstLastPara="1" rIns="45700" wrap="square" tIns="45700">
            <a:normAutofit/>
          </a:bodyPr>
          <a:lstStyle/>
          <a:p>
            <a:pPr indent="-152400" lvl="0" marL="91440" rtl="0" algn="l">
              <a:lnSpc>
                <a:spcPct val="95000"/>
              </a:lnSpc>
              <a:spcBef>
                <a:spcPts val="1400"/>
              </a:spcBef>
              <a:spcAft>
                <a:spcPts val="0"/>
              </a:spcAft>
              <a:buSzPts val="2400"/>
              <a:buFont typeface="Comfortaa SemiBold"/>
              <a:buChar char="⮚"/>
            </a:pPr>
            <a:r>
              <a:rPr lang="en" sz="2400">
                <a:latin typeface="Comfortaa SemiBold"/>
                <a:ea typeface="Comfortaa SemiBold"/>
                <a:cs typeface="Comfortaa SemiBold"/>
                <a:sym typeface="Comfortaa SemiBold"/>
              </a:rPr>
              <a:t>Only produces buds where </a:t>
            </a:r>
            <a:r>
              <a:rPr i="1" lang="en" sz="2400">
                <a:latin typeface="Comfortaa SemiBold"/>
                <a:ea typeface="Comfortaa SemiBold"/>
                <a:cs typeface="Comfortaa SemiBold"/>
                <a:sym typeface="Comfortaa SemiBold"/>
              </a:rPr>
              <a:t>green leaves</a:t>
            </a:r>
            <a:r>
              <a:rPr lang="en" sz="2400">
                <a:latin typeface="Comfortaa SemiBold"/>
                <a:ea typeface="Comfortaa SemiBold"/>
                <a:cs typeface="Comfortaa SemiBold"/>
                <a:sym typeface="Comfortaa SemiBold"/>
              </a:rPr>
              <a:t> are present</a:t>
            </a:r>
            <a:endParaRPr sz="2400">
              <a:latin typeface="Comfortaa SemiBold"/>
              <a:ea typeface="Comfortaa SemiBold"/>
              <a:cs typeface="Comfortaa SemiBold"/>
              <a:sym typeface="Comfortaa SemiBold"/>
            </a:endParaRPr>
          </a:p>
          <a:p>
            <a:pPr indent="-152400" lvl="0" marL="91440" rtl="0" algn="l">
              <a:lnSpc>
                <a:spcPct val="95000"/>
              </a:lnSpc>
              <a:spcBef>
                <a:spcPts val="1400"/>
              </a:spcBef>
              <a:spcAft>
                <a:spcPts val="0"/>
              </a:spcAft>
              <a:buSzPts val="2400"/>
              <a:buFont typeface="Noto Sans Symbols"/>
              <a:buChar char="⮚"/>
            </a:pPr>
            <a:r>
              <a:rPr lang="en" sz="2400">
                <a:latin typeface="Comfortaa SemiBold"/>
                <a:ea typeface="Comfortaa SemiBold"/>
                <a:cs typeface="Comfortaa SemiBold"/>
                <a:sym typeface="Comfortaa SemiBold"/>
              </a:rPr>
              <a:t>Prune in late spring / early summer to shape</a:t>
            </a:r>
            <a:endParaRPr sz="2400">
              <a:latin typeface="Comfortaa SemiBold"/>
              <a:ea typeface="Comfortaa SemiBold"/>
              <a:cs typeface="Comfortaa SemiBold"/>
              <a:sym typeface="Comfortaa SemiBold"/>
            </a:endParaRPr>
          </a:p>
        </p:txBody>
      </p:sp>
      <p:pic>
        <p:nvPicPr>
          <p:cNvPr descr="How to Prune an Arborvitae That's Too Tall or Wide - FineGardening" id="1266" name="Google Shape;1266;p143"/>
          <p:cNvPicPr preferRelativeResize="0"/>
          <p:nvPr/>
        </p:nvPicPr>
        <p:blipFill rotWithShape="1">
          <a:blip r:embed="rId3">
            <a:alphaModFix/>
          </a:blip>
          <a:srcRect b="0" l="0" r="0" t="0"/>
          <a:stretch/>
        </p:blipFill>
        <p:spPr>
          <a:xfrm>
            <a:off x="4572000" y="1375400"/>
            <a:ext cx="4390776" cy="2927176"/>
          </a:xfrm>
          <a:prstGeom prst="rect">
            <a:avLst/>
          </a:prstGeom>
          <a:noFill/>
          <a:ln>
            <a:noFill/>
          </a:ln>
        </p:spPr>
      </p:pic>
      <p:sp>
        <p:nvSpPr>
          <p:cNvPr id="1267" name="Google Shape;1267;p143"/>
          <p:cNvSpPr txBox="1"/>
          <p:nvPr/>
        </p:nvSpPr>
        <p:spPr>
          <a:xfrm>
            <a:off x="0" y="0"/>
            <a:ext cx="2097900" cy="43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u="sng">
                <a:solidFill>
                  <a:schemeClr val="dk2"/>
                </a:solidFill>
                <a:latin typeface="Comfortaa"/>
                <a:ea typeface="Comfortaa"/>
                <a:cs typeface="Comfortaa"/>
                <a:sym typeface="Comfortaa"/>
              </a:rPr>
              <a:t>Pruning Conifers:</a:t>
            </a:r>
            <a:endParaRPr sz="1600" u="sng">
              <a:solidFill>
                <a:schemeClr val="dk2"/>
              </a:solidFill>
              <a:latin typeface="Comfortaa"/>
              <a:ea typeface="Comfortaa"/>
              <a:cs typeface="Comfortaa"/>
              <a:sym typeface="Comfortaa"/>
            </a:endParaRPr>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1271" name="Shape 1271"/>
        <p:cNvGrpSpPr/>
        <p:nvPr/>
      </p:nvGrpSpPr>
      <p:grpSpPr>
        <a:xfrm>
          <a:off x="0" y="0"/>
          <a:ext cx="0" cy="0"/>
          <a:chOff x="0" y="0"/>
          <a:chExt cx="0" cy="0"/>
        </a:xfrm>
      </p:grpSpPr>
      <p:sp>
        <p:nvSpPr>
          <p:cNvPr id="1272" name="Google Shape;1272;p144"/>
          <p:cNvSpPr txBox="1"/>
          <p:nvPr>
            <p:ph type="title"/>
          </p:nvPr>
        </p:nvSpPr>
        <p:spPr>
          <a:xfrm>
            <a:off x="125100" y="365900"/>
            <a:ext cx="8676000" cy="857400"/>
          </a:xfrm>
          <a:prstGeom prst="rect">
            <a:avLst/>
          </a:prstGeom>
          <a:noFill/>
          <a:ln>
            <a:noFill/>
          </a:ln>
        </p:spPr>
        <p:txBody>
          <a:bodyPr anchorCtr="0" anchor="ctr" bIns="45700" lIns="91425" spcFirstLastPara="1" rIns="91425" wrap="square" tIns="45700">
            <a:normAutofit/>
          </a:bodyPr>
          <a:lstStyle/>
          <a:p>
            <a:pPr indent="0" lvl="0" marL="0" rtl="0" algn="ctr">
              <a:lnSpc>
                <a:spcPct val="80000"/>
              </a:lnSpc>
              <a:spcBef>
                <a:spcPts val="0"/>
              </a:spcBef>
              <a:spcAft>
                <a:spcPts val="0"/>
              </a:spcAft>
              <a:buClr>
                <a:srgbClr val="0C0C0C"/>
              </a:buClr>
              <a:buSzPts val="4400"/>
              <a:buFont typeface="Twentieth Century"/>
              <a:buNone/>
            </a:pPr>
            <a:r>
              <a:rPr b="1" lang="en">
                <a:latin typeface="Comfortaa"/>
                <a:ea typeface="Comfortaa"/>
                <a:cs typeface="Comfortaa"/>
                <a:sym typeface="Comfortaa"/>
              </a:rPr>
              <a:t>Pruning </a:t>
            </a:r>
            <a:r>
              <a:rPr b="1" lang="en" u="sng">
                <a:latin typeface="Comfortaa"/>
                <a:ea typeface="Comfortaa"/>
                <a:cs typeface="Comfortaa"/>
                <a:sym typeface="Comfortaa"/>
              </a:rPr>
              <a:t>J</a:t>
            </a:r>
            <a:r>
              <a:rPr b="1" lang="en" u="sng">
                <a:latin typeface="Comfortaa"/>
                <a:ea typeface="Comfortaa"/>
                <a:cs typeface="Comfortaa"/>
                <a:sym typeface="Comfortaa"/>
              </a:rPr>
              <a:t>uni</a:t>
            </a:r>
            <a:r>
              <a:rPr b="1" lang="en" u="sng">
                <a:latin typeface="Comfortaa"/>
                <a:ea typeface="Comfortaa"/>
                <a:cs typeface="Comfortaa"/>
                <a:sym typeface="Comfortaa"/>
              </a:rPr>
              <a:t>pers</a:t>
            </a:r>
            <a:r>
              <a:rPr b="1" lang="en">
                <a:latin typeface="Comfortaa"/>
                <a:ea typeface="Comfortaa"/>
                <a:cs typeface="Comfortaa"/>
                <a:sym typeface="Comfortaa"/>
              </a:rPr>
              <a:t>/ </a:t>
            </a:r>
            <a:r>
              <a:rPr b="1" lang="en" u="sng">
                <a:latin typeface="Comfortaa"/>
                <a:ea typeface="Comfortaa"/>
                <a:cs typeface="Comfortaa"/>
                <a:sym typeface="Comfortaa"/>
              </a:rPr>
              <a:t>Arborvitae</a:t>
            </a:r>
            <a:r>
              <a:rPr b="1" lang="en">
                <a:latin typeface="Comfortaa"/>
                <a:ea typeface="Comfortaa"/>
                <a:cs typeface="Comfortaa"/>
                <a:sym typeface="Comfortaa"/>
              </a:rPr>
              <a:t>/ </a:t>
            </a:r>
            <a:r>
              <a:rPr b="1" lang="en" u="sng">
                <a:latin typeface="Comfortaa"/>
                <a:ea typeface="Comfortaa"/>
                <a:cs typeface="Comfortaa"/>
                <a:sym typeface="Comfortaa"/>
              </a:rPr>
              <a:t>Red Cedars</a:t>
            </a:r>
            <a:r>
              <a:rPr b="1" lang="en">
                <a:latin typeface="Comfortaa"/>
                <a:ea typeface="Comfortaa"/>
                <a:cs typeface="Comfortaa"/>
                <a:sym typeface="Comfortaa"/>
              </a:rPr>
              <a:t>/ </a:t>
            </a:r>
            <a:r>
              <a:rPr b="1" lang="en" u="sng">
                <a:latin typeface="Comfortaa"/>
                <a:ea typeface="Comfortaa"/>
                <a:cs typeface="Comfortaa"/>
                <a:sym typeface="Comfortaa"/>
              </a:rPr>
              <a:t>False Cypress</a:t>
            </a:r>
            <a:endParaRPr b="1" u="sng">
              <a:latin typeface="Comfortaa"/>
              <a:ea typeface="Comfortaa"/>
              <a:cs typeface="Comfortaa"/>
              <a:sym typeface="Comfortaa"/>
            </a:endParaRPr>
          </a:p>
        </p:txBody>
      </p:sp>
      <p:sp>
        <p:nvSpPr>
          <p:cNvPr id="1273" name="Google Shape;1273;p144"/>
          <p:cNvSpPr txBox="1"/>
          <p:nvPr>
            <p:ph idx="1" type="body"/>
          </p:nvPr>
        </p:nvSpPr>
        <p:spPr>
          <a:xfrm>
            <a:off x="457200" y="1308050"/>
            <a:ext cx="4114800" cy="3721200"/>
          </a:xfrm>
          <a:prstGeom prst="rect">
            <a:avLst/>
          </a:prstGeom>
          <a:noFill/>
          <a:ln>
            <a:noFill/>
          </a:ln>
        </p:spPr>
        <p:txBody>
          <a:bodyPr anchorCtr="0" anchor="t" bIns="45700" lIns="45700" spcFirstLastPara="1" rIns="45700" wrap="square" tIns="45700">
            <a:normAutofit/>
          </a:bodyPr>
          <a:lstStyle/>
          <a:p>
            <a:pPr indent="-203831" lvl="0" marL="137156" rtl="0" algn="l">
              <a:lnSpc>
                <a:spcPct val="95000"/>
              </a:lnSpc>
              <a:spcBef>
                <a:spcPts val="1400"/>
              </a:spcBef>
              <a:spcAft>
                <a:spcPts val="0"/>
              </a:spcAft>
              <a:buSzPts val="2400"/>
              <a:buFont typeface="Comfortaa SemiBold"/>
              <a:buChar char="⮚"/>
            </a:pPr>
            <a:r>
              <a:rPr lang="en" sz="2400">
                <a:latin typeface="Comfortaa SemiBold"/>
                <a:ea typeface="Comfortaa SemiBold"/>
                <a:cs typeface="Comfortaa SemiBold"/>
                <a:sym typeface="Comfortaa SemiBold"/>
              </a:rPr>
              <a:t>Shearing - difficult</a:t>
            </a:r>
            <a:endParaRPr sz="2400">
              <a:latin typeface="Comfortaa SemiBold"/>
              <a:ea typeface="Comfortaa SemiBold"/>
              <a:cs typeface="Comfortaa SemiBold"/>
              <a:sym typeface="Comfortaa SemiBold"/>
            </a:endParaRPr>
          </a:p>
          <a:p>
            <a:pPr indent="-175256" lvl="1" marL="342892" rtl="0" algn="l">
              <a:lnSpc>
                <a:spcPct val="95000"/>
              </a:lnSpc>
              <a:spcBef>
                <a:spcPts val="1000"/>
              </a:spcBef>
              <a:spcAft>
                <a:spcPts val="0"/>
              </a:spcAft>
              <a:buSzPts val="2400"/>
              <a:buFont typeface="Comfortaa SemiBold"/>
              <a:buChar char="⮚"/>
            </a:pPr>
            <a:r>
              <a:rPr lang="en" sz="2400">
                <a:latin typeface="Comfortaa SemiBold"/>
                <a:ea typeface="Comfortaa SemiBold"/>
                <a:cs typeface="Comfortaa SemiBold"/>
                <a:sym typeface="Comfortaa SemiBold"/>
              </a:rPr>
              <a:t>Constant shearing will create dead center with thin shell of green </a:t>
            </a:r>
            <a:endParaRPr sz="2400">
              <a:latin typeface="Comfortaa SemiBold"/>
              <a:ea typeface="Comfortaa SemiBold"/>
              <a:cs typeface="Comfortaa SemiBold"/>
              <a:sym typeface="Comfortaa SemiBold"/>
            </a:endParaRPr>
          </a:p>
          <a:p>
            <a:pPr indent="-175256" lvl="1" marL="342892" rtl="0" algn="l">
              <a:lnSpc>
                <a:spcPct val="95000"/>
              </a:lnSpc>
              <a:spcBef>
                <a:spcPts val="1000"/>
              </a:spcBef>
              <a:spcAft>
                <a:spcPts val="1000"/>
              </a:spcAft>
              <a:buSzPts val="2400"/>
              <a:buFont typeface="Comfortaa SemiBold"/>
              <a:buChar char="⮚"/>
            </a:pPr>
            <a:r>
              <a:rPr lang="en" sz="2400">
                <a:latin typeface="Comfortaa SemiBold"/>
                <a:ea typeface="Comfortaa SemiBold"/>
                <a:cs typeface="Comfortaa SemiBold"/>
                <a:sym typeface="Comfortaa SemiBold"/>
              </a:rPr>
              <a:t>Only shear when actively growing</a:t>
            </a:r>
            <a:endParaRPr sz="2400">
              <a:latin typeface="Comfortaa SemiBold"/>
              <a:ea typeface="Comfortaa SemiBold"/>
              <a:cs typeface="Comfortaa SemiBold"/>
              <a:sym typeface="Comfortaa SemiBold"/>
            </a:endParaRPr>
          </a:p>
        </p:txBody>
      </p:sp>
      <p:sp>
        <p:nvSpPr>
          <p:cNvPr id="1274" name="Google Shape;1274;p144"/>
          <p:cNvSpPr txBox="1"/>
          <p:nvPr/>
        </p:nvSpPr>
        <p:spPr>
          <a:xfrm>
            <a:off x="0" y="0"/>
            <a:ext cx="2097900" cy="43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u="sng">
                <a:solidFill>
                  <a:schemeClr val="dk2"/>
                </a:solidFill>
                <a:latin typeface="Comfortaa"/>
                <a:ea typeface="Comfortaa"/>
                <a:cs typeface="Comfortaa"/>
                <a:sym typeface="Comfortaa"/>
              </a:rPr>
              <a:t>Pruning Conifers:</a:t>
            </a:r>
            <a:endParaRPr sz="1600" u="sng">
              <a:solidFill>
                <a:schemeClr val="dk2"/>
              </a:solidFill>
              <a:latin typeface="Comfortaa"/>
              <a:ea typeface="Comfortaa"/>
              <a:cs typeface="Comfortaa"/>
              <a:sym typeface="Comfortaa"/>
            </a:endParaRPr>
          </a:p>
        </p:txBody>
      </p:sp>
      <p:pic>
        <p:nvPicPr>
          <p:cNvPr id="1275" name="Google Shape;1275;p144"/>
          <p:cNvPicPr preferRelativeResize="0"/>
          <p:nvPr/>
        </p:nvPicPr>
        <p:blipFill rotWithShape="1">
          <a:blip r:embed="rId3">
            <a:alphaModFix/>
          </a:blip>
          <a:srcRect b="0" l="0" r="0" t="0"/>
          <a:stretch/>
        </p:blipFill>
        <p:spPr>
          <a:xfrm>
            <a:off x="4571999" y="1308038"/>
            <a:ext cx="4229098" cy="2800574"/>
          </a:xfrm>
          <a:prstGeom prst="rect">
            <a:avLst/>
          </a:prstGeom>
          <a:noFill/>
          <a:ln>
            <a:noFill/>
          </a:ln>
        </p:spPr>
      </p:pic>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CE5CD"/>
        </a:solidFill>
      </p:bgPr>
    </p:bg>
    <p:spTree>
      <p:nvGrpSpPr>
        <p:cNvPr id="1279" name="Shape 1279"/>
        <p:cNvGrpSpPr/>
        <p:nvPr/>
      </p:nvGrpSpPr>
      <p:grpSpPr>
        <a:xfrm>
          <a:off x="0" y="0"/>
          <a:ext cx="0" cy="0"/>
          <a:chOff x="0" y="0"/>
          <a:chExt cx="0" cy="0"/>
        </a:xfrm>
      </p:grpSpPr>
      <p:sp>
        <p:nvSpPr>
          <p:cNvPr id="1280" name="Google Shape;1280;p145"/>
          <p:cNvSpPr txBox="1"/>
          <p:nvPr>
            <p:ph type="title"/>
          </p:nvPr>
        </p:nvSpPr>
        <p:spPr>
          <a:xfrm>
            <a:off x="761325" y="306576"/>
            <a:ext cx="8117100" cy="587700"/>
          </a:xfrm>
          <a:prstGeom prst="rect">
            <a:avLst/>
          </a:prstGeom>
          <a:noFill/>
          <a:ln>
            <a:noFill/>
          </a:ln>
        </p:spPr>
        <p:txBody>
          <a:bodyPr anchorCtr="0" anchor="ctr" bIns="45700" lIns="91425" spcFirstLastPara="1" rIns="91425" wrap="square" tIns="45700">
            <a:normAutofit/>
          </a:bodyPr>
          <a:lstStyle/>
          <a:p>
            <a:pPr indent="0" lvl="1" marL="0" rtl="0" algn="ctr">
              <a:spcBef>
                <a:spcPts val="0"/>
              </a:spcBef>
              <a:spcAft>
                <a:spcPts val="0"/>
              </a:spcAft>
              <a:buNone/>
            </a:pPr>
            <a:r>
              <a:rPr b="1" lang="en">
                <a:latin typeface="Comfortaa"/>
                <a:ea typeface="Comfortaa"/>
                <a:cs typeface="Comfortaa"/>
                <a:sym typeface="Comfortaa"/>
              </a:rPr>
              <a:t>Pruning </a:t>
            </a:r>
            <a:r>
              <a:rPr b="1" lang="en" u="sng">
                <a:latin typeface="Comfortaa"/>
                <a:ea typeface="Comfortaa"/>
                <a:cs typeface="Comfortaa"/>
                <a:sym typeface="Comfortaa"/>
              </a:rPr>
              <a:t>Hemlocks</a:t>
            </a:r>
            <a:r>
              <a:rPr b="1" lang="en">
                <a:latin typeface="Comfortaa"/>
                <a:ea typeface="Comfortaa"/>
                <a:cs typeface="Comfortaa"/>
                <a:sym typeface="Comfortaa"/>
              </a:rPr>
              <a:t> &amp; </a:t>
            </a:r>
            <a:r>
              <a:rPr b="1" lang="en" u="sng">
                <a:latin typeface="Comfortaa"/>
                <a:ea typeface="Comfortaa"/>
                <a:cs typeface="Comfortaa"/>
                <a:sym typeface="Comfortaa"/>
              </a:rPr>
              <a:t>Yews</a:t>
            </a:r>
            <a:endParaRPr b="1" sz="2000" u="sng">
              <a:latin typeface="Comfortaa"/>
              <a:ea typeface="Comfortaa"/>
              <a:cs typeface="Comfortaa"/>
              <a:sym typeface="Comfortaa"/>
            </a:endParaRPr>
          </a:p>
        </p:txBody>
      </p:sp>
      <p:sp>
        <p:nvSpPr>
          <p:cNvPr id="1281" name="Google Shape;1281;p145"/>
          <p:cNvSpPr txBox="1"/>
          <p:nvPr>
            <p:ph idx="1" type="body"/>
          </p:nvPr>
        </p:nvSpPr>
        <p:spPr>
          <a:xfrm>
            <a:off x="332550" y="894275"/>
            <a:ext cx="4239300" cy="4150200"/>
          </a:xfrm>
          <a:prstGeom prst="rect">
            <a:avLst/>
          </a:prstGeom>
          <a:noFill/>
          <a:ln>
            <a:noFill/>
          </a:ln>
        </p:spPr>
        <p:txBody>
          <a:bodyPr anchorCtr="0" anchor="t" bIns="45700" lIns="45700" spcFirstLastPara="1" rIns="45700" wrap="square" tIns="45700">
            <a:noAutofit/>
          </a:bodyPr>
          <a:lstStyle/>
          <a:p>
            <a:pPr indent="-152400" lvl="0" marL="91440" rtl="0" algn="l">
              <a:lnSpc>
                <a:spcPct val="115000"/>
              </a:lnSpc>
              <a:spcBef>
                <a:spcPts val="1400"/>
              </a:spcBef>
              <a:spcAft>
                <a:spcPts val="0"/>
              </a:spcAft>
              <a:buSzPts val="2400"/>
              <a:buFont typeface="Comfortaa SemiBold"/>
              <a:buChar char="⮚"/>
            </a:pPr>
            <a:r>
              <a:rPr lang="en" sz="2400">
                <a:latin typeface="Comfortaa SemiBold"/>
                <a:ea typeface="Comfortaa SemiBold"/>
                <a:cs typeface="Comfortaa SemiBold"/>
                <a:sym typeface="Comfortaa SemiBold"/>
              </a:rPr>
              <a:t>Good latent bud potential along stem for several years</a:t>
            </a:r>
            <a:endParaRPr sz="2400">
              <a:latin typeface="Comfortaa SemiBold"/>
              <a:ea typeface="Comfortaa SemiBold"/>
              <a:cs typeface="Comfortaa SemiBold"/>
              <a:sym typeface="Comfortaa SemiBold"/>
            </a:endParaRPr>
          </a:p>
          <a:p>
            <a:pPr indent="-152400" lvl="0" marL="91440" rtl="0" algn="l">
              <a:lnSpc>
                <a:spcPct val="115000"/>
              </a:lnSpc>
              <a:spcBef>
                <a:spcPts val="1400"/>
              </a:spcBef>
              <a:spcAft>
                <a:spcPts val="0"/>
              </a:spcAft>
              <a:buSzPts val="2400"/>
              <a:buFont typeface="Comfortaa SemiBold"/>
              <a:buChar char="⮚"/>
            </a:pPr>
            <a:r>
              <a:rPr lang="en" sz="2400">
                <a:latin typeface="Comfortaa SemiBold"/>
                <a:ea typeface="Comfortaa SemiBold"/>
                <a:cs typeface="Comfortaa SemiBold"/>
                <a:sym typeface="Comfortaa SemiBold"/>
              </a:rPr>
              <a:t>May be sheared into hedges during active or dormant periods</a:t>
            </a:r>
            <a:endParaRPr sz="2400">
              <a:latin typeface="Comfortaa SemiBold"/>
              <a:ea typeface="Comfortaa SemiBold"/>
              <a:cs typeface="Comfortaa SemiBold"/>
              <a:sym typeface="Comfortaa SemiBold"/>
            </a:endParaRPr>
          </a:p>
          <a:p>
            <a:pPr indent="-152400" lvl="0" marL="91440" rtl="0" algn="l">
              <a:lnSpc>
                <a:spcPct val="115000"/>
              </a:lnSpc>
              <a:spcBef>
                <a:spcPts val="1400"/>
              </a:spcBef>
              <a:spcAft>
                <a:spcPts val="0"/>
              </a:spcAft>
              <a:buSzPts val="2400"/>
              <a:buFont typeface="Comfortaa SemiBold"/>
              <a:buChar char="⮚"/>
            </a:pPr>
            <a:r>
              <a:rPr i="1" lang="en" sz="2400">
                <a:latin typeface="Comfortaa SemiBold"/>
                <a:ea typeface="Comfortaa SemiBold"/>
                <a:cs typeface="Comfortaa SemiBold"/>
                <a:sym typeface="Comfortaa SemiBold"/>
              </a:rPr>
              <a:t>Easiest types of conifers to keep small or hedged</a:t>
            </a:r>
            <a:endParaRPr sz="2400">
              <a:latin typeface="Comfortaa SemiBold"/>
              <a:ea typeface="Comfortaa SemiBold"/>
              <a:cs typeface="Comfortaa SemiBold"/>
              <a:sym typeface="Comfortaa SemiBold"/>
            </a:endParaRPr>
          </a:p>
        </p:txBody>
      </p:sp>
      <p:pic>
        <p:nvPicPr>
          <p:cNvPr id="1282" name="Google Shape;1282;p145"/>
          <p:cNvPicPr preferRelativeResize="0"/>
          <p:nvPr/>
        </p:nvPicPr>
        <p:blipFill rotWithShape="1">
          <a:blip r:embed="rId3">
            <a:alphaModFix/>
          </a:blip>
          <a:srcRect b="0" l="0" r="0" t="0"/>
          <a:stretch/>
        </p:blipFill>
        <p:spPr>
          <a:xfrm>
            <a:off x="5490825" y="3084425"/>
            <a:ext cx="3484350" cy="1959950"/>
          </a:xfrm>
          <a:prstGeom prst="rect">
            <a:avLst/>
          </a:prstGeom>
          <a:noFill/>
          <a:ln>
            <a:noFill/>
          </a:ln>
        </p:spPr>
      </p:pic>
      <p:sp>
        <p:nvSpPr>
          <p:cNvPr id="1283" name="Google Shape;1283;p145"/>
          <p:cNvSpPr txBox="1"/>
          <p:nvPr/>
        </p:nvSpPr>
        <p:spPr>
          <a:xfrm>
            <a:off x="0" y="0"/>
            <a:ext cx="2097900" cy="43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u="sng">
                <a:solidFill>
                  <a:schemeClr val="dk2"/>
                </a:solidFill>
                <a:latin typeface="Comfortaa"/>
                <a:ea typeface="Comfortaa"/>
                <a:cs typeface="Comfortaa"/>
                <a:sym typeface="Comfortaa"/>
              </a:rPr>
              <a:t>Pruning Conifers:</a:t>
            </a:r>
            <a:endParaRPr sz="1600" u="sng">
              <a:solidFill>
                <a:schemeClr val="dk2"/>
              </a:solidFill>
              <a:latin typeface="Comfortaa"/>
              <a:ea typeface="Comfortaa"/>
              <a:cs typeface="Comfortaa"/>
              <a:sym typeface="Comfortaa"/>
            </a:endParaRPr>
          </a:p>
        </p:txBody>
      </p:sp>
      <p:pic>
        <p:nvPicPr>
          <p:cNvPr id="1284" name="Google Shape;1284;p145"/>
          <p:cNvPicPr preferRelativeResize="0"/>
          <p:nvPr/>
        </p:nvPicPr>
        <p:blipFill>
          <a:blip r:embed="rId4">
            <a:alphaModFix/>
          </a:blip>
          <a:stretch>
            <a:fillRect/>
          </a:stretch>
        </p:blipFill>
        <p:spPr>
          <a:xfrm>
            <a:off x="4571850" y="894275"/>
            <a:ext cx="2850349" cy="2137779"/>
          </a:xfrm>
          <a:prstGeom prst="rect">
            <a:avLst/>
          </a:prstGeom>
          <a:noFill/>
          <a:ln>
            <a:noFill/>
          </a:ln>
        </p:spPr>
      </p:pic>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A6BD"/>
        </a:solidFill>
      </p:bgPr>
    </p:bg>
    <p:spTree>
      <p:nvGrpSpPr>
        <p:cNvPr id="1288" name="Shape 1288"/>
        <p:cNvGrpSpPr/>
        <p:nvPr/>
      </p:nvGrpSpPr>
      <p:grpSpPr>
        <a:xfrm>
          <a:off x="0" y="0"/>
          <a:ext cx="0" cy="0"/>
          <a:chOff x="0" y="0"/>
          <a:chExt cx="0" cy="0"/>
        </a:xfrm>
      </p:grpSpPr>
      <p:sp>
        <p:nvSpPr>
          <p:cNvPr id="1289" name="Google Shape;1289;p146"/>
          <p:cNvSpPr/>
          <p:nvPr/>
        </p:nvSpPr>
        <p:spPr>
          <a:xfrm>
            <a:off x="1192500" y="1090575"/>
            <a:ext cx="6759000" cy="2822100"/>
          </a:xfrm>
          <a:prstGeom prst="bracketPair">
            <a:avLst/>
          </a:prstGeom>
          <a:noFill/>
          <a:ln cap="flat" cmpd="sng" w="762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90" name="Google Shape;1290;p146"/>
          <p:cNvSpPr txBox="1"/>
          <p:nvPr>
            <p:ph type="title"/>
          </p:nvPr>
        </p:nvSpPr>
        <p:spPr>
          <a:xfrm>
            <a:off x="658225" y="1858427"/>
            <a:ext cx="7886700" cy="1286400"/>
          </a:xfrm>
          <a:prstGeom prst="rect">
            <a:avLst/>
          </a:prstGeom>
          <a:noFill/>
          <a:ln>
            <a:noFill/>
          </a:ln>
        </p:spPr>
        <p:txBody>
          <a:bodyPr anchorCtr="0" anchor="b" bIns="45700" lIns="91425" spcFirstLastPara="1" rIns="91425" wrap="square" tIns="45700">
            <a:normAutofit/>
          </a:bodyPr>
          <a:lstStyle/>
          <a:p>
            <a:pPr indent="0" lvl="0" marL="0" rtl="0" algn="ctr">
              <a:lnSpc>
                <a:spcPct val="90000"/>
              </a:lnSpc>
              <a:spcBef>
                <a:spcPts val="0"/>
              </a:spcBef>
              <a:spcAft>
                <a:spcPts val="0"/>
              </a:spcAft>
              <a:buClr>
                <a:schemeClr val="dk1"/>
              </a:buClr>
              <a:buSzPts val="6000"/>
              <a:buFont typeface="Calibri"/>
              <a:buNone/>
            </a:pPr>
            <a:r>
              <a:rPr b="1" lang="en">
                <a:latin typeface="Comfortaa"/>
                <a:ea typeface="Comfortaa"/>
                <a:cs typeface="Comfortaa"/>
                <a:sym typeface="Comfortaa"/>
              </a:rPr>
              <a:t>Let’s Practice!</a:t>
            </a:r>
            <a:endParaRPr b="1">
              <a:latin typeface="Comfortaa"/>
              <a:ea typeface="Comfortaa"/>
              <a:cs typeface="Comfortaa"/>
              <a:sym typeface="Comfortaa"/>
            </a:endParaRPr>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294" name="Shape 1294"/>
        <p:cNvGrpSpPr/>
        <p:nvPr/>
      </p:nvGrpSpPr>
      <p:grpSpPr>
        <a:xfrm>
          <a:off x="0" y="0"/>
          <a:ext cx="0" cy="0"/>
          <a:chOff x="0" y="0"/>
          <a:chExt cx="0" cy="0"/>
        </a:xfrm>
      </p:grpSpPr>
      <p:sp>
        <p:nvSpPr>
          <p:cNvPr id="1295" name="Google Shape;1295;p147"/>
          <p:cNvSpPr/>
          <p:nvPr/>
        </p:nvSpPr>
        <p:spPr>
          <a:xfrm>
            <a:off x="1143" y="0"/>
            <a:ext cx="9141600" cy="51435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Northern Pecans: Removing a narrow-angled branch" id="1296" name="Google Shape;1296;p147"/>
          <p:cNvPicPr preferRelativeResize="0"/>
          <p:nvPr/>
        </p:nvPicPr>
        <p:blipFill rotWithShape="1">
          <a:blip r:embed="rId3">
            <a:alphaModFix/>
          </a:blip>
          <a:srcRect b="0" l="3458" r="7857" t="0"/>
          <a:stretch/>
        </p:blipFill>
        <p:spPr>
          <a:xfrm>
            <a:off x="975575" y="475"/>
            <a:ext cx="6946100" cy="5142549"/>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215" name="Shape 215"/>
        <p:cNvGrpSpPr/>
        <p:nvPr/>
      </p:nvGrpSpPr>
      <p:grpSpPr>
        <a:xfrm>
          <a:off x="0" y="0"/>
          <a:ext cx="0" cy="0"/>
          <a:chOff x="0" y="0"/>
          <a:chExt cx="0" cy="0"/>
        </a:xfrm>
      </p:grpSpPr>
      <p:sp>
        <p:nvSpPr>
          <p:cNvPr id="216" name="Google Shape;216;p31"/>
          <p:cNvSpPr txBox="1"/>
          <p:nvPr>
            <p:ph type="title"/>
          </p:nvPr>
        </p:nvSpPr>
        <p:spPr>
          <a:xfrm>
            <a:off x="800100" y="481946"/>
            <a:ext cx="7543800" cy="1028700"/>
          </a:xfrm>
          <a:prstGeom prst="rect">
            <a:avLst/>
          </a:prstGeom>
          <a:noFill/>
          <a:ln>
            <a:noFill/>
          </a:ln>
        </p:spPr>
        <p:txBody>
          <a:bodyPr anchorCtr="0" anchor="ctr" bIns="45700" lIns="91425" spcFirstLastPara="1" rIns="91425" wrap="square" tIns="45700">
            <a:normAutofit/>
          </a:bodyPr>
          <a:lstStyle/>
          <a:p>
            <a:pPr indent="0" lvl="0" marL="0" rtl="0" algn="ctr">
              <a:lnSpc>
                <a:spcPct val="90000"/>
              </a:lnSpc>
              <a:spcBef>
                <a:spcPts val="0"/>
              </a:spcBef>
              <a:spcAft>
                <a:spcPts val="0"/>
              </a:spcAft>
              <a:buClr>
                <a:schemeClr val="lt1"/>
              </a:buClr>
              <a:buSzPts val="3600"/>
              <a:buFont typeface="Century Gothic"/>
              <a:buNone/>
            </a:pPr>
            <a:r>
              <a:rPr b="1" lang="en">
                <a:latin typeface="Comfortaa"/>
                <a:ea typeface="Comfortaa"/>
                <a:cs typeface="Comfortaa"/>
                <a:sym typeface="Comfortaa"/>
              </a:rPr>
              <a:t>Pruning can be done when plants are actively growing or dormant</a:t>
            </a:r>
            <a:endParaRPr b="1">
              <a:latin typeface="Comfortaa"/>
              <a:ea typeface="Comfortaa"/>
              <a:cs typeface="Comfortaa"/>
              <a:sym typeface="Comfortaa"/>
            </a:endParaRPr>
          </a:p>
        </p:txBody>
      </p:sp>
      <p:pic>
        <p:nvPicPr>
          <p:cNvPr id="217" name="Google Shape;217;p31"/>
          <p:cNvPicPr preferRelativeResize="0"/>
          <p:nvPr>
            <p:ph idx="1" type="body"/>
          </p:nvPr>
        </p:nvPicPr>
        <p:blipFill rotWithShape="1">
          <a:blip r:embed="rId3">
            <a:alphaModFix/>
          </a:blip>
          <a:srcRect b="0" l="0" r="0" t="0"/>
          <a:stretch/>
        </p:blipFill>
        <p:spPr>
          <a:xfrm>
            <a:off x="4691875" y="1510375"/>
            <a:ext cx="4058400" cy="2639100"/>
          </a:xfrm>
          <a:prstGeom prst="rect">
            <a:avLst/>
          </a:prstGeom>
          <a:noFill/>
          <a:ln>
            <a:noFill/>
          </a:ln>
        </p:spPr>
      </p:pic>
      <p:pic>
        <p:nvPicPr>
          <p:cNvPr id="218" name="Google Shape;218;p31"/>
          <p:cNvPicPr preferRelativeResize="0"/>
          <p:nvPr>
            <p:ph idx="2" type="body"/>
          </p:nvPr>
        </p:nvPicPr>
        <p:blipFill rotWithShape="1">
          <a:blip r:embed="rId4">
            <a:alphaModFix/>
          </a:blip>
          <a:srcRect b="0" l="0" r="0" t="0"/>
          <a:stretch/>
        </p:blipFill>
        <p:spPr>
          <a:xfrm>
            <a:off x="513575" y="1510650"/>
            <a:ext cx="4058400" cy="2639100"/>
          </a:xfrm>
          <a:prstGeom prst="rect">
            <a:avLst/>
          </a:prstGeom>
          <a:noFill/>
          <a:ln>
            <a:noFill/>
          </a:ln>
        </p:spPr>
      </p:pic>
      <p:sp>
        <p:nvSpPr>
          <p:cNvPr id="219" name="Google Shape;219;p31"/>
          <p:cNvSpPr txBox="1"/>
          <p:nvPr/>
        </p:nvSpPr>
        <p:spPr>
          <a:xfrm>
            <a:off x="0" y="0"/>
            <a:ext cx="2055000" cy="436200"/>
          </a:xfrm>
          <a:prstGeom prst="rect">
            <a:avLst/>
          </a:prstGeom>
          <a:noFill/>
          <a:ln>
            <a:noFill/>
          </a:ln>
        </p:spPr>
        <p:txBody>
          <a:bodyPr anchorCtr="0" anchor="t" bIns="91425" lIns="91425" spcFirstLastPara="1" rIns="91425" wrap="square" tIns="91425">
            <a:noAutofit/>
          </a:bodyPr>
          <a:lstStyle/>
          <a:p>
            <a:pPr indent="0" lvl="0" marL="0" rtl="0" algn="ctr">
              <a:lnSpc>
                <a:spcPct val="83000"/>
              </a:lnSpc>
              <a:spcBef>
                <a:spcPts val="0"/>
              </a:spcBef>
              <a:spcAft>
                <a:spcPts val="0"/>
              </a:spcAft>
              <a:buNone/>
            </a:pPr>
            <a:r>
              <a:rPr b="1" lang="en" sz="1600" u="sng">
                <a:solidFill>
                  <a:schemeClr val="dk2"/>
                </a:solidFill>
                <a:latin typeface="Comfortaa"/>
                <a:ea typeface="Comfortaa"/>
                <a:cs typeface="Comfortaa"/>
                <a:sym typeface="Comfortaa"/>
              </a:rPr>
              <a:t>WHY PRUNING?</a:t>
            </a:r>
            <a:endParaRPr sz="1600" u="sng">
              <a:solidFill>
                <a:schemeClr val="dk2"/>
              </a:solidFill>
            </a:endParaRPr>
          </a:p>
          <a:p>
            <a:pPr indent="0" lvl="0" marL="0" rtl="0" algn="ctr">
              <a:lnSpc>
                <a:spcPct val="83000"/>
              </a:lnSpc>
              <a:spcBef>
                <a:spcPts val="0"/>
              </a:spcBef>
              <a:spcAft>
                <a:spcPts val="0"/>
              </a:spcAft>
              <a:buNone/>
            </a:pPr>
            <a:r>
              <a:t/>
            </a:r>
            <a:endParaRPr b="1" sz="1600" u="sng">
              <a:solidFill>
                <a:schemeClr val="dk1"/>
              </a:solidFill>
              <a:latin typeface="Comfortaa"/>
              <a:ea typeface="Comfortaa"/>
              <a:cs typeface="Comfortaa"/>
              <a:sym typeface="Comfortaa"/>
            </a:endParaRPr>
          </a:p>
          <a:p>
            <a:pPr indent="0" lvl="0" marL="0" rtl="0" algn="l">
              <a:spcBef>
                <a:spcPts val="0"/>
              </a:spcBef>
              <a:spcAft>
                <a:spcPts val="0"/>
              </a:spcAft>
              <a:buNone/>
            </a:pPr>
            <a:r>
              <a:t/>
            </a:r>
            <a:endParaRPr sz="1600" u="sng">
              <a:solidFill>
                <a:schemeClr val="dk2"/>
              </a:solidFill>
            </a:endParaRPr>
          </a:p>
        </p:txBody>
      </p: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300" name="Shape 1300"/>
        <p:cNvGrpSpPr/>
        <p:nvPr/>
      </p:nvGrpSpPr>
      <p:grpSpPr>
        <a:xfrm>
          <a:off x="0" y="0"/>
          <a:ext cx="0" cy="0"/>
          <a:chOff x="0" y="0"/>
          <a:chExt cx="0" cy="0"/>
        </a:xfrm>
      </p:grpSpPr>
      <p:sp>
        <p:nvSpPr>
          <p:cNvPr id="1301" name="Google Shape;1301;p148"/>
          <p:cNvSpPr/>
          <p:nvPr/>
        </p:nvSpPr>
        <p:spPr>
          <a:xfrm>
            <a:off x="1143" y="0"/>
            <a:ext cx="9141600" cy="51435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Northern Pecans: Removing a narrow-angled branch" id="1302" name="Google Shape;1302;p148"/>
          <p:cNvPicPr preferRelativeResize="0"/>
          <p:nvPr/>
        </p:nvPicPr>
        <p:blipFill rotWithShape="1">
          <a:blip r:embed="rId3">
            <a:alphaModFix/>
          </a:blip>
          <a:srcRect b="0" l="3458" r="7857" t="0"/>
          <a:stretch/>
        </p:blipFill>
        <p:spPr>
          <a:xfrm>
            <a:off x="975575" y="475"/>
            <a:ext cx="6946100" cy="5142549"/>
          </a:xfrm>
          <a:prstGeom prst="rect">
            <a:avLst/>
          </a:prstGeom>
          <a:noFill/>
          <a:ln>
            <a:noFill/>
          </a:ln>
        </p:spPr>
      </p:pic>
      <p:sp>
        <p:nvSpPr>
          <p:cNvPr id="1303" name="Google Shape;1303;p148"/>
          <p:cNvSpPr/>
          <p:nvPr/>
        </p:nvSpPr>
        <p:spPr>
          <a:xfrm>
            <a:off x="4188900" y="2689975"/>
            <a:ext cx="766200" cy="147900"/>
          </a:xfrm>
          <a:prstGeom prst="leftRightArrow">
            <a:avLst>
              <a:gd fmla="val 50000" name="adj1"/>
              <a:gd fmla="val 50000" name="adj2"/>
            </a:avLst>
          </a:prstGeom>
          <a:solidFill>
            <a:schemeClr val="accen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04" name="Google Shape;1304;p148"/>
          <p:cNvSpPr/>
          <p:nvPr/>
        </p:nvSpPr>
        <p:spPr>
          <a:xfrm>
            <a:off x="5169000" y="2689975"/>
            <a:ext cx="1267800" cy="147900"/>
          </a:xfrm>
          <a:prstGeom prst="leftRightArrow">
            <a:avLst>
              <a:gd fmla="val 50000" name="adj1"/>
              <a:gd fmla="val 50000" name="adj2"/>
            </a:avLst>
          </a:prstGeom>
          <a:solidFill>
            <a:schemeClr val="accent6"/>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308" name="Shape 1308"/>
        <p:cNvGrpSpPr/>
        <p:nvPr/>
      </p:nvGrpSpPr>
      <p:grpSpPr>
        <a:xfrm>
          <a:off x="0" y="0"/>
          <a:ext cx="0" cy="0"/>
          <a:chOff x="0" y="0"/>
          <a:chExt cx="0" cy="0"/>
        </a:xfrm>
      </p:grpSpPr>
      <p:sp>
        <p:nvSpPr>
          <p:cNvPr id="1309" name="Google Shape;1309;p149"/>
          <p:cNvSpPr/>
          <p:nvPr/>
        </p:nvSpPr>
        <p:spPr>
          <a:xfrm>
            <a:off x="1143" y="0"/>
            <a:ext cx="9141600" cy="51435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Northern Pecans: Removing a narrow-angled branch" id="1310" name="Google Shape;1310;p149"/>
          <p:cNvPicPr preferRelativeResize="0"/>
          <p:nvPr/>
        </p:nvPicPr>
        <p:blipFill rotWithShape="1">
          <a:blip r:embed="rId3">
            <a:alphaModFix/>
          </a:blip>
          <a:srcRect b="0" l="3458" r="7857" t="0"/>
          <a:stretch/>
        </p:blipFill>
        <p:spPr>
          <a:xfrm>
            <a:off x="975575" y="475"/>
            <a:ext cx="6946100" cy="5142549"/>
          </a:xfrm>
          <a:prstGeom prst="rect">
            <a:avLst/>
          </a:prstGeom>
          <a:noFill/>
          <a:ln>
            <a:noFill/>
          </a:ln>
        </p:spPr>
      </p:pic>
      <p:sp>
        <p:nvSpPr>
          <p:cNvPr id="1311" name="Google Shape;1311;p149"/>
          <p:cNvSpPr/>
          <p:nvPr/>
        </p:nvSpPr>
        <p:spPr>
          <a:xfrm>
            <a:off x="4844975" y="3363925"/>
            <a:ext cx="562500" cy="1239900"/>
          </a:xfrm>
          <a:prstGeom prst="ellipse">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12" name="Google Shape;1312;p149"/>
          <p:cNvSpPr/>
          <p:nvPr/>
        </p:nvSpPr>
        <p:spPr>
          <a:xfrm>
            <a:off x="4642650" y="2512625"/>
            <a:ext cx="870300" cy="743400"/>
          </a:xfrm>
          <a:prstGeom prst="ellipse">
            <a:avLst/>
          </a:prstGeom>
          <a:noFill/>
          <a:ln cap="flat" cmpd="sng" w="38100">
            <a:solidFill>
              <a:srgbClr val="00FFFF"/>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316" name="Shape 1316"/>
        <p:cNvGrpSpPr/>
        <p:nvPr/>
      </p:nvGrpSpPr>
      <p:grpSpPr>
        <a:xfrm>
          <a:off x="0" y="0"/>
          <a:ext cx="0" cy="0"/>
          <a:chOff x="0" y="0"/>
          <a:chExt cx="0" cy="0"/>
        </a:xfrm>
      </p:grpSpPr>
      <p:sp>
        <p:nvSpPr>
          <p:cNvPr id="1317" name="Google Shape;1317;p150"/>
          <p:cNvSpPr/>
          <p:nvPr/>
        </p:nvSpPr>
        <p:spPr>
          <a:xfrm>
            <a:off x="1143" y="0"/>
            <a:ext cx="9141600" cy="51435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Northern Pecans: Removing a narrow-angled branch" id="1318" name="Google Shape;1318;p150"/>
          <p:cNvPicPr preferRelativeResize="0"/>
          <p:nvPr/>
        </p:nvPicPr>
        <p:blipFill rotWithShape="1">
          <a:blip r:embed="rId3">
            <a:alphaModFix/>
          </a:blip>
          <a:srcRect b="0" l="3458" r="7857" t="0"/>
          <a:stretch/>
        </p:blipFill>
        <p:spPr>
          <a:xfrm>
            <a:off x="975575" y="475"/>
            <a:ext cx="6946100" cy="5142549"/>
          </a:xfrm>
          <a:prstGeom prst="rect">
            <a:avLst/>
          </a:prstGeom>
          <a:noFill/>
          <a:ln>
            <a:noFill/>
          </a:ln>
        </p:spPr>
      </p:pic>
      <p:sp>
        <p:nvSpPr>
          <p:cNvPr id="1319" name="Google Shape;1319;p150"/>
          <p:cNvSpPr/>
          <p:nvPr/>
        </p:nvSpPr>
        <p:spPr>
          <a:xfrm rot="1005382">
            <a:off x="4502534" y="2118969"/>
            <a:ext cx="288239" cy="2183614"/>
          </a:xfrm>
          <a:prstGeom prst="downArrow">
            <a:avLst>
              <a:gd fmla="val 50000" name="adj1"/>
              <a:gd fmla="val 50000" name="adj2"/>
            </a:avLst>
          </a:prstGeom>
          <a:solidFill>
            <a:srgbClr val="EE52A4"/>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1323" name="Shape 1323"/>
        <p:cNvGrpSpPr/>
        <p:nvPr/>
      </p:nvGrpSpPr>
      <p:grpSpPr>
        <a:xfrm>
          <a:off x="0" y="0"/>
          <a:ext cx="0" cy="0"/>
          <a:chOff x="0" y="0"/>
          <a:chExt cx="0" cy="0"/>
        </a:xfrm>
      </p:grpSpPr>
      <p:sp>
        <p:nvSpPr>
          <p:cNvPr id="1324" name="Google Shape;1324;p151"/>
          <p:cNvSpPr/>
          <p:nvPr/>
        </p:nvSpPr>
        <p:spPr>
          <a:xfrm>
            <a:off x="1143" y="0"/>
            <a:ext cx="9141600" cy="5143500"/>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Northern Pecans: Removing a narrow-angled branch" id="1325" name="Google Shape;1325;p151"/>
          <p:cNvPicPr preferRelativeResize="0"/>
          <p:nvPr/>
        </p:nvPicPr>
        <p:blipFill rotWithShape="1">
          <a:blip r:embed="rId3">
            <a:alphaModFix/>
          </a:blip>
          <a:srcRect b="0" l="3458" r="7857" t="0"/>
          <a:stretch/>
        </p:blipFill>
        <p:spPr>
          <a:xfrm>
            <a:off x="975575" y="475"/>
            <a:ext cx="6946100" cy="5142549"/>
          </a:xfrm>
          <a:prstGeom prst="rect">
            <a:avLst/>
          </a:prstGeom>
          <a:noFill/>
          <a:ln>
            <a:noFill/>
          </a:ln>
        </p:spPr>
      </p:pic>
      <p:cxnSp>
        <p:nvCxnSpPr>
          <p:cNvPr id="1326" name="Google Shape;1326;p151"/>
          <p:cNvCxnSpPr/>
          <p:nvPr/>
        </p:nvCxnSpPr>
        <p:spPr>
          <a:xfrm>
            <a:off x="4145850" y="1544525"/>
            <a:ext cx="502800" cy="255600"/>
          </a:xfrm>
          <a:prstGeom prst="straightConnector1">
            <a:avLst/>
          </a:prstGeom>
          <a:noFill/>
          <a:ln cap="flat" cmpd="sng" w="38100">
            <a:solidFill>
              <a:srgbClr val="FFFF00"/>
            </a:solidFill>
            <a:prstDash val="solid"/>
            <a:round/>
            <a:headEnd len="med" w="med" type="none"/>
            <a:tailEnd len="med" w="med" type="none"/>
          </a:ln>
        </p:spPr>
      </p:cxnSp>
      <p:sp>
        <p:nvSpPr>
          <p:cNvPr id="1327" name="Google Shape;1327;p151"/>
          <p:cNvSpPr/>
          <p:nvPr/>
        </p:nvSpPr>
        <p:spPr>
          <a:xfrm rot="2700000">
            <a:off x="6242382" y="1070781"/>
            <a:ext cx="217223" cy="568938"/>
          </a:xfrm>
          <a:prstGeom prst="downArrow">
            <a:avLst>
              <a:gd fmla="val 50000" name="adj1"/>
              <a:gd fmla="val 50000" name="adj2"/>
            </a:avLst>
          </a:prstGeom>
          <a:solidFill>
            <a:schemeClr val="accent6"/>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A6BD"/>
        </a:solidFill>
      </p:bgPr>
    </p:bg>
    <p:spTree>
      <p:nvGrpSpPr>
        <p:cNvPr id="1331" name="Shape 1331"/>
        <p:cNvGrpSpPr/>
        <p:nvPr/>
      </p:nvGrpSpPr>
      <p:grpSpPr>
        <a:xfrm>
          <a:off x="0" y="0"/>
          <a:ext cx="0" cy="0"/>
          <a:chOff x="0" y="0"/>
          <a:chExt cx="0" cy="0"/>
        </a:xfrm>
      </p:grpSpPr>
      <p:sp>
        <p:nvSpPr>
          <p:cNvPr id="1332" name="Google Shape;1332;p152"/>
          <p:cNvSpPr txBox="1"/>
          <p:nvPr/>
        </p:nvSpPr>
        <p:spPr>
          <a:xfrm>
            <a:off x="1546800" y="126325"/>
            <a:ext cx="6050400" cy="884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3400">
                <a:solidFill>
                  <a:schemeClr val="accent2"/>
                </a:solidFill>
                <a:latin typeface="Comfortaa"/>
                <a:ea typeface="Comfortaa"/>
                <a:cs typeface="Comfortaa"/>
                <a:sym typeface="Comfortaa"/>
              </a:rPr>
              <a:t>Questions?</a:t>
            </a:r>
            <a:endParaRPr b="1" sz="3400">
              <a:solidFill>
                <a:schemeClr val="accent2"/>
              </a:solidFill>
              <a:latin typeface="Comfortaa"/>
              <a:ea typeface="Comfortaa"/>
              <a:cs typeface="Comfortaa"/>
              <a:sym typeface="Comfortaa"/>
            </a:endParaRPr>
          </a:p>
        </p:txBody>
      </p:sp>
      <p:pic>
        <p:nvPicPr>
          <p:cNvPr id="1333" name="Google Shape;1333;p152"/>
          <p:cNvPicPr preferRelativeResize="0"/>
          <p:nvPr/>
        </p:nvPicPr>
        <p:blipFill>
          <a:blip r:embed="rId3">
            <a:alphaModFix/>
          </a:blip>
          <a:stretch>
            <a:fillRect/>
          </a:stretch>
        </p:blipFill>
        <p:spPr>
          <a:xfrm>
            <a:off x="2031300" y="785800"/>
            <a:ext cx="5081400" cy="3811050"/>
          </a:xfrm>
          <a:prstGeom prst="rect">
            <a:avLst/>
          </a:prstGeom>
          <a:noFill/>
          <a:ln>
            <a:noFill/>
          </a:ln>
        </p:spPr>
      </p:pic>
      <p:sp>
        <p:nvSpPr>
          <p:cNvPr id="1334" name="Google Shape;1334;p152"/>
          <p:cNvSpPr txBox="1"/>
          <p:nvPr/>
        </p:nvSpPr>
        <p:spPr>
          <a:xfrm>
            <a:off x="1185150" y="4596850"/>
            <a:ext cx="6773700" cy="413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u="sng">
                <a:solidFill>
                  <a:srgbClr val="3F3F3F"/>
                </a:solidFill>
                <a:latin typeface="Comfortaa"/>
                <a:ea typeface="Comfortaa"/>
                <a:cs typeface="Comfortaa"/>
                <a:sym typeface="Comfortaa"/>
                <a:hlinkClick r:id="rId4">
                  <a:extLst>
                    <a:ext uri="{A12FA001-AC4F-418D-AE19-62706E023703}">
                      <ahyp:hlinkClr val="tx"/>
                    </a:ext>
                  </a:extLst>
                </a:hlinkClick>
              </a:rPr>
              <a:t>horti.cora@gmail.com</a:t>
            </a:r>
            <a:endParaRPr sz="2400">
              <a:solidFill>
                <a:srgbClr val="3F3F3F"/>
              </a:solidFill>
              <a:latin typeface="Comfortaa"/>
              <a:ea typeface="Comfortaa"/>
              <a:cs typeface="Comfortaa"/>
              <a:sym typeface="Comfortaa"/>
            </a:endParaRPr>
          </a:p>
          <a:p>
            <a:pPr indent="0" lvl="0" marL="0" rtl="0" algn="ctr">
              <a:spcBef>
                <a:spcPts val="0"/>
              </a:spcBef>
              <a:spcAft>
                <a:spcPts val="0"/>
              </a:spcAft>
              <a:buNone/>
            </a:pPr>
            <a:r>
              <a:t/>
            </a:r>
            <a:endParaRPr sz="1800">
              <a:solidFill>
                <a:srgbClr val="3F3F3F"/>
              </a:solidFill>
              <a:latin typeface="Comfortaa"/>
              <a:ea typeface="Comfortaa"/>
              <a:cs typeface="Comfortaa"/>
              <a:sym typeface="Comforta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224" name="Shape 224"/>
        <p:cNvGrpSpPr/>
        <p:nvPr/>
      </p:nvGrpSpPr>
      <p:grpSpPr>
        <a:xfrm>
          <a:off x="0" y="0"/>
          <a:ext cx="0" cy="0"/>
          <a:chOff x="0" y="0"/>
          <a:chExt cx="0" cy="0"/>
        </a:xfrm>
      </p:grpSpPr>
      <p:sp>
        <p:nvSpPr>
          <p:cNvPr id="225" name="Google Shape;225;p32"/>
          <p:cNvSpPr txBox="1"/>
          <p:nvPr>
            <p:ph type="title"/>
          </p:nvPr>
        </p:nvSpPr>
        <p:spPr>
          <a:xfrm>
            <a:off x="168625" y="436196"/>
            <a:ext cx="7543800" cy="8829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Century Gothic"/>
              <a:buNone/>
            </a:pPr>
            <a:r>
              <a:rPr b="1" lang="en">
                <a:latin typeface="Comfortaa"/>
                <a:ea typeface="Comfortaa"/>
                <a:cs typeface="Comfortaa"/>
                <a:sym typeface="Comfortaa"/>
              </a:rPr>
              <a:t>Winter Pruning:</a:t>
            </a:r>
            <a:endParaRPr b="1">
              <a:latin typeface="Comfortaa"/>
              <a:ea typeface="Comfortaa"/>
              <a:cs typeface="Comfortaa"/>
              <a:sym typeface="Comfortaa"/>
            </a:endParaRPr>
          </a:p>
        </p:txBody>
      </p:sp>
      <p:sp>
        <p:nvSpPr>
          <p:cNvPr id="226" name="Google Shape;226;p32"/>
          <p:cNvSpPr txBox="1"/>
          <p:nvPr>
            <p:ph idx="1" type="body"/>
          </p:nvPr>
        </p:nvSpPr>
        <p:spPr>
          <a:xfrm>
            <a:off x="340850" y="1319100"/>
            <a:ext cx="4620000" cy="3359100"/>
          </a:xfrm>
          <a:prstGeom prst="rect">
            <a:avLst/>
          </a:prstGeom>
          <a:noFill/>
          <a:ln>
            <a:noFill/>
          </a:ln>
        </p:spPr>
        <p:txBody>
          <a:bodyPr anchorCtr="0" anchor="t" bIns="45700" lIns="91425" spcFirstLastPara="1" rIns="91425" wrap="square" tIns="45700">
            <a:noAutofit/>
          </a:bodyPr>
          <a:lstStyle/>
          <a:p>
            <a:pPr indent="-194306" lvl="0" marL="137156" rtl="0" algn="l">
              <a:lnSpc>
                <a:spcPct val="100000"/>
              </a:lnSpc>
              <a:spcBef>
                <a:spcPts val="0"/>
              </a:spcBef>
              <a:spcAft>
                <a:spcPts val="0"/>
              </a:spcAft>
              <a:buSzPts val="2500"/>
              <a:buFont typeface="Comfortaa SemiBold"/>
              <a:buChar char="●"/>
            </a:pPr>
            <a:r>
              <a:rPr b="1" lang="en" sz="2500">
                <a:latin typeface="Comfortaa"/>
                <a:ea typeface="Comfortaa"/>
                <a:cs typeface="Comfortaa"/>
                <a:sym typeface="Comfortaa"/>
              </a:rPr>
              <a:t>Dormant Season</a:t>
            </a:r>
            <a:endParaRPr sz="2500">
              <a:latin typeface="Comfortaa SemiBold"/>
              <a:ea typeface="Comfortaa SemiBold"/>
              <a:cs typeface="Comfortaa SemiBold"/>
              <a:sym typeface="Comfortaa SemiBold"/>
            </a:endParaRPr>
          </a:p>
          <a:p>
            <a:pPr indent="-194306" lvl="0" marL="137156" rtl="0" algn="l">
              <a:lnSpc>
                <a:spcPct val="100000"/>
              </a:lnSpc>
              <a:spcBef>
                <a:spcPts val="675"/>
              </a:spcBef>
              <a:spcAft>
                <a:spcPts val="0"/>
              </a:spcAft>
              <a:buSzPts val="2500"/>
              <a:buFont typeface="Comfortaa"/>
              <a:buChar char="●"/>
            </a:pPr>
            <a:r>
              <a:rPr b="1" lang="en" sz="2500">
                <a:latin typeface="Comfortaa"/>
                <a:ea typeface="Comfortaa"/>
                <a:cs typeface="Comfortaa"/>
                <a:sym typeface="Comfortaa"/>
              </a:rPr>
              <a:t>Benefits:</a:t>
            </a:r>
            <a:endParaRPr b="1" sz="2500">
              <a:latin typeface="Comfortaa"/>
              <a:ea typeface="Comfortaa"/>
              <a:cs typeface="Comfortaa"/>
              <a:sym typeface="Comfortaa"/>
            </a:endParaRPr>
          </a:p>
          <a:p>
            <a:pPr indent="-207006" lvl="1" marL="342892" rtl="0" algn="l">
              <a:lnSpc>
                <a:spcPct val="100000"/>
              </a:lnSpc>
              <a:spcBef>
                <a:spcPts val="375"/>
              </a:spcBef>
              <a:spcAft>
                <a:spcPts val="0"/>
              </a:spcAft>
              <a:buSzPts val="2500"/>
              <a:buFont typeface="Comfortaa SemiBold"/>
              <a:buChar char="○"/>
            </a:pPr>
            <a:r>
              <a:rPr b="1" lang="en" sz="2500">
                <a:latin typeface="Comfortaa"/>
                <a:ea typeface="Comfortaa"/>
                <a:cs typeface="Comfortaa"/>
                <a:sym typeface="Comfortaa"/>
              </a:rPr>
              <a:t>Rapid wound closing</a:t>
            </a:r>
            <a:endParaRPr b="1" sz="2500">
              <a:latin typeface="Comfortaa"/>
              <a:ea typeface="Comfortaa"/>
              <a:cs typeface="Comfortaa"/>
              <a:sym typeface="Comfortaa"/>
            </a:endParaRPr>
          </a:p>
          <a:p>
            <a:pPr indent="-207006" lvl="1" marL="342892" rtl="0" algn="l">
              <a:lnSpc>
                <a:spcPct val="100000"/>
              </a:lnSpc>
              <a:spcBef>
                <a:spcPts val="375"/>
              </a:spcBef>
              <a:spcAft>
                <a:spcPts val="0"/>
              </a:spcAft>
              <a:buSzPts val="2500"/>
              <a:buFont typeface="Comfortaa SemiBold"/>
              <a:buChar char="○"/>
            </a:pPr>
            <a:r>
              <a:rPr lang="en" sz="2500">
                <a:latin typeface="Comfortaa SemiBold"/>
                <a:ea typeface="Comfortaa SemiBold"/>
                <a:cs typeface="Comfortaa SemiBold"/>
                <a:sym typeface="Comfortaa SemiBold"/>
              </a:rPr>
              <a:t>Easy to see issues</a:t>
            </a:r>
            <a:endParaRPr sz="2500">
              <a:latin typeface="Comfortaa SemiBold"/>
              <a:ea typeface="Comfortaa SemiBold"/>
              <a:cs typeface="Comfortaa SemiBold"/>
              <a:sym typeface="Comfortaa SemiBold"/>
            </a:endParaRPr>
          </a:p>
          <a:p>
            <a:pPr indent="-207006" lvl="1" marL="342892" rtl="0" algn="l">
              <a:lnSpc>
                <a:spcPct val="100000"/>
              </a:lnSpc>
              <a:spcBef>
                <a:spcPts val="375"/>
              </a:spcBef>
              <a:spcAft>
                <a:spcPts val="0"/>
              </a:spcAft>
              <a:buSzPts val="2500"/>
              <a:buFont typeface="Comfortaa SemiBold"/>
              <a:buChar char="○"/>
            </a:pPr>
            <a:r>
              <a:rPr lang="en" sz="2500">
                <a:latin typeface="Comfortaa SemiBold"/>
                <a:ea typeface="Comfortaa SemiBold"/>
                <a:cs typeface="Comfortaa SemiBold"/>
                <a:sym typeface="Comfortaa SemiBold"/>
              </a:rPr>
              <a:t>Less busy</a:t>
            </a:r>
            <a:endParaRPr sz="2500">
              <a:latin typeface="Comfortaa SemiBold"/>
              <a:ea typeface="Comfortaa SemiBold"/>
              <a:cs typeface="Comfortaa SemiBold"/>
              <a:sym typeface="Comfortaa SemiBold"/>
            </a:endParaRPr>
          </a:p>
          <a:p>
            <a:pPr indent="0" lvl="1" marL="205736" rtl="0" algn="l">
              <a:lnSpc>
                <a:spcPct val="100000"/>
              </a:lnSpc>
              <a:spcBef>
                <a:spcPts val="375"/>
              </a:spcBef>
              <a:spcAft>
                <a:spcPts val="0"/>
              </a:spcAft>
              <a:buSzPts val="1400"/>
              <a:buNone/>
            </a:pPr>
            <a:r>
              <a:t/>
            </a:r>
            <a:endParaRPr sz="1400">
              <a:latin typeface="Comfortaa SemiBold"/>
              <a:ea typeface="Comfortaa SemiBold"/>
              <a:cs typeface="Comfortaa SemiBold"/>
              <a:sym typeface="Comfortaa SemiBold"/>
            </a:endParaRPr>
          </a:p>
          <a:p>
            <a:pPr indent="0" lvl="0" marL="0" rtl="0" algn="l">
              <a:lnSpc>
                <a:spcPct val="100000"/>
              </a:lnSpc>
              <a:spcBef>
                <a:spcPts val="675"/>
              </a:spcBef>
              <a:spcAft>
                <a:spcPts val="0"/>
              </a:spcAft>
              <a:buSzPts val="1500"/>
              <a:buNone/>
            </a:pPr>
            <a:r>
              <a:t/>
            </a:r>
            <a:endParaRPr sz="1500">
              <a:latin typeface="Comfortaa SemiBold"/>
              <a:ea typeface="Comfortaa SemiBold"/>
              <a:cs typeface="Comfortaa SemiBold"/>
              <a:sym typeface="Comfortaa SemiBold"/>
            </a:endParaRPr>
          </a:p>
        </p:txBody>
      </p:sp>
      <p:sp>
        <p:nvSpPr>
          <p:cNvPr id="227" name="Google Shape;227;p32"/>
          <p:cNvSpPr txBox="1"/>
          <p:nvPr/>
        </p:nvSpPr>
        <p:spPr>
          <a:xfrm>
            <a:off x="0" y="0"/>
            <a:ext cx="2055000" cy="436200"/>
          </a:xfrm>
          <a:prstGeom prst="rect">
            <a:avLst/>
          </a:prstGeom>
          <a:noFill/>
          <a:ln>
            <a:noFill/>
          </a:ln>
        </p:spPr>
        <p:txBody>
          <a:bodyPr anchorCtr="0" anchor="t" bIns="91425" lIns="91425" spcFirstLastPara="1" rIns="91425" wrap="square" tIns="91425">
            <a:noAutofit/>
          </a:bodyPr>
          <a:lstStyle/>
          <a:p>
            <a:pPr indent="0" lvl="0" marL="0" rtl="0" algn="ctr">
              <a:lnSpc>
                <a:spcPct val="83000"/>
              </a:lnSpc>
              <a:spcBef>
                <a:spcPts val="0"/>
              </a:spcBef>
              <a:spcAft>
                <a:spcPts val="0"/>
              </a:spcAft>
              <a:buNone/>
            </a:pPr>
            <a:r>
              <a:rPr b="1" lang="en" sz="1600" u="sng">
                <a:solidFill>
                  <a:schemeClr val="dk2"/>
                </a:solidFill>
                <a:latin typeface="Comfortaa"/>
                <a:ea typeface="Comfortaa"/>
                <a:cs typeface="Comfortaa"/>
                <a:sym typeface="Comfortaa"/>
              </a:rPr>
              <a:t>WHY PRUNING?</a:t>
            </a:r>
            <a:endParaRPr sz="1600" u="sng">
              <a:solidFill>
                <a:schemeClr val="dk2"/>
              </a:solidFill>
            </a:endParaRPr>
          </a:p>
          <a:p>
            <a:pPr indent="0" lvl="0" marL="0" rtl="0" algn="ctr">
              <a:lnSpc>
                <a:spcPct val="83000"/>
              </a:lnSpc>
              <a:spcBef>
                <a:spcPts val="0"/>
              </a:spcBef>
              <a:spcAft>
                <a:spcPts val="0"/>
              </a:spcAft>
              <a:buNone/>
            </a:pPr>
            <a:r>
              <a:t/>
            </a:r>
            <a:endParaRPr b="1" sz="1600" u="sng">
              <a:solidFill>
                <a:schemeClr val="dk1"/>
              </a:solidFill>
              <a:latin typeface="Comfortaa"/>
              <a:ea typeface="Comfortaa"/>
              <a:cs typeface="Comfortaa"/>
              <a:sym typeface="Comfortaa"/>
            </a:endParaRPr>
          </a:p>
          <a:p>
            <a:pPr indent="0" lvl="0" marL="0" rtl="0" algn="l">
              <a:spcBef>
                <a:spcPts val="0"/>
              </a:spcBef>
              <a:spcAft>
                <a:spcPts val="0"/>
              </a:spcAft>
              <a:buNone/>
            </a:pPr>
            <a:r>
              <a:t/>
            </a:r>
            <a:endParaRPr sz="1600" u="sng">
              <a:solidFill>
                <a:schemeClr val="dk2"/>
              </a:solidFill>
            </a:endParaRPr>
          </a:p>
        </p:txBody>
      </p:sp>
      <p:pic>
        <p:nvPicPr>
          <p:cNvPr id="228" name="Google Shape;228;p32"/>
          <p:cNvPicPr preferRelativeResize="0"/>
          <p:nvPr/>
        </p:nvPicPr>
        <p:blipFill>
          <a:blip r:embed="rId3">
            <a:alphaModFix/>
          </a:blip>
          <a:stretch>
            <a:fillRect/>
          </a:stretch>
        </p:blipFill>
        <p:spPr>
          <a:xfrm>
            <a:off x="4605825" y="1236102"/>
            <a:ext cx="4308575" cy="2671284"/>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233" name="Shape 233"/>
        <p:cNvGrpSpPr/>
        <p:nvPr/>
      </p:nvGrpSpPr>
      <p:grpSpPr>
        <a:xfrm>
          <a:off x="0" y="0"/>
          <a:ext cx="0" cy="0"/>
          <a:chOff x="0" y="0"/>
          <a:chExt cx="0" cy="0"/>
        </a:xfrm>
      </p:grpSpPr>
      <p:sp>
        <p:nvSpPr>
          <p:cNvPr id="234" name="Google Shape;234;p33"/>
          <p:cNvSpPr txBox="1"/>
          <p:nvPr>
            <p:ph idx="1" type="body"/>
          </p:nvPr>
        </p:nvSpPr>
        <p:spPr>
          <a:xfrm>
            <a:off x="287025" y="1354100"/>
            <a:ext cx="4284900" cy="3672900"/>
          </a:xfrm>
          <a:prstGeom prst="rect">
            <a:avLst/>
          </a:prstGeom>
          <a:noFill/>
          <a:ln>
            <a:noFill/>
          </a:ln>
        </p:spPr>
        <p:txBody>
          <a:bodyPr anchorCtr="0" anchor="t" bIns="45700" lIns="91425" spcFirstLastPara="1" rIns="91425" wrap="square" tIns="45700">
            <a:noAutofit/>
          </a:bodyPr>
          <a:lstStyle/>
          <a:p>
            <a:pPr indent="-187956" lvl="0" marL="137156" rtl="0" algn="l">
              <a:lnSpc>
                <a:spcPct val="100000"/>
              </a:lnSpc>
              <a:spcBef>
                <a:spcPts val="0"/>
              </a:spcBef>
              <a:spcAft>
                <a:spcPts val="0"/>
              </a:spcAft>
              <a:buSzPts val="2600"/>
              <a:buFont typeface="Comfortaa"/>
              <a:buChar char="●"/>
            </a:pPr>
            <a:r>
              <a:rPr b="1" lang="en" sz="2600">
                <a:latin typeface="Comfortaa"/>
                <a:ea typeface="Comfortaa"/>
                <a:cs typeface="Comfortaa"/>
                <a:sym typeface="Comfortaa"/>
              </a:rPr>
              <a:t>Things to Watch For:</a:t>
            </a:r>
            <a:endParaRPr b="1" sz="2600">
              <a:latin typeface="Comfortaa"/>
              <a:ea typeface="Comfortaa"/>
              <a:cs typeface="Comfortaa"/>
              <a:sym typeface="Comfortaa"/>
            </a:endParaRPr>
          </a:p>
          <a:p>
            <a:pPr indent="-194306" lvl="1" marL="342892" rtl="0" algn="l">
              <a:lnSpc>
                <a:spcPct val="100000"/>
              </a:lnSpc>
              <a:spcBef>
                <a:spcPts val="375"/>
              </a:spcBef>
              <a:spcAft>
                <a:spcPts val="0"/>
              </a:spcAft>
              <a:buSzPts val="2500"/>
              <a:buFont typeface="Comfortaa Medium"/>
              <a:buChar char="○"/>
            </a:pPr>
            <a:r>
              <a:rPr b="1" lang="en" sz="2500">
                <a:latin typeface="Comfortaa"/>
                <a:ea typeface="Comfortaa"/>
                <a:cs typeface="Comfortaa"/>
                <a:sym typeface="Comfortaa"/>
              </a:rPr>
              <a:t>Don’t</a:t>
            </a:r>
            <a:r>
              <a:rPr lang="en" sz="2500">
                <a:latin typeface="Comfortaa Medium"/>
                <a:ea typeface="Comfortaa Medium"/>
                <a:cs typeface="Comfortaa Medium"/>
                <a:sym typeface="Comfortaa Medium"/>
              </a:rPr>
              <a:t> prune if temperatures are below freezing</a:t>
            </a:r>
            <a:endParaRPr sz="2500">
              <a:latin typeface="Comfortaa Medium"/>
              <a:ea typeface="Comfortaa Medium"/>
              <a:cs typeface="Comfortaa Medium"/>
              <a:sym typeface="Comfortaa Medium"/>
            </a:endParaRPr>
          </a:p>
          <a:p>
            <a:pPr indent="0" lvl="0" marL="548627" rtl="0" algn="l">
              <a:lnSpc>
                <a:spcPct val="100000"/>
              </a:lnSpc>
              <a:spcBef>
                <a:spcPts val="375"/>
              </a:spcBef>
              <a:spcAft>
                <a:spcPts val="0"/>
              </a:spcAft>
              <a:buNone/>
            </a:pPr>
            <a:r>
              <a:t/>
            </a:r>
            <a:endParaRPr sz="2500">
              <a:latin typeface="Comfortaa Medium"/>
              <a:ea typeface="Comfortaa Medium"/>
              <a:cs typeface="Comfortaa Medium"/>
              <a:sym typeface="Comfortaa Medium"/>
            </a:endParaRPr>
          </a:p>
          <a:p>
            <a:pPr indent="-194306" lvl="1" marL="342892" rtl="0" algn="l">
              <a:lnSpc>
                <a:spcPct val="100000"/>
              </a:lnSpc>
              <a:spcBef>
                <a:spcPts val="375"/>
              </a:spcBef>
              <a:spcAft>
                <a:spcPts val="0"/>
              </a:spcAft>
              <a:buSzPts val="2500"/>
              <a:buFont typeface="Comfortaa Medium"/>
              <a:buChar char="○"/>
            </a:pPr>
            <a:r>
              <a:rPr lang="en" sz="2500">
                <a:latin typeface="Comfortaa Medium"/>
                <a:ea typeface="Comfortaa Medium"/>
                <a:cs typeface="Comfortaa Medium"/>
                <a:sym typeface="Comfortaa Medium"/>
              </a:rPr>
              <a:t>Prune </a:t>
            </a:r>
            <a:r>
              <a:rPr b="1" lang="en" sz="2500">
                <a:latin typeface="Comfortaa"/>
                <a:ea typeface="Comfortaa"/>
                <a:cs typeface="Comfortaa"/>
                <a:sym typeface="Comfortaa"/>
              </a:rPr>
              <a:t>“bleeders”</a:t>
            </a:r>
            <a:r>
              <a:rPr lang="en" sz="2500">
                <a:latin typeface="Comfortaa Medium"/>
                <a:ea typeface="Comfortaa Medium"/>
                <a:cs typeface="Comfortaa Medium"/>
                <a:sym typeface="Comfortaa Medium"/>
              </a:rPr>
              <a:t> in summer months</a:t>
            </a:r>
            <a:endParaRPr sz="2500">
              <a:latin typeface="Comfortaa Medium"/>
              <a:ea typeface="Comfortaa Medium"/>
              <a:cs typeface="Comfortaa Medium"/>
              <a:sym typeface="Comfortaa Medium"/>
            </a:endParaRPr>
          </a:p>
          <a:p>
            <a:pPr indent="0" lvl="0" marL="548627" rtl="0" algn="l">
              <a:lnSpc>
                <a:spcPct val="100000"/>
              </a:lnSpc>
              <a:spcBef>
                <a:spcPts val="375"/>
              </a:spcBef>
              <a:spcAft>
                <a:spcPts val="0"/>
              </a:spcAft>
              <a:buNone/>
            </a:pPr>
            <a:r>
              <a:t/>
            </a:r>
            <a:endParaRPr sz="2000">
              <a:latin typeface="Comfortaa Medium"/>
              <a:ea typeface="Comfortaa Medium"/>
              <a:cs typeface="Comfortaa Medium"/>
              <a:sym typeface="Comfortaa Medium"/>
            </a:endParaRPr>
          </a:p>
          <a:p>
            <a:pPr indent="0" lvl="0" marL="0" rtl="0" algn="l">
              <a:lnSpc>
                <a:spcPct val="100000"/>
              </a:lnSpc>
              <a:spcBef>
                <a:spcPts val="375"/>
              </a:spcBef>
              <a:spcAft>
                <a:spcPts val="0"/>
              </a:spcAft>
              <a:buNone/>
            </a:pPr>
            <a:r>
              <a:t/>
            </a:r>
            <a:endParaRPr sz="1600">
              <a:latin typeface="Comfortaa Medium"/>
              <a:ea typeface="Comfortaa Medium"/>
              <a:cs typeface="Comfortaa Medium"/>
              <a:sym typeface="Comfortaa Medium"/>
            </a:endParaRPr>
          </a:p>
        </p:txBody>
      </p:sp>
      <p:pic>
        <p:nvPicPr>
          <p:cNvPr descr="Why do Trees Bleed? | BYGL" id="235" name="Google Shape;235;p33"/>
          <p:cNvPicPr preferRelativeResize="0"/>
          <p:nvPr/>
        </p:nvPicPr>
        <p:blipFill rotWithShape="1">
          <a:blip r:embed="rId3">
            <a:alphaModFix/>
          </a:blip>
          <a:srcRect b="0" l="0" r="0" t="0"/>
          <a:stretch/>
        </p:blipFill>
        <p:spPr>
          <a:xfrm>
            <a:off x="5261900" y="165400"/>
            <a:ext cx="3609526" cy="4812699"/>
          </a:xfrm>
          <a:prstGeom prst="rect">
            <a:avLst/>
          </a:prstGeom>
          <a:noFill/>
          <a:ln>
            <a:noFill/>
          </a:ln>
        </p:spPr>
      </p:pic>
      <p:sp>
        <p:nvSpPr>
          <p:cNvPr id="236" name="Google Shape;236;p33"/>
          <p:cNvSpPr txBox="1"/>
          <p:nvPr/>
        </p:nvSpPr>
        <p:spPr>
          <a:xfrm>
            <a:off x="0" y="0"/>
            <a:ext cx="2055000" cy="436200"/>
          </a:xfrm>
          <a:prstGeom prst="rect">
            <a:avLst/>
          </a:prstGeom>
          <a:noFill/>
          <a:ln>
            <a:noFill/>
          </a:ln>
        </p:spPr>
        <p:txBody>
          <a:bodyPr anchorCtr="0" anchor="t" bIns="91425" lIns="91425" spcFirstLastPara="1" rIns="91425" wrap="square" tIns="91425">
            <a:noAutofit/>
          </a:bodyPr>
          <a:lstStyle/>
          <a:p>
            <a:pPr indent="0" lvl="0" marL="0" rtl="0" algn="ctr">
              <a:lnSpc>
                <a:spcPct val="83000"/>
              </a:lnSpc>
              <a:spcBef>
                <a:spcPts val="0"/>
              </a:spcBef>
              <a:spcAft>
                <a:spcPts val="0"/>
              </a:spcAft>
              <a:buNone/>
            </a:pPr>
            <a:r>
              <a:rPr b="1" lang="en" sz="1600" u="sng">
                <a:solidFill>
                  <a:schemeClr val="dk2"/>
                </a:solidFill>
                <a:latin typeface="Comfortaa"/>
                <a:ea typeface="Comfortaa"/>
                <a:cs typeface="Comfortaa"/>
                <a:sym typeface="Comfortaa"/>
              </a:rPr>
              <a:t>WHY PRUNING?</a:t>
            </a:r>
            <a:endParaRPr sz="1600" u="sng">
              <a:solidFill>
                <a:schemeClr val="dk2"/>
              </a:solidFill>
            </a:endParaRPr>
          </a:p>
          <a:p>
            <a:pPr indent="0" lvl="0" marL="0" rtl="0" algn="ctr">
              <a:lnSpc>
                <a:spcPct val="83000"/>
              </a:lnSpc>
              <a:spcBef>
                <a:spcPts val="0"/>
              </a:spcBef>
              <a:spcAft>
                <a:spcPts val="0"/>
              </a:spcAft>
              <a:buNone/>
            </a:pPr>
            <a:r>
              <a:t/>
            </a:r>
            <a:endParaRPr b="1" sz="1600" u="sng">
              <a:solidFill>
                <a:schemeClr val="dk1"/>
              </a:solidFill>
              <a:latin typeface="Comfortaa"/>
              <a:ea typeface="Comfortaa"/>
              <a:cs typeface="Comfortaa"/>
              <a:sym typeface="Comfortaa"/>
            </a:endParaRPr>
          </a:p>
          <a:p>
            <a:pPr indent="0" lvl="0" marL="0" rtl="0" algn="l">
              <a:spcBef>
                <a:spcPts val="0"/>
              </a:spcBef>
              <a:spcAft>
                <a:spcPts val="0"/>
              </a:spcAft>
              <a:buNone/>
            </a:pPr>
            <a:r>
              <a:t/>
            </a:r>
            <a:endParaRPr sz="1600" u="sng">
              <a:solidFill>
                <a:schemeClr val="dk2"/>
              </a:solidFill>
            </a:endParaRPr>
          </a:p>
        </p:txBody>
      </p:sp>
      <p:sp>
        <p:nvSpPr>
          <p:cNvPr id="237" name="Google Shape;237;p33"/>
          <p:cNvSpPr txBox="1"/>
          <p:nvPr>
            <p:ph type="title"/>
          </p:nvPr>
        </p:nvSpPr>
        <p:spPr>
          <a:xfrm>
            <a:off x="314100" y="330800"/>
            <a:ext cx="7413900" cy="10233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Century Gothic"/>
              <a:buNone/>
            </a:pPr>
            <a:r>
              <a:rPr b="1" lang="en">
                <a:latin typeface="Comfortaa"/>
                <a:ea typeface="Comfortaa"/>
                <a:cs typeface="Comfortaa"/>
                <a:sym typeface="Comfortaa"/>
              </a:rPr>
              <a:t>Winter Pruning:</a:t>
            </a:r>
            <a:endParaRPr b="1">
              <a:latin typeface="Comfortaa"/>
              <a:ea typeface="Comfortaa"/>
              <a:cs typeface="Comfortaa"/>
              <a:sym typeface="Comfortaa"/>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242" name="Shape 242"/>
        <p:cNvGrpSpPr/>
        <p:nvPr/>
      </p:nvGrpSpPr>
      <p:grpSpPr>
        <a:xfrm>
          <a:off x="0" y="0"/>
          <a:ext cx="0" cy="0"/>
          <a:chOff x="0" y="0"/>
          <a:chExt cx="0" cy="0"/>
        </a:xfrm>
      </p:grpSpPr>
      <p:sp>
        <p:nvSpPr>
          <p:cNvPr id="243" name="Google Shape;243;p34"/>
          <p:cNvSpPr txBox="1"/>
          <p:nvPr>
            <p:ph idx="1" type="body"/>
          </p:nvPr>
        </p:nvSpPr>
        <p:spPr>
          <a:xfrm>
            <a:off x="287025" y="1033475"/>
            <a:ext cx="8775600" cy="3993900"/>
          </a:xfrm>
          <a:prstGeom prst="rect">
            <a:avLst/>
          </a:prstGeom>
          <a:noFill/>
          <a:ln>
            <a:noFill/>
          </a:ln>
        </p:spPr>
        <p:txBody>
          <a:bodyPr anchorCtr="0" anchor="t" bIns="45700" lIns="91425" spcFirstLastPara="1" rIns="91425" wrap="square" tIns="45700">
            <a:noAutofit/>
          </a:bodyPr>
          <a:lstStyle/>
          <a:p>
            <a:pPr indent="-207006" lvl="0" marL="137156" rtl="0" algn="l">
              <a:lnSpc>
                <a:spcPct val="100000"/>
              </a:lnSpc>
              <a:spcBef>
                <a:spcPts val="0"/>
              </a:spcBef>
              <a:spcAft>
                <a:spcPts val="0"/>
              </a:spcAft>
              <a:buSzPts val="2900"/>
              <a:buFont typeface="Comfortaa"/>
              <a:buChar char="●"/>
            </a:pPr>
            <a:r>
              <a:rPr b="1" lang="en" sz="2700">
                <a:latin typeface="Comfortaa"/>
                <a:ea typeface="Comfortaa"/>
                <a:cs typeface="Comfortaa"/>
                <a:sym typeface="Comfortaa"/>
              </a:rPr>
              <a:t>Things to Watch For:</a:t>
            </a:r>
            <a:r>
              <a:rPr lang="en" sz="2600">
                <a:latin typeface="Comfortaa Medium"/>
                <a:ea typeface="Comfortaa Medium"/>
                <a:cs typeface="Comfortaa Medium"/>
                <a:sym typeface="Comfortaa Medium"/>
              </a:rPr>
              <a:t> </a:t>
            </a:r>
            <a:r>
              <a:rPr lang="en" sz="2600">
                <a:latin typeface="Comfortaa Medium"/>
                <a:ea typeface="Comfortaa Medium"/>
                <a:cs typeface="Comfortaa Medium"/>
                <a:sym typeface="Comfortaa Medium"/>
              </a:rPr>
              <a:t>Early Spring Bloomers/ Fruiting plants</a:t>
            </a:r>
            <a:endParaRPr sz="2600">
              <a:latin typeface="Comfortaa Medium"/>
              <a:ea typeface="Comfortaa Medium"/>
              <a:cs typeface="Comfortaa Medium"/>
              <a:sym typeface="Comfortaa Medium"/>
            </a:endParaRPr>
          </a:p>
        </p:txBody>
      </p:sp>
      <p:pic>
        <p:nvPicPr>
          <p:cNvPr id="244" name="Google Shape;244;p34"/>
          <p:cNvPicPr preferRelativeResize="0"/>
          <p:nvPr/>
        </p:nvPicPr>
        <p:blipFill rotWithShape="1">
          <a:blip r:embed="rId3">
            <a:alphaModFix/>
          </a:blip>
          <a:srcRect b="0" l="0" r="0" t="0"/>
          <a:stretch/>
        </p:blipFill>
        <p:spPr>
          <a:xfrm>
            <a:off x="287025" y="1990900"/>
            <a:ext cx="4048302" cy="3036227"/>
          </a:xfrm>
          <a:prstGeom prst="rect">
            <a:avLst/>
          </a:prstGeom>
          <a:noFill/>
          <a:ln>
            <a:noFill/>
          </a:ln>
        </p:spPr>
      </p:pic>
      <p:sp>
        <p:nvSpPr>
          <p:cNvPr id="245" name="Google Shape;245;p34"/>
          <p:cNvSpPr txBox="1"/>
          <p:nvPr/>
        </p:nvSpPr>
        <p:spPr>
          <a:xfrm>
            <a:off x="0" y="0"/>
            <a:ext cx="2055000" cy="436200"/>
          </a:xfrm>
          <a:prstGeom prst="rect">
            <a:avLst/>
          </a:prstGeom>
          <a:noFill/>
          <a:ln>
            <a:noFill/>
          </a:ln>
        </p:spPr>
        <p:txBody>
          <a:bodyPr anchorCtr="0" anchor="t" bIns="91425" lIns="91425" spcFirstLastPara="1" rIns="91425" wrap="square" tIns="91425">
            <a:noAutofit/>
          </a:bodyPr>
          <a:lstStyle/>
          <a:p>
            <a:pPr indent="0" lvl="0" marL="0" rtl="0" algn="ctr">
              <a:lnSpc>
                <a:spcPct val="83000"/>
              </a:lnSpc>
              <a:spcBef>
                <a:spcPts val="0"/>
              </a:spcBef>
              <a:spcAft>
                <a:spcPts val="0"/>
              </a:spcAft>
              <a:buNone/>
            </a:pPr>
            <a:r>
              <a:rPr b="1" lang="en" sz="1600" u="sng">
                <a:solidFill>
                  <a:schemeClr val="dk2"/>
                </a:solidFill>
                <a:latin typeface="Comfortaa"/>
                <a:ea typeface="Comfortaa"/>
                <a:cs typeface="Comfortaa"/>
                <a:sym typeface="Comfortaa"/>
              </a:rPr>
              <a:t>WHY PRUNING?</a:t>
            </a:r>
            <a:endParaRPr sz="1600" u="sng">
              <a:solidFill>
                <a:schemeClr val="dk2"/>
              </a:solidFill>
            </a:endParaRPr>
          </a:p>
          <a:p>
            <a:pPr indent="0" lvl="0" marL="0" rtl="0" algn="ctr">
              <a:lnSpc>
                <a:spcPct val="83000"/>
              </a:lnSpc>
              <a:spcBef>
                <a:spcPts val="0"/>
              </a:spcBef>
              <a:spcAft>
                <a:spcPts val="0"/>
              </a:spcAft>
              <a:buNone/>
            </a:pPr>
            <a:r>
              <a:t/>
            </a:r>
            <a:endParaRPr b="1" sz="1600" u="sng">
              <a:solidFill>
                <a:schemeClr val="dk1"/>
              </a:solidFill>
              <a:latin typeface="Comfortaa"/>
              <a:ea typeface="Comfortaa"/>
              <a:cs typeface="Comfortaa"/>
              <a:sym typeface="Comfortaa"/>
            </a:endParaRPr>
          </a:p>
          <a:p>
            <a:pPr indent="0" lvl="0" marL="0" rtl="0" algn="l">
              <a:spcBef>
                <a:spcPts val="0"/>
              </a:spcBef>
              <a:spcAft>
                <a:spcPts val="0"/>
              </a:spcAft>
              <a:buNone/>
            </a:pPr>
            <a:r>
              <a:t/>
            </a:r>
            <a:endParaRPr sz="1600" u="sng">
              <a:solidFill>
                <a:schemeClr val="dk2"/>
              </a:solidFill>
            </a:endParaRPr>
          </a:p>
        </p:txBody>
      </p:sp>
      <p:sp>
        <p:nvSpPr>
          <p:cNvPr id="246" name="Google Shape;246;p34"/>
          <p:cNvSpPr txBox="1"/>
          <p:nvPr>
            <p:ph type="title"/>
          </p:nvPr>
        </p:nvSpPr>
        <p:spPr>
          <a:xfrm>
            <a:off x="287025" y="267925"/>
            <a:ext cx="7413900" cy="10119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Century Gothic"/>
              <a:buNone/>
            </a:pPr>
            <a:r>
              <a:rPr b="1" lang="en">
                <a:latin typeface="Comfortaa"/>
                <a:ea typeface="Comfortaa"/>
                <a:cs typeface="Comfortaa"/>
                <a:sym typeface="Comfortaa"/>
              </a:rPr>
              <a:t>Winter Pruning:</a:t>
            </a:r>
            <a:endParaRPr b="1">
              <a:latin typeface="Comfortaa"/>
              <a:ea typeface="Comfortaa"/>
              <a:cs typeface="Comfortaa"/>
              <a:sym typeface="Comfortaa"/>
            </a:endParaRPr>
          </a:p>
        </p:txBody>
      </p:sp>
      <p:pic>
        <p:nvPicPr>
          <p:cNvPr id="247" name="Google Shape;247;p34"/>
          <p:cNvPicPr preferRelativeResize="0"/>
          <p:nvPr/>
        </p:nvPicPr>
        <p:blipFill>
          <a:blip r:embed="rId4">
            <a:alphaModFix/>
          </a:blip>
          <a:stretch>
            <a:fillRect/>
          </a:stretch>
        </p:blipFill>
        <p:spPr>
          <a:xfrm>
            <a:off x="4335325" y="1990898"/>
            <a:ext cx="4554351" cy="3036226"/>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251" name="Shape 251"/>
        <p:cNvGrpSpPr/>
        <p:nvPr/>
      </p:nvGrpSpPr>
      <p:grpSpPr>
        <a:xfrm>
          <a:off x="0" y="0"/>
          <a:ext cx="0" cy="0"/>
          <a:chOff x="0" y="0"/>
          <a:chExt cx="0" cy="0"/>
        </a:xfrm>
      </p:grpSpPr>
      <p:sp>
        <p:nvSpPr>
          <p:cNvPr id="252" name="Google Shape;252;p35"/>
          <p:cNvSpPr txBox="1"/>
          <p:nvPr>
            <p:ph type="title"/>
          </p:nvPr>
        </p:nvSpPr>
        <p:spPr>
          <a:xfrm>
            <a:off x="401825" y="436200"/>
            <a:ext cx="7383000" cy="77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Century Gothic"/>
              <a:buNone/>
            </a:pPr>
            <a:r>
              <a:rPr b="1" lang="en">
                <a:latin typeface="Comfortaa"/>
                <a:ea typeface="Comfortaa"/>
                <a:cs typeface="Comfortaa"/>
                <a:sym typeface="Comfortaa"/>
              </a:rPr>
              <a:t>Pruning &amp; Landscape Management</a:t>
            </a:r>
            <a:endParaRPr b="1">
              <a:latin typeface="Comfortaa"/>
              <a:ea typeface="Comfortaa"/>
              <a:cs typeface="Comfortaa"/>
              <a:sym typeface="Comfortaa"/>
            </a:endParaRPr>
          </a:p>
        </p:txBody>
      </p:sp>
      <p:sp>
        <p:nvSpPr>
          <p:cNvPr id="253" name="Google Shape;253;p35"/>
          <p:cNvSpPr txBox="1"/>
          <p:nvPr>
            <p:ph idx="1" type="body"/>
          </p:nvPr>
        </p:nvSpPr>
        <p:spPr>
          <a:xfrm>
            <a:off x="401825" y="1207800"/>
            <a:ext cx="4170300" cy="3740400"/>
          </a:xfrm>
          <a:prstGeom prst="rect">
            <a:avLst/>
          </a:prstGeom>
          <a:noFill/>
          <a:ln>
            <a:noFill/>
          </a:ln>
        </p:spPr>
        <p:txBody>
          <a:bodyPr anchorCtr="0" anchor="t" bIns="45700" lIns="91425" spcFirstLastPara="1" rIns="91425" wrap="square" tIns="45700">
            <a:normAutofit/>
          </a:bodyPr>
          <a:lstStyle/>
          <a:p>
            <a:pPr indent="0" lvl="0" marL="0" rtl="0" algn="l">
              <a:lnSpc>
                <a:spcPct val="130000"/>
              </a:lnSpc>
              <a:spcBef>
                <a:spcPts val="0"/>
              </a:spcBef>
              <a:spcAft>
                <a:spcPts val="0"/>
              </a:spcAft>
              <a:buSzPts val="1800"/>
              <a:buNone/>
            </a:pPr>
            <a:r>
              <a:rPr b="1" lang="en" sz="2152">
                <a:latin typeface="Comfortaa"/>
                <a:ea typeface="Comfortaa"/>
                <a:cs typeface="Comfortaa"/>
                <a:sym typeface="Comfortaa"/>
              </a:rPr>
              <a:t>Pruning is the most frequently </a:t>
            </a:r>
            <a:r>
              <a:rPr b="1" lang="en" sz="2152" u="sng">
                <a:latin typeface="Comfortaa"/>
                <a:ea typeface="Comfortaa"/>
                <a:cs typeface="Comfortaa"/>
                <a:sym typeface="Comfortaa"/>
              </a:rPr>
              <a:t>misunderstood</a:t>
            </a:r>
            <a:r>
              <a:rPr b="1" lang="en" sz="2152">
                <a:latin typeface="Comfortaa"/>
                <a:ea typeface="Comfortaa"/>
                <a:cs typeface="Comfortaa"/>
                <a:sym typeface="Comfortaa"/>
              </a:rPr>
              <a:t> practice</a:t>
            </a:r>
            <a:endParaRPr>
              <a:latin typeface="Comfortaa SemiBold"/>
              <a:ea typeface="Comfortaa SemiBold"/>
              <a:cs typeface="Comfortaa SemiBold"/>
              <a:sym typeface="Comfortaa SemiBold"/>
            </a:endParaRPr>
          </a:p>
        </p:txBody>
      </p:sp>
      <p:sp>
        <p:nvSpPr>
          <p:cNvPr id="254" name="Google Shape;254;p35"/>
          <p:cNvSpPr txBox="1"/>
          <p:nvPr/>
        </p:nvSpPr>
        <p:spPr>
          <a:xfrm>
            <a:off x="0" y="0"/>
            <a:ext cx="2055000" cy="436200"/>
          </a:xfrm>
          <a:prstGeom prst="rect">
            <a:avLst/>
          </a:prstGeom>
          <a:noFill/>
          <a:ln>
            <a:noFill/>
          </a:ln>
        </p:spPr>
        <p:txBody>
          <a:bodyPr anchorCtr="0" anchor="t" bIns="91425" lIns="91425" spcFirstLastPara="1" rIns="91425" wrap="square" tIns="91425">
            <a:noAutofit/>
          </a:bodyPr>
          <a:lstStyle/>
          <a:p>
            <a:pPr indent="0" lvl="0" marL="0" rtl="0" algn="ctr">
              <a:lnSpc>
                <a:spcPct val="83000"/>
              </a:lnSpc>
              <a:spcBef>
                <a:spcPts val="0"/>
              </a:spcBef>
              <a:spcAft>
                <a:spcPts val="0"/>
              </a:spcAft>
              <a:buNone/>
            </a:pPr>
            <a:r>
              <a:rPr b="1" lang="en" sz="1600" u="sng">
                <a:solidFill>
                  <a:schemeClr val="dk2"/>
                </a:solidFill>
                <a:latin typeface="Comfortaa"/>
                <a:ea typeface="Comfortaa"/>
                <a:cs typeface="Comfortaa"/>
                <a:sym typeface="Comfortaa"/>
              </a:rPr>
              <a:t>WHY PRUNING?</a:t>
            </a:r>
            <a:endParaRPr sz="1600" u="sng">
              <a:solidFill>
                <a:schemeClr val="dk2"/>
              </a:solidFill>
            </a:endParaRPr>
          </a:p>
          <a:p>
            <a:pPr indent="0" lvl="0" marL="0" rtl="0" algn="ctr">
              <a:lnSpc>
                <a:spcPct val="83000"/>
              </a:lnSpc>
              <a:spcBef>
                <a:spcPts val="0"/>
              </a:spcBef>
              <a:spcAft>
                <a:spcPts val="0"/>
              </a:spcAft>
              <a:buNone/>
            </a:pPr>
            <a:r>
              <a:t/>
            </a:r>
            <a:endParaRPr b="1" sz="1600" u="sng">
              <a:solidFill>
                <a:schemeClr val="dk1"/>
              </a:solidFill>
              <a:latin typeface="Comfortaa"/>
              <a:ea typeface="Comfortaa"/>
              <a:cs typeface="Comfortaa"/>
              <a:sym typeface="Comfortaa"/>
            </a:endParaRPr>
          </a:p>
          <a:p>
            <a:pPr indent="0" lvl="0" marL="0" rtl="0" algn="l">
              <a:spcBef>
                <a:spcPts val="0"/>
              </a:spcBef>
              <a:spcAft>
                <a:spcPts val="0"/>
              </a:spcAft>
              <a:buNone/>
            </a:pPr>
            <a:r>
              <a:t/>
            </a:r>
            <a:endParaRPr sz="1600" u="sng">
              <a:solidFill>
                <a:schemeClr val="dk2"/>
              </a:solidFill>
            </a:endParaRPr>
          </a:p>
        </p:txBody>
      </p:sp>
      <p:pic>
        <p:nvPicPr>
          <p:cNvPr id="255" name="Google Shape;255;p35"/>
          <p:cNvPicPr preferRelativeResize="0"/>
          <p:nvPr/>
        </p:nvPicPr>
        <p:blipFill>
          <a:blip r:embed="rId3">
            <a:alphaModFix/>
          </a:blip>
          <a:stretch>
            <a:fillRect/>
          </a:stretch>
        </p:blipFill>
        <p:spPr>
          <a:xfrm>
            <a:off x="4424575" y="1487001"/>
            <a:ext cx="4576374" cy="3182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259" name="Shape 259"/>
        <p:cNvGrpSpPr/>
        <p:nvPr/>
      </p:nvGrpSpPr>
      <p:grpSpPr>
        <a:xfrm>
          <a:off x="0" y="0"/>
          <a:ext cx="0" cy="0"/>
          <a:chOff x="0" y="0"/>
          <a:chExt cx="0" cy="0"/>
        </a:xfrm>
      </p:grpSpPr>
      <p:sp>
        <p:nvSpPr>
          <p:cNvPr id="260" name="Google Shape;260;p36"/>
          <p:cNvSpPr txBox="1"/>
          <p:nvPr>
            <p:ph type="title"/>
          </p:nvPr>
        </p:nvSpPr>
        <p:spPr>
          <a:xfrm>
            <a:off x="401825" y="436200"/>
            <a:ext cx="7383000" cy="77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Century Gothic"/>
              <a:buNone/>
            </a:pPr>
            <a:r>
              <a:rPr b="1" lang="en">
                <a:latin typeface="Comfortaa"/>
                <a:ea typeface="Comfortaa"/>
                <a:cs typeface="Comfortaa"/>
                <a:sym typeface="Comfortaa"/>
              </a:rPr>
              <a:t>Pruning &amp; Landscape Management</a:t>
            </a:r>
            <a:endParaRPr b="1">
              <a:latin typeface="Comfortaa"/>
              <a:ea typeface="Comfortaa"/>
              <a:cs typeface="Comfortaa"/>
              <a:sym typeface="Comfortaa"/>
            </a:endParaRPr>
          </a:p>
        </p:txBody>
      </p:sp>
      <p:sp>
        <p:nvSpPr>
          <p:cNvPr id="261" name="Google Shape;261;p36"/>
          <p:cNvSpPr txBox="1"/>
          <p:nvPr>
            <p:ph idx="1" type="body"/>
          </p:nvPr>
        </p:nvSpPr>
        <p:spPr>
          <a:xfrm>
            <a:off x="401825" y="1207800"/>
            <a:ext cx="4170300" cy="3740400"/>
          </a:xfrm>
          <a:prstGeom prst="rect">
            <a:avLst/>
          </a:prstGeom>
          <a:noFill/>
          <a:ln>
            <a:noFill/>
          </a:ln>
        </p:spPr>
        <p:txBody>
          <a:bodyPr anchorCtr="0" anchor="t" bIns="45700" lIns="91425" spcFirstLastPara="1" rIns="91425" wrap="square" tIns="45700">
            <a:normAutofit lnSpcReduction="10000"/>
          </a:bodyPr>
          <a:lstStyle/>
          <a:p>
            <a:pPr indent="0" lvl="0" marL="0" rtl="0" algn="l">
              <a:lnSpc>
                <a:spcPct val="130000"/>
              </a:lnSpc>
              <a:spcBef>
                <a:spcPts val="0"/>
              </a:spcBef>
              <a:spcAft>
                <a:spcPts val="0"/>
              </a:spcAft>
              <a:buSzPts val="1800"/>
              <a:buNone/>
            </a:pPr>
            <a:r>
              <a:rPr b="1" lang="en" sz="2152">
                <a:latin typeface="Comfortaa"/>
                <a:ea typeface="Comfortaa"/>
                <a:cs typeface="Comfortaa"/>
                <a:sym typeface="Comfortaa"/>
              </a:rPr>
              <a:t>Pruning is the most frequently </a:t>
            </a:r>
            <a:r>
              <a:rPr b="1" lang="en" sz="2152" u="sng">
                <a:latin typeface="Comfortaa"/>
                <a:ea typeface="Comfortaa"/>
                <a:cs typeface="Comfortaa"/>
                <a:sym typeface="Comfortaa"/>
              </a:rPr>
              <a:t>misunderstood</a:t>
            </a:r>
            <a:r>
              <a:rPr b="1" lang="en" sz="2152">
                <a:latin typeface="Comfortaa"/>
                <a:ea typeface="Comfortaa"/>
                <a:cs typeface="Comfortaa"/>
                <a:sym typeface="Comfortaa"/>
              </a:rPr>
              <a:t> practice</a:t>
            </a:r>
            <a:endParaRPr b="1" sz="1702">
              <a:latin typeface="Comfortaa"/>
              <a:ea typeface="Comfortaa"/>
              <a:cs typeface="Comfortaa"/>
              <a:sym typeface="Comfortaa"/>
            </a:endParaRPr>
          </a:p>
          <a:p>
            <a:pPr indent="-358775" lvl="0" marL="457200" rtl="0" algn="l">
              <a:lnSpc>
                <a:spcPct val="130000"/>
              </a:lnSpc>
              <a:spcBef>
                <a:spcPts val="675"/>
              </a:spcBef>
              <a:spcAft>
                <a:spcPts val="0"/>
              </a:spcAft>
              <a:buSzPts val="2050"/>
              <a:buFont typeface="Comfortaa SemiBold"/>
              <a:buChar char="●"/>
            </a:pPr>
            <a:r>
              <a:rPr lang="en" sz="2050">
                <a:latin typeface="Comfortaa SemiBold"/>
                <a:ea typeface="Comfortaa SemiBold"/>
                <a:cs typeface="Comfortaa SemiBold"/>
                <a:sym typeface="Comfortaa SemiBold"/>
              </a:rPr>
              <a:t>Requires an understanding of:</a:t>
            </a:r>
            <a:endParaRPr sz="2050">
              <a:latin typeface="Comfortaa SemiBold"/>
              <a:ea typeface="Comfortaa SemiBold"/>
              <a:cs typeface="Comfortaa SemiBold"/>
              <a:sym typeface="Comfortaa SemiBold"/>
            </a:endParaRPr>
          </a:p>
          <a:p>
            <a:pPr indent="-358775" lvl="1" marL="914400" rtl="0" algn="l">
              <a:lnSpc>
                <a:spcPct val="130000"/>
              </a:lnSpc>
              <a:spcBef>
                <a:spcPts val="0"/>
              </a:spcBef>
              <a:spcAft>
                <a:spcPts val="0"/>
              </a:spcAft>
              <a:buSzPts val="2050"/>
              <a:buFont typeface="Comfortaa SemiBold"/>
              <a:buChar char="○"/>
            </a:pPr>
            <a:r>
              <a:rPr lang="en" sz="2050">
                <a:latin typeface="Comfortaa SemiBold"/>
                <a:ea typeface="Comfortaa SemiBold"/>
                <a:cs typeface="Comfortaa SemiBold"/>
                <a:sym typeface="Comfortaa SemiBold"/>
              </a:rPr>
              <a:t>Natural habit </a:t>
            </a:r>
            <a:endParaRPr sz="2050">
              <a:latin typeface="Comfortaa SemiBold"/>
              <a:ea typeface="Comfortaa SemiBold"/>
              <a:cs typeface="Comfortaa SemiBold"/>
              <a:sym typeface="Comfortaa SemiBold"/>
            </a:endParaRPr>
          </a:p>
          <a:p>
            <a:pPr indent="-358775" lvl="1" marL="914400" rtl="0" algn="l">
              <a:lnSpc>
                <a:spcPct val="130000"/>
              </a:lnSpc>
              <a:spcBef>
                <a:spcPts val="0"/>
              </a:spcBef>
              <a:spcAft>
                <a:spcPts val="0"/>
              </a:spcAft>
              <a:buSzPts val="2050"/>
              <a:buFont typeface="Comfortaa SemiBold"/>
              <a:buChar char="○"/>
            </a:pPr>
            <a:r>
              <a:rPr lang="en" sz="2050">
                <a:latin typeface="Comfortaa SemiBold"/>
                <a:ea typeface="Comfortaa SemiBold"/>
                <a:cs typeface="Comfortaa SemiBold"/>
                <a:sym typeface="Comfortaa SemiBold"/>
              </a:rPr>
              <a:t>Biology</a:t>
            </a:r>
            <a:endParaRPr sz="2050">
              <a:latin typeface="Comfortaa SemiBold"/>
              <a:ea typeface="Comfortaa SemiBold"/>
              <a:cs typeface="Comfortaa SemiBold"/>
              <a:sym typeface="Comfortaa SemiBold"/>
            </a:endParaRPr>
          </a:p>
          <a:p>
            <a:pPr indent="-358775" lvl="1" marL="914400" rtl="0" algn="l">
              <a:lnSpc>
                <a:spcPct val="130000"/>
              </a:lnSpc>
              <a:spcBef>
                <a:spcPts val="0"/>
              </a:spcBef>
              <a:spcAft>
                <a:spcPts val="0"/>
              </a:spcAft>
              <a:buSzPts val="2050"/>
              <a:buFont typeface="Comfortaa SemiBold"/>
              <a:buChar char="○"/>
            </a:pPr>
            <a:r>
              <a:rPr lang="en" sz="2050">
                <a:latin typeface="Comfortaa SemiBold"/>
                <a:ea typeface="Comfortaa SemiBold"/>
                <a:cs typeface="Comfortaa SemiBold"/>
                <a:sym typeface="Comfortaa SemiBold"/>
              </a:rPr>
              <a:t>Function in the landscape</a:t>
            </a:r>
            <a:endParaRPr>
              <a:latin typeface="Comfortaa SemiBold"/>
              <a:ea typeface="Comfortaa SemiBold"/>
              <a:cs typeface="Comfortaa SemiBold"/>
              <a:sym typeface="Comfortaa SemiBold"/>
            </a:endParaRPr>
          </a:p>
        </p:txBody>
      </p:sp>
      <p:sp>
        <p:nvSpPr>
          <p:cNvPr id="262" name="Google Shape;262;p36"/>
          <p:cNvSpPr txBox="1"/>
          <p:nvPr/>
        </p:nvSpPr>
        <p:spPr>
          <a:xfrm>
            <a:off x="0" y="0"/>
            <a:ext cx="2055000" cy="436200"/>
          </a:xfrm>
          <a:prstGeom prst="rect">
            <a:avLst/>
          </a:prstGeom>
          <a:noFill/>
          <a:ln>
            <a:noFill/>
          </a:ln>
        </p:spPr>
        <p:txBody>
          <a:bodyPr anchorCtr="0" anchor="t" bIns="91425" lIns="91425" spcFirstLastPara="1" rIns="91425" wrap="square" tIns="91425">
            <a:noAutofit/>
          </a:bodyPr>
          <a:lstStyle/>
          <a:p>
            <a:pPr indent="0" lvl="0" marL="0" rtl="0" algn="ctr">
              <a:lnSpc>
                <a:spcPct val="83000"/>
              </a:lnSpc>
              <a:spcBef>
                <a:spcPts val="0"/>
              </a:spcBef>
              <a:spcAft>
                <a:spcPts val="0"/>
              </a:spcAft>
              <a:buNone/>
            </a:pPr>
            <a:r>
              <a:rPr b="1" lang="en" sz="1600" u="sng">
                <a:solidFill>
                  <a:schemeClr val="dk2"/>
                </a:solidFill>
                <a:latin typeface="Comfortaa"/>
                <a:ea typeface="Comfortaa"/>
                <a:cs typeface="Comfortaa"/>
                <a:sym typeface="Comfortaa"/>
              </a:rPr>
              <a:t>WHY PRUNING?</a:t>
            </a:r>
            <a:endParaRPr sz="1600" u="sng">
              <a:solidFill>
                <a:schemeClr val="dk2"/>
              </a:solidFill>
            </a:endParaRPr>
          </a:p>
          <a:p>
            <a:pPr indent="0" lvl="0" marL="0" rtl="0" algn="ctr">
              <a:lnSpc>
                <a:spcPct val="83000"/>
              </a:lnSpc>
              <a:spcBef>
                <a:spcPts val="0"/>
              </a:spcBef>
              <a:spcAft>
                <a:spcPts val="0"/>
              </a:spcAft>
              <a:buNone/>
            </a:pPr>
            <a:r>
              <a:t/>
            </a:r>
            <a:endParaRPr b="1" sz="1600" u="sng">
              <a:solidFill>
                <a:schemeClr val="dk1"/>
              </a:solidFill>
              <a:latin typeface="Comfortaa"/>
              <a:ea typeface="Comfortaa"/>
              <a:cs typeface="Comfortaa"/>
              <a:sym typeface="Comfortaa"/>
            </a:endParaRPr>
          </a:p>
          <a:p>
            <a:pPr indent="0" lvl="0" marL="0" rtl="0" algn="l">
              <a:spcBef>
                <a:spcPts val="0"/>
              </a:spcBef>
              <a:spcAft>
                <a:spcPts val="0"/>
              </a:spcAft>
              <a:buNone/>
            </a:pPr>
            <a:r>
              <a:t/>
            </a:r>
            <a:endParaRPr sz="1600" u="sng">
              <a:solidFill>
                <a:schemeClr val="dk2"/>
              </a:solidFill>
            </a:endParaRPr>
          </a:p>
        </p:txBody>
      </p:sp>
      <p:pic>
        <p:nvPicPr>
          <p:cNvPr id="263" name="Google Shape;263;p36"/>
          <p:cNvPicPr preferRelativeResize="0"/>
          <p:nvPr/>
        </p:nvPicPr>
        <p:blipFill>
          <a:blip r:embed="rId3">
            <a:alphaModFix/>
          </a:blip>
          <a:stretch>
            <a:fillRect/>
          </a:stretch>
        </p:blipFill>
        <p:spPr>
          <a:xfrm>
            <a:off x="4424575" y="1487001"/>
            <a:ext cx="4576374" cy="3182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4C2F4"/>
        </a:solidFill>
      </p:bgPr>
    </p:bg>
    <p:spTree>
      <p:nvGrpSpPr>
        <p:cNvPr id="268" name="Shape 268"/>
        <p:cNvGrpSpPr/>
        <p:nvPr/>
      </p:nvGrpSpPr>
      <p:grpSpPr>
        <a:xfrm>
          <a:off x="0" y="0"/>
          <a:ext cx="0" cy="0"/>
          <a:chOff x="0" y="0"/>
          <a:chExt cx="0" cy="0"/>
        </a:xfrm>
      </p:grpSpPr>
      <p:sp>
        <p:nvSpPr>
          <p:cNvPr id="269" name="Google Shape;269;p37"/>
          <p:cNvSpPr txBox="1"/>
          <p:nvPr>
            <p:ph type="ctrTitle"/>
          </p:nvPr>
        </p:nvSpPr>
        <p:spPr>
          <a:xfrm>
            <a:off x="311708" y="744575"/>
            <a:ext cx="8520600" cy="2052600"/>
          </a:xfrm>
          <a:prstGeom prst="rect">
            <a:avLst/>
          </a:prstGeom>
          <a:noFill/>
          <a:ln>
            <a:noFill/>
          </a:ln>
        </p:spPr>
        <p:txBody>
          <a:bodyPr anchorCtr="0" anchor="b" bIns="45700" lIns="91425" spcFirstLastPara="1" rIns="91425" wrap="square" tIns="45700">
            <a:noAutofit/>
          </a:bodyPr>
          <a:lstStyle/>
          <a:p>
            <a:pPr indent="0" lvl="0" marL="0" rtl="0" algn="ctr">
              <a:spcBef>
                <a:spcPts val="0"/>
              </a:spcBef>
              <a:spcAft>
                <a:spcPts val="0"/>
              </a:spcAft>
              <a:buClr>
                <a:srgbClr val="FEFEFE"/>
              </a:buClr>
              <a:buSzPts val="4000"/>
              <a:buFont typeface="Century Gothic"/>
              <a:buNone/>
            </a:pPr>
            <a:r>
              <a:rPr b="1" lang="en">
                <a:latin typeface="Comfortaa"/>
                <a:ea typeface="Comfortaa"/>
                <a:cs typeface="Comfortaa"/>
                <a:sym typeface="Comfortaa"/>
              </a:rPr>
              <a:t>Pruning Equipment</a:t>
            </a:r>
            <a:endParaRPr b="1">
              <a:latin typeface="Comfortaa"/>
              <a:ea typeface="Comfortaa"/>
              <a:cs typeface="Comfortaa"/>
              <a:sym typeface="Comfortaa"/>
            </a:endParaRPr>
          </a:p>
        </p:txBody>
      </p:sp>
      <p:sp>
        <p:nvSpPr>
          <p:cNvPr id="270" name="Google Shape;270;p37"/>
          <p:cNvSpPr txBox="1"/>
          <p:nvPr>
            <p:ph idx="1" type="subTitle"/>
          </p:nvPr>
        </p:nvSpPr>
        <p:spPr>
          <a:xfrm>
            <a:off x="1836617" y="3034343"/>
            <a:ext cx="5470800" cy="7683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2400"/>
              <a:buNone/>
            </a:pPr>
            <a:r>
              <a:rPr lang="en" sz="3300">
                <a:solidFill>
                  <a:schemeClr val="accent2"/>
                </a:solidFill>
                <a:latin typeface="Comfortaa SemiBold"/>
                <a:ea typeface="Comfortaa SemiBold"/>
                <a:cs typeface="Comfortaa SemiBold"/>
                <a:sym typeface="Comfortaa SemiBold"/>
              </a:rPr>
              <a:t>Using the right tools to make the cut</a:t>
            </a:r>
            <a:endParaRPr sz="3300">
              <a:solidFill>
                <a:schemeClr val="accent2"/>
              </a:solidFill>
              <a:latin typeface="Comfortaa SemiBold"/>
              <a:ea typeface="Comfortaa SemiBold"/>
              <a:cs typeface="Comfortaa SemiBold"/>
              <a:sym typeface="Comfortaa SemiBold"/>
            </a:endParaRPr>
          </a:p>
        </p:txBody>
      </p:sp>
      <p:cxnSp>
        <p:nvCxnSpPr>
          <p:cNvPr id="271" name="Google Shape;271;p37"/>
          <p:cNvCxnSpPr/>
          <p:nvPr/>
        </p:nvCxnSpPr>
        <p:spPr>
          <a:xfrm>
            <a:off x="1198825" y="2820775"/>
            <a:ext cx="6934500" cy="0"/>
          </a:xfrm>
          <a:prstGeom prst="straightConnector1">
            <a:avLst/>
          </a:prstGeom>
          <a:noFill/>
          <a:ln cap="flat" cmpd="sng" w="76200">
            <a:solidFill>
              <a:schemeClr val="lt1"/>
            </a:solidFill>
            <a:prstDash val="dashDot"/>
            <a:round/>
            <a:headEnd len="med" w="med" type="none"/>
            <a:tailEnd len="med" w="med" type="none"/>
          </a:ln>
        </p:spPr>
      </p:cxnSp>
      <p:cxnSp>
        <p:nvCxnSpPr>
          <p:cNvPr id="272" name="Google Shape;272;p37"/>
          <p:cNvCxnSpPr/>
          <p:nvPr/>
        </p:nvCxnSpPr>
        <p:spPr>
          <a:xfrm>
            <a:off x="1198825" y="1621575"/>
            <a:ext cx="6934500" cy="0"/>
          </a:xfrm>
          <a:prstGeom prst="straightConnector1">
            <a:avLst/>
          </a:prstGeom>
          <a:noFill/>
          <a:ln cap="flat" cmpd="sng" w="76200">
            <a:solidFill>
              <a:schemeClr val="lt1"/>
            </a:solidFill>
            <a:prstDash val="dashDot"/>
            <a:round/>
            <a:headEnd len="med" w="med" type="none"/>
            <a:tailEnd len="med" w="med" type="none"/>
          </a:ln>
        </p:spPr>
      </p:cxnSp>
      <p:cxnSp>
        <p:nvCxnSpPr>
          <p:cNvPr id="273" name="Google Shape;273;p37"/>
          <p:cNvCxnSpPr/>
          <p:nvPr/>
        </p:nvCxnSpPr>
        <p:spPr>
          <a:xfrm rot="10800000">
            <a:off x="1057800" y="1610325"/>
            <a:ext cx="0" cy="1222200"/>
          </a:xfrm>
          <a:prstGeom prst="straightConnector1">
            <a:avLst/>
          </a:prstGeom>
          <a:noFill/>
          <a:ln cap="flat" cmpd="sng" w="76200">
            <a:solidFill>
              <a:schemeClr val="lt1"/>
            </a:solidFill>
            <a:prstDash val="dashDot"/>
            <a:round/>
            <a:headEnd len="med" w="med" type="none"/>
            <a:tailEnd len="med" w="med" type="none"/>
          </a:ln>
        </p:spPr>
      </p:cxnSp>
      <p:cxnSp>
        <p:nvCxnSpPr>
          <p:cNvPr id="274" name="Google Shape;274;p37"/>
          <p:cNvCxnSpPr/>
          <p:nvPr/>
        </p:nvCxnSpPr>
        <p:spPr>
          <a:xfrm rot="10800000">
            <a:off x="8297375" y="1610325"/>
            <a:ext cx="0" cy="1222200"/>
          </a:xfrm>
          <a:prstGeom prst="straightConnector1">
            <a:avLst/>
          </a:prstGeom>
          <a:noFill/>
          <a:ln cap="flat" cmpd="sng" w="76200">
            <a:solidFill>
              <a:schemeClr val="lt1"/>
            </a:solidFill>
            <a:prstDash val="dashDot"/>
            <a:round/>
            <a:headEnd len="med" w="med" type="none"/>
            <a:tailEnd len="med" w="med" type="none"/>
          </a:ln>
        </p:spPr>
      </p:cxn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1DF87"/>
        </a:solidFill>
      </p:bgPr>
    </p:bg>
    <p:spTree>
      <p:nvGrpSpPr>
        <p:cNvPr id="113" name="Shape 113"/>
        <p:cNvGrpSpPr/>
        <p:nvPr/>
      </p:nvGrpSpPr>
      <p:grpSpPr>
        <a:xfrm>
          <a:off x="0" y="0"/>
          <a:ext cx="0" cy="0"/>
          <a:chOff x="0" y="0"/>
          <a:chExt cx="0" cy="0"/>
        </a:xfrm>
      </p:grpSpPr>
      <p:sp>
        <p:nvSpPr>
          <p:cNvPr id="114" name="Google Shape;114;p20"/>
          <p:cNvSpPr/>
          <p:nvPr/>
        </p:nvSpPr>
        <p:spPr>
          <a:xfrm rot="-10459327">
            <a:off x="120557" y="35457"/>
            <a:ext cx="2427763" cy="1348727"/>
          </a:xfrm>
          <a:prstGeom prst="cloud">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15" name="Google Shape;115;p20"/>
          <p:cNvSpPr txBox="1"/>
          <p:nvPr>
            <p:ph type="title"/>
          </p:nvPr>
        </p:nvSpPr>
        <p:spPr>
          <a:xfrm>
            <a:off x="311700" y="481963"/>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b="1" lang="en">
                <a:latin typeface="Comfortaa"/>
                <a:ea typeface="Comfortaa"/>
                <a:cs typeface="Comfortaa"/>
                <a:sym typeface="Comfortaa"/>
              </a:rPr>
              <a:t>About Me…</a:t>
            </a:r>
            <a:endParaRPr b="1">
              <a:latin typeface="Comfortaa"/>
              <a:ea typeface="Comfortaa"/>
              <a:cs typeface="Comfortaa"/>
              <a:sym typeface="Comfortaa"/>
            </a:endParaRPr>
          </a:p>
        </p:txBody>
      </p:sp>
      <p:pic>
        <p:nvPicPr>
          <p:cNvPr id="116" name="Google Shape;116;p20" title="20241213_064134.jpg"/>
          <p:cNvPicPr preferRelativeResize="0"/>
          <p:nvPr/>
        </p:nvPicPr>
        <p:blipFill rotWithShape="1">
          <a:blip r:embed="rId3">
            <a:alphaModFix/>
          </a:blip>
          <a:srcRect b="18002" l="0" r="15347" t="18917"/>
          <a:stretch/>
        </p:blipFill>
        <p:spPr>
          <a:xfrm>
            <a:off x="3281125" y="3569262"/>
            <a:ext cx="1121176" cy="1113999"/>
          </a:xfrm>
          <a:prstGeom prst="rect">
            <a:avLst/>
          </a:prstGeom>
          <a:noFill/>
          <a:ln>
            <a:noFill/>
          </a:ln>
        </p:spPr>
      </p:pic>
      <p:pic>
        <p:nvPicPr>
          <p:cNvPr id="117" name="Google Shape;117;p20" title="Snapchat-93170173.jpg"/>
          <p:cNvPicPr preferRelativeResize="0"/>
          <p:nvPr/>
        </p:nvPicPr>
        <p:blipFill rotWithShape="1">
          <a:blip r:embed="rId4">
            <a:alphaModFix/>
          </a:blip>
          <a:srcRect b="19459" l="0" r="10706" t="30633"/>
          <a:stretch/>
        </p:blipFill>
        <p:spPr>
          <a:xfrm>
            <a:off x="4402300" y="3569250"/>
            <a:ext cx="1121175" cy="1113999"/>
          </a:xfrm>
          <a:prstGeom prst="rect">
            <a:avLst/>
          </a:prstGeom>
          <a:noFill/>
          <a:ln>
            <a:noFill/>
          </a:ln>
        </p:spPr>
      </p:pic>
      <p:pic>
        <p:nvPicPr>
          <p:cNvPr id="118" name="Google Shape;118;p20"/>
          <p:cNvPicPr preferRelativeResize="0"/>
          <p:nvPr/>
        </p:nvPicPr>
        <p:blipFill rotWithShape="1">
          <a:blip r:embed="rId5">
            <a:alphaModFix/>
          </a:blip>
          <a:srcRect b="0" l="34858" r="1346" t="0"/>
          <a:stretch/>
        </p:blipFill>
        <p:spPr>
          <a:xfrm>
            <a:off x="6602195" y="481976"/>
            <a:ext cx="2438356" cy="2982350"/>
          </a:xfrm>
          <a:prstGeom prst="rect">
            <a:avLst/>
          </a:prstGeom>
          <a:noFill/>
          <a:ln>
            <a:noFill/>
          </a:ln>
        </p:spPr>
      </p:pic>
      <p:pic>
        <p:nvPicPr>
          <p:cNvPr id="119" name="Google Shape;119;p20"/>
          <p:cNvPicPr preferRelativeResize="0"/>
          <p:nvPr/>
        </p:nvPicPr>
        <p:blipFill rotWithShape="1">
          <a:blip r:embed="rId6">
            <a:alphaModFix/>
          </a:blip>
          <a:srcRect b="23416" l="1240" r="-1239" t="14587"/>
          <a:stretch/>
        </p:blipFill>
        <p:spPr>
          <a:xfrm>
            <a:off x="3081800" y="58463"/>
            <a:ext cx="2640998" cy="920984"/>
          </a:xfrm>
          <a:prstGeom prst="rect">
            <a:avLst/>
          </a:prstGeom>
          <a:noFill/>
          <a:ln>
            <a:noFill/>
          </a:ln>
        </p:spPr>
      </p:pic>
      <p:pic>
        <p:nvPicPr>
          <p:cNvPr id="120" name="Google Shape;120;p20"/>
          <p:cNvPicPr preferRelativeResize="0"/>
          <p:nvPr/>
        </p:nvPicPr>
        <p:blipFill rotWithShape="1">
          <a:blip r:embed="rId7">
            <a:alphaModFix/>
          </a:blip>
          <a:srcRect b="0" l="1671" r="0" t="5767"/>
          <a:stretch/>
        </p:blipFill>
        <p:spPr>
          <a:xfrm>
            <a:off x="3103900" y="979450"/>
            <a:ext cx="2596800" cy="1866473"/>
          </a:xfrm>
          <a:prstGeom prst="rect">
            <a:avLst/>
          </a:prstGeom>
          <a:noFill/>
          <a:ln>
            <a:noFill/>
          </a:ln>
        </p:spPr>
      </p:pic>
      <p:pic>
        <p:nvPicPr>
          <p:cNvPr id="121" name="Google Shape;121;p20"/>
          <p:cNvPicPr preferRelativeResize="0"/>
          <p:nvPr/>
        </p:nvPicPr>
        <p:blipFill>
          <a:blip r:embed="rId8">
            <a:alphaModFix/>
          </a:blip>
          <a:stretch>
            <a:fillRect/>
          </a:stretch>
        </p:blipFill>
        <p:spPr>
          <a:xfrm>
            <a:off x="6321375" y="3339284"/>
            <a:ext cx="1670051" cy="1670051"/>
          </a:xfrm>
          <a:prstGeom prst="rect">
            <a:avLst/>
          </a:prstGeom>
          <a:noFill/>
          <a:ln>
            <a:noFill/>
          </a:ln>
        </p:spPr>
      </p:pic>
      <p:pic>
        <p:nvPicPr>
          <p:cNvPr id="122" name="Google Shape;122;p20"/>
          <p:cNvPicPr preferRelativeResize="0"/>
          <p:nvPr/>
        </p:nvPicPr>
        <p:blipFill>
          <a:blip r:embed="rId9">
            <a:alphaModFix/>
          </a:blip>
          <a:stretch>
            <a:fillRect/>
          </a:stretch>
        </p:blipFill>
        <p:spPr>
          <a:xfrm>
            <a:off x="59825" y="1798125"/>
            <a:ext cx="2549225" cy="1011193"/>
          </a:xfrm>
          <a:prstGeom prst="rect">
            <a:avLst/>
          </a:prstGeom>
          <a:noFill/>
          <a:ln>
            <a:noFill/>
          </a:ln>
        </p:spPr>
      </p:pic>
      <p:pic>
        <p:nvPicPr>
          <p:cNvPr id="123" name="Google Shape;123;p20"/>
          <p:cNvPicPr preferRelativeResize="0"/>
          <p:nvPr/>
        </p:nvPicPr>
        <p:blipFill>
          <a:blip r:embed="rId10">
            <a:alphaModFix/>
          </a:blip>
          <a:stretch>
            <a:fillRect/>
          </a:stretch>
        </p:blipFill>
        <p:spPr>
          <a:xfrm>
            <a:off x="274875" y="2809325"/>
            <a:ext cx="2119125" cy="2119125"/>
          </a:xfrm>
          <a:prstGeom prst="rect">
            <a:avLst/>
          </a:prstGeom>
          <a:noFill/>
          <a:ln>
            <a:noFill/>
          </a:ln>
        </p:spPr>
      </p:pic>
      <p:sp>
        <p:nvSpPr>
          <p:cNvPr id="124" name="Google Shape;124;p20"/>
          <p:cNvSpPr/>
          <p:nvPr/>
        </p:nvSpPr>
        <p:spPr>
          <a:xfrm flipH="1" rot="-8808632">
            <a:off x="6553717" y="1339886"/>
            <a:ext cx="657095" cy="2394142"/>
          </a:xfrm>
          <a:prstGeom prst="curvedRightArrow">
            <a:avLst>
              <a:gd fmla="val 25000" name="adj1"/>
              <a:gd fmla="val 50000" name="adj2"/>
              <a:gd fmla="val 25000" name="adj3"/>
            </a:avLst>
          </a:prstGeom>
          <a:solidFill>
            <a:schemeClr val="accent4"/>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5" name="Google Shape;125;p20"/>
          <p:cNvSpPr/>
          <p:nvPr/>
        </p:nvSpPr>
        <p:spPr>
          <a:xfrm>
            <a:off x="3342700" y="3221013"/>
            <a:ext cx="2119200" cy="1788300"/>
          </a:xfrm>
          <a:prstGeom prst="heart">
            <a:avLst/>
          </a:prstGeom>
          <a:noFill/>
          <a:ln cap="flat" cmpd="sng" w="38100">
            <a:solidFill>
              <a:srgbClr val="EE52A4"/>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279" name="Shape 279"/>
        <p:cNvGrpSpPr/>
        <p:nvPr/>
      </p:nvGrpSpPr>
      <p:grpSpPr>
        <a:xfrm>
          <a:off x="0" y="0"/>
          <a:ext cx="0" cy="0"/>
          <a:chOff x="0" y="0"/>
          <a:chExt cx="0" cy="0"/>
        </a:xfrm>
      </p:grpSpPr>
      <p:sp>
        <p:nvSpPr>
          <p:cNvPr id="280" name="Google Shape;280;p38"/>
          <p:cNvSpPr txBox="1"/>
          <p:nvPr>
            <p:ph type="title"/>
          </p:nvPr>
        </p:nvSpPr>
        <p:spPr>
          <a:xfrm>
            <a:off x="478650" y="252349"/>
            <a:ext cx="7543800" cy="8208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rgbClr val="FEFEFE"/>
              </a:buClr>
              <a:buSzPts val="3000"/>
              <a:buFont typeface="Century Gothic"/>
              <a:buNone/>
            </a:pPr>
            <a:r>
              <a:rPr b="1" lang="en">
                <a:latin typeface="Comfortaa"/>
                <a:ea typeface="Comfortaa"/>
                <a:cs typeface="Comfortaa"/>
                <a:sym typeface="Comfortaa"/>
              </a:rPr>
              <a:t>Pruning Equipment overview</a:t>
            </a:r>
            <a:endParaRPr b="1">
              <a:latin typeface="Comfortaa"/>
              <a:ea typeface="Comfortaa"/>
              <a:cs typeface="Comfortaa"/>
              <a:sym typeface="Comfortaa"/>
            </a:endParaRPr>
          </a:p>
        </p:txBody>
      </p:sp>
      <p:sp>
        <p:nvSpPr>
          <p:cNvPr id="281" name="Google Shape;281;p38"/>
          <p:cNvSpPr txBox="1"/>
          <p:nvPr>
            <p:ph idx="1" type="body"/>
          </p:nvPr>
        </p:nvSpPr>
        <p:spPr>
          <a:xfrm>
            <a:off x="486750" y="1073150"/>
            <a:ext cx="8170500" cy="1236600"/>
          </a:xfrm>
          <a:prstGeom prst="rect">
            <a:avLst/>
          </a:prstGeom>
          <a:noFill/>
          <a:ln>
            <a:noFill/>
          </a:ln>
        </p:spPr>
        <p:txBody>
          <a:bodyPr anchorCtr="0" anchor="ctr" bIns="45700" lIns="91425" spcFirstLastPara="1" rIns="91425" wrap="square" tIns="45700">
            <a:normAutofit/>
          </a:bodyPr>
          <a:lstStyle/>
          <a:p>
            <a:pPr indent="-282575" lvl="0" marL="257175" rtl="0" algn="l">
              <a:spcBef>
                <a:spcPts val="0"/>
              </a:spcBef>
              <a:spcAft>
                <a:spcPts val="0"/>
              </a:spcAft>
              <a:buSzPts val="2200"/>
              <a:buFont typeface="Comfortaa SemiBold"/>
              <a:buChar char="●"/>
            </a:pPr>
            <a:r>
              <a:rPr lang="en" sz="2200">
                <a:latin typeface="Comfortaa SemiBold"/>
                <a:ea typeface="Comfortaa SemiBold"/>
                <a:cs typeface="Comfortaa SemiBold"/>
                <a:sym typeface="Comfortaa SemiBold"/>
              </a:rPr>
              <a:t>Important to have the proper equipment for the job</a:t>
            </a:r>
            <a:endParaRPr sz="2200">
              <a:latin typeface="Comfortaa SemiBold"/>
              <a:ea typeface="Comfortaa SemiBold"/>
              <a:cs typeface="Comfortaa SemiBold"/>
              <a:sym typeface="Comfortaa SemiBold"/>
            </a:endParaRPr>
          </a:p>
          <a:p>
            <a:pPr indent="-282575" lvl="0" marL="257175" rtl="0" algn="l">
              <a:spcBef>
                <a:spcPts val="810"/>
              </a:spcBef>
              <a:spcAft>
                <a:spcPts val="0"/>
              </a:spcAft>
              <a:buSzPts val="2200"/>
              <a:buFont typeface="Comfortaa SemiBold"/>
              <a:buChar char="●"/>
            </a:pPr>
            <a:r>
              <a:rPr lang="en" sz="2200">
                <a:latin typeface="Comfortaa SemiBold"/>
                <a:ea typeface="Comfortaa SemiBold"/>
                <a:cs typeface="Comfortaa SemiBold"/>
                <a:sym typeface="Comfortaa SemiBold"/>
              </a:rPr>
              <a:t>Buy the </a:t>
            </a:r>
            <a:r>
              <a:rPr b="1" lang="en" sz="2200">
                <a:latin typeface="Comfortaa"/>
                <a:ea typeface="Comfortaa"/>
                <a:cs typeface="Comfortaa"/>
                <a:sym typeface="Comfortaa"/>
              </a:rPr>
              <a:t>Best</a:t>
            </a:r>
            <a:r>
              <a:rPr lang="en" sz="2200">
                <a:latin typeface="Comfortaa SemiBold"/>
                <a:ea typeface="Comfortaa SemiBold"/>
                <a:cs typeface="Comfortaa SemiBold"/>
                <a:sym typeface="Comfortaa SemiBold"/>
              </a:rPr>
              <a:t> Equipment You can Afford/ Will Use</a:t>
            </a:r>
            <a:endParaRPr sz="1750">
              <a:latin typeface="Comfortaa SemiBold"/>
              <a:ea typeface="Comfortaa SemiBold"/>
              <a:cs typeface="Comfortaa SemiBold"/>
              <a:sym typeface="Comfortaa SemiBold"/>
            </a:endParaRPr>
          </a:p>
        </p:txBody>
      </p:sp>
      <p:pic>
        <p:nvPicPr>
          <p:cNvPr id="282" name="Google Shape;282;p38"/>
          <p:cNvPicPr preferRelativeResize="0"/>
          <p:nvPr>
            <p:ph idx="2" type="body"/>
          </p:nvPr>
        </p:nvPicPr>
        <p:blipFill rotWithShape="1">
          <a:blip r:embed="rId3">
            <a:alphaModFix/>
          </a:blip>
          <a:srcRect b="0" l="0" r="0" t="0"/>
          <a:stretch/>
        </p:blipFill>
        <p:spPr>
          <a:xfrm>
            <a:off x="486750" y="2265029"/>
            <a:ext cx="8170500" cy="2778000"/>
          </a:xfrm>
          <a:prstGeom prst="rect">
            <a:avLst/>
          </a:prstGeom>
          <a:noFill/>
          <a:ln>
            <a:noFill/>
          </a:ln>
          <a:effectLst>
            <a:outerShdw blurRad="50800">
              <a:srgbClr val="000000">
                <a:alpha val="40000"/>
              </a:srgbClr>
            </a:outerShdw>
          </a:effectLst>
        </p:spPr>
      </p:pic>
      <p:sp>
        <p:nvSpPr>
          <p:cNvPr id="283" name="Google Shape;283;p38"/>
          <p:cNvSpPr txBox="1"/>
          <p:nvPr/>
        </p:nvSpPr>
        <p:spPr>
          <a:xfrm>
            <a:off x="57375" y="57400"/>
            <a:ext cx="2950500" cy="3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u="sng">
                <a:solidFill>
                  <a:schemeClr val="dk2"/>
                </a:solidFill>
                <a:latin typeface="Comfortaa Medium"/>
                <a:ea typeface="Comfortaa Medium"/>
                <a:cs typeface="Comfortaa Medium"/>
                <a:sym typeface="Comfortaa Medium"/>
              </a:rPr>
              <a:t>Pruning Equipment</a:t>
            </a:r>
            <a:endParaRPr sz="1600" u="sng">
              <a:solidFill>
                <a:schemeClr val="dk2"/>
              </a:solidFill>
              <a:latin typeface="Comfortaa Medium"/>
              <a:ea typeface="Comfortaa Medium"/>
              <a:cs typeface="Comfortaa Medium"/>
              <a:sym typeface="Comfortaa Medium"/>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288" name="Shape 288"/>
        <p:cNvGrpSpPr/>
        <p:nvPr/>
      </p:nvGrpSpPr>
      <p:grpSpPr>
        <a:xfrm>
          <a:off x="0" y="0"/>
          <a:ext cx="0" cy="0"/>
          <a:chOff x="0" y="0"/>
          <a:chExt cx="0" cy="0"/>
        </a:xfrm>
      </p:grpSpPr>
      <p:sp>
        <p:nvSpPr>
          <p:cNvPr id="289" name="Google Shape;289;p39"/>
          <p:cNvSpPr txBox="1"/>
          <p:nvPr>
            <p:ph type="title"/>
          </p:nvPr>
        </p:nvSpPr>
        <p:spPr>
          <a:xfrm>
            <a:off x="226050" y="163171"/>
            <a:ext cx="7543800" cy="10287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rgbClr val="FEFEFE"/>
              </a:buClr>
              <a:buSzPts val="3000"/>
              <a:buFont typeface="Century Gothic"/>
              <a:buNone/>
            </a:pPr>
            <a:r>
              <a:rPr b="1" lang="en">
                <a:latin typeface="Comfortaa"/>
                <a:ea typeface="Comfortaa"/>
                <a:cs typeface="Comfortaa"/>
                <a:sym typeface="Comfortaa"/>
              </a:rPr>
              <a:t>Hand Pruners/Shears/Clippers</a:t>
            </a:r>
            <a:endParaRPr b="1">
              <a:latin typeface="Comfortaa"/>
              <a:ea typeface="Comfortaa"/>
              <a:cs typeface="Comfortaa"/>
              <a:sym typeface="Comfortaa"/>
            </a:endParaRPr>
          </a:p>
        </p:txBody>
      </p:sp>
      <p:sp>
        <p:nvSpPr>
          <p:cNvPr id="290" name="Google Shape;290;p39"/>
          <p:cNvSpPr txBox="1"/>
          <p:nvPr>
            <p:ph idx="1" type="body"/>
          </p:nvPr>
        </p:nvSpPr>
        <p:spPr>
          <a:xfrm>
            <a:off x="281375" y="1389200"/>
            <a:ext cx="4599900" cy="3363900"/>
          </a:xfrm>
          <a:prstGeom prst="rect">
            <a:avLst/>
          </a:prstGeom>
          <a:noFill/>
          <a:ln>
            <a:noFill/>
          </a:ln>
        </p:spPr>
        <p:txBody>
          <a:bodyPr anchorCtr="0" anchor="ctr" bIns="45700" lIns="91425" spcFirstLastPara="1" rIns="91425" wrap="square" tIns="45700">
            <a:normAutofit/>
          </a:bodyPr>
          <a:lstStyle/>
          <a:p>
            <a:pPr indent="-249745" lvl="1" marL="557212" rtl="0" algn="l">
              <a:spcBef>
                <a:spcPts val="0"/>
              </a:spcBef>
              <a:spcAft>
                <a:spcPts val="0"/>
              </a:spcAft>
              <a:buSzPts val="2500"/>
              <a:buFont typeface="Comfortaa SemiBold"/>
              <a:buChar char="○"/>
            </a:pPr>
            <a:r>
              <a:rPr lang="en" sz="2500">
                <a:latin typeface="Comfortaa SemiBold"/>
                <a:ea typeface="Comfortaa SemiBold"/>
                <a:cs typeface="Comfortaa SemiBold"/>
                <a:sym typeface="Comfortaa SemiBold"/>
              </a:rPr>
              <a:t>Most frequently used tool for annuals, perennials, small branches</a:t>
            </a:r>
            <a:endParaRPr sz="1800">
              <a:latin typeface="Comfortaa SemiBold"/>
              <a:ea typeface="Comfortaa SemiBold"/>
              <a:cs typeface="Comfortaa SemiBold"/>
              <a:sym typeface="Comfortaa SemiBold"/>
            </a:endParaRPr>
          </a:p>
          <a:p>
            <a:pPr indent="-249745" lvl="1" marL="557212" rtl="0" algn="l">
              <a:spcBef>
                <a:spcPts val="838"/>
              </a:spcBef>
              <a:spcAft>
                <a:spcPts val="0"/>
              </a:spcAft>
              <a:buSzPts val="2500"/>
              <a:buFont typeface="Comfortaa SemiBold"/>
              <a:buChar char="○"/>
            </a:pPr>
            <a:r>
              <a:rPr lang="en" sz="2500">
                <a:latin typeface="Comfortaa SemiBold"/>
                <a:ea typeface="Comfortaa SemiBold"/>
                <a:cs typeface="Comfortaa SemiBold"/>
                <a:sym typeface="Comfortaa SemiBold"/>
              </a:rPr>
              <a:t>Two types</a:t>
            </a:r>
            <a:endParaRPr sz="1800">
              <a:latin typeface="Comfortaa SemiBold"/>
              <a:ea typeface="Comfortaa SemiBold"/>
              <a:cs typeface="Comfortaa SemiBold"/>
              <a:sym typeface="Comfortaa SemiBold"/>
            </a:endParaRPr>
          </a:p>
          <a:p>
            <a:pPr indent="-205422" lvl="2" marL="857250" rtl="0" algn="l">
              <a:spcBef>
                <a:spcPts val="783"/>
              </a:spcBef>
              <a:spcAft>
                <a:spcPts val="0"/>
              </a:spcAft>
              <a:buSzPts val="2200"/>
              <a:buChar char="■"/>
            </a:pPr>
            <a:r>
              <a:rPr lang="en" sz="2200">
                <a:latin typeface="Comfortaa SemiBold"/>
                <a:ea typeface="Comfortaa SemiBold"/>
                <a:cs typeface="Comfortaa SemiBold"/>
                <a:sym typeface="Comfortaa SemiBold"/>
              </a:rPr>
              <a:t>Bypass</a:t>
            </a:r>
            <a:endParaRPr sz="1800">
              <a:latin typeface="Comfortaa SemiBold"/>
              <a:ea typeface="Comfortaa SemiBold"/>
              <a:cs typeface="Comfortaa SemiBold"/>
              <a:sym typeface="Comfortaa SemiBold"/>
            </a:endParaRPr>
          </a:p>
          <a:p>
            <a:pPr indent="-205422" lvl="2" marL="857250" rtl="0" algn="l">
              <a:spcBef>
                <a:spcPts val="783"/>
              </a:spcBef>
              <a:spcAft>
                <a:spcPts val="0"/>
              </a:spcAft>
              <a:buSzPts val="2200"/>
              <a:buChar char="■"/>
            </a:pPr>
            <a:r>
              <a:rPr lang="en" sz="2200">
                <a:latin typeface="Comfortaa SemiBold"/>
                <a:ea typeface="Comfortaa SemiBold"/>
                <a:cs typeface="Comfortaa SemiBold"/>
                <a:sym typeface="Comfortaa SemiBold"/>
              </a:rPr>
              <a:t>Anvil </a:t>
            </a:r>
            <a:endParaRPr sz="2200">
              <a:latin typeface="Comfortaa SemiBold"/>
              <a:ea typeface="Comfortaa SemiBold"/>
              <a:cs typeface="Comfortaa SemiBold"/>
              <a:sym typeface="Comfortaa SemiBold"/>
            </a:endParaRPr>
          </a:p>
        </p:txBody>
      </p:sp>
      <p:pic>
        <p:nvPicPr>
          <p:cNvPr id="291" name="Google Shape;291;p39"/>
          <p:cNvPicPr preferRelativeResize="0"/>
          <p:nvPr/>
        </p:nvPicPr>
        <p:blipFill rotWithShape="1">
          <a:blip r:embed="rId3">
            <a:alphaModFix/>
          </a:blip>
          <a:srcRect b="8556" l="0" r="0" t="4486"/>
          <a:stretch/>
        </p:blipFill>
        <p:spPr>
          <a:xfrm>
            <a:off x="5787425" y="1191875"/>
            <a:ext cx="3218500" cy="2798700"/>
          </a:xfrm>
          <a:prstGeom prst="rect">
            <a:avLst/>
          </a:prstGeom>
          <a:noFill/>
          <a:ln>
            <a:noFill/>
          </a:ln>
        </p:spPr>
      </p:pic>
      <p:cxnSp>
        <p:nvCxnSpPr>
          <p:cNvPr id="292" name="Google Shape;292;p39"/>
          <p:cNvCxnSpPr>
            <a:endCxn id="291" idx="1"/>
          </p:cNvCxnSpPr>
          <p:nvPr/>
        </p:nvCxnSpPr>
        <p:spPr>
          <a:xfrm flipH="1" rot="10800000">
            <a:off x="2424725" y="2591225"/>
            <a:ext cx="3362700" cy="1328100"/>
          </a:xfrm>
          <a:prstGeom prst="straightConnector1">
            <a:avLst/>
          </a:prstGeom>
          <a:noFill/>
          <a:ln cap="flat" cmpd="sng" w="38100">
            <a:solidFill>
              <a:srgbClr val="FF0000"/>
            </a:solidFill>
            <a:prstDash val="solid"/>
            <a:round/>
            <a:headEnd len="sm" w="sm" type="none"/>
            <a:tailEnd len="med" w="med" type="stealth"/>
          </a:ln>
        </p:spPr>
      </p:cxnSp>
      <p:cxnSp>
        <p:nvCxnSpPr>
          <p:cNvPr id="293" name="Google Shape;293;p39"/>
          <p:cNvCxnSpPr>
            <a:endCxn id="294" idx="1"/>
          </p:cNvCxnSpPr>
          <p:nvPr/>
        </p:nvCxnSpPr>
        <p:spPr>
          <a:xfrm>
            <a:off x="2122698" y="4380226"/>
            <a:ext cx="2345100" cy="120000"/>
          </a:xfrm>
          <a:prstGeom prst="straightConnector1">
            <a:avLst/>
          </a:prstGeom>
          <a:noFill/>
          <a:ln cap="flat" cmpd="sng" w="38100">
            <a:solidFill>
              <a:srgbClr val="FF0000"/>
            </a:solidFill>
            <a:prstDash val="solid"/>
            <a:round/>
            <a:headEnd len="sm" w="sm" type="none"/>
            <a:tailEnd len="med" w="med" type="stealth"/>
          </a:ln>
        </p:spPr>
      </p:cxnSp>
      <p:sp>
        <p:nvSpPr>
          <p:cNvPr id="295" name="Google Shape;295;p39"/>
          <p:cNvSpPr txBox="1"/>
          <p:nvPr/>
        </p:nvSpPr>
        <p:spPr>
          <a:xfrm>
            <a:off x="57375" y="57400"/>
            <a:ext cx="2950500" cy="3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u="sng">
                <a:solidFill>
                  <a:schemeClr val="dk2"/>
                </a:solidFill>
                <a:latin typeface="Comfortaa Medium"/>
                <a:ea typeface="Comfortaa Medium"/>
                <a:cs typeface="Comfortaa Medium"/>
                <a:sym typeface="Comfortaa Medium"/>
              </a:rPr>
              <a:t>Pruning Equipment</a:t>
            </a:r>
            <a:endParaRPr sz="1600" u="sng">
              <a:solidFill>
                <a:schemeClr val="dk2"/>
              </a:solidFill>
              <a:latin typeface="Comfortaa Medium"/>
              <a:ea typeface="Comfortaa Medium"/>
              <a:cs typeface="Comfortaa Medium"/>
              <a:sym typeface="Comfortaa Medium"/>
            </a:endParaRPr>
          </a:p>
        </p:txBody>
      </p:sp>
      <p:pic>
        <p:nvPicPr>
          <p:cNvPr id="294" name="Google Shape;294;p39"/>
          <p:cNvPicPr preferRelativeResize="0"/>
          <p:nvPr/>
        </p:nvPicPr>
        <p:blipFill rotWithShape="1">
          <a:blip r:embed="rId4">
            <a:alphaModFix/>
          </a:blip>
          <a:srcRect b="0" l="0" r="0" t="0"/>
          <a:stretch/>
        </p:blipFill>
        <p:spPr>
          <a:xfrm>
            <a:off x="4467798" y="3856951"/>
            <a:ext cx="2884600" cy="12865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300" name="Shape 300"/>
        <p:cNvGrpSpPr/>
        <p:nvPr/>
      </p:nvGrpSpPr>
      <p:grpSpPr>
        <a:xfrm>
          <a:off x="0" y="0"/>
          <a:ext cx="0" cy="0"/>
          <a:chOff x="0" y="0"/>
          <a:chExt cx="0" cy="0"/>
        </a:xfrm>
      </p:grpSpPr>
      <p:sp>
        <p:nvSpPr>
          <p:cNvPr id="301" name="Google Shape;301;p40"/>
          <p:cNvSpPr txBox="1"/>
          <p:nvPr>
            <p:ph type="title"/>
          </p:nvPr>
        </p:nvSpPr>
        <p:spPr>
          <a:xfrm>
            <a:off x="395779" y="355094"/>
            <a:ext cx="7543800" cy="7716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rgbClr val="FEFEFE"/>
              </a:buClr>
              <a:buSzPts val="3000"/>
              <a:buFont typeface="Century Gothic"/>
              <a:buNone/>
            </a:pPr>
            <a:r>
              <a:rPr b="1" lang="en">
                <a:latin typeface="Comfortaa"/>
                <a:ea typeface="Comfortaa"/>
                <a:cs typeface="Comfortaa"/>
                <a:sym typeface="Comfortaa"/>
              </a:rPr>
              <a:t>Loppers: (2 handed Pruners)</a:t>
            </a:r>
            <a:endParaRPr b="1">
              <a:latin typeface="Comfortaa"/>
              <a:ea typeface="Comfortaa"/>
              <a:cs typeface="Comfortaa"/>
              <a:sym typeface="Comfortaa"/>
            </a:endParaRPr>
          </a:p>
        </p:txBody>
      </p:sp>
      <p:sp>
        <p:nvSpPr>
          <p:cNvPr id="302" name="Google Shape;302;p40"/>
          <p:cNvSpPr txBox="1"/>
          <p:nvPr>
            <p:ph idx="1" type="body"/>
          </p:nvPr>
        </p:nvSpPr>
        <p:spPr>
          <a:xfrm>
            <a:off x="395775" y="1354750"/>
            <a:ext cx="4486800" cy="3599100"/>
          </a:xfrm>
          <a:prstGeom prst="rect">
            <a:avLst/>
          </a:prstGeom>
          <a:noFill/>
          <a:ln>
            <a:noFill/>
          </a:ln>
        </p:spPr>
        <p:txBody>
          <a:bodyPr anchorCtr="0" anchor="ctr" bIns="45700" lIns="91425" spcFirstLastPara="1" rIns="91425" wrap="square" tIns="45700">
            <a:noAutofit/>
          </a:bodyPr>
          <a:lstStyle/>
          <a:p>
            <a:pPr indent="-227012" lvl="1" marL="557212" rtl="0" algn="l">
              <a:spcBef>
                <a:spcPts val="0"/>
              </a:spcBef>
              <a:spcAft>
                <a:spcPts val="0"/>
              </a:spcAft>
              <a:buSzPts val="2200"/>
              <a:buChar char="○"/>
            </a:pPr>
            <a:r>
              <a:rPr lang="en" sz="2200">
                <a:latin typeface="Comfortaa SemiBold"/>
                <a:ea typeface="Comfortaa SemiBold"/>
                <a:cs typeface="Comfortaa SemiBold"/>
                <a:sym typeface="Comfortaa SemiBold"/>
              </a:rPr>
              <a:t>Larger sized stems</a:t>
            </a:r>
            <a:endParaRPr sz="1400">
              <a:latin typeface="Comfortaa SemiBold"/>
              <a:ea typeface="Comfortaa SemiBold"/>
              <a:cs typeface="Comfortaa SemiBold"/>
              <a:sym typeface="Comfortaa SemiBold"/>
            </a:endParaRPr>
          </a:p>
          <a:p>
            <a:pPr indent="-227012" lvl="1" marL="557212" rtl="0" algn="l">
              <a:spcBef>
                <a:spcPts val="850"/>
              </a:spcBef>
              <a:spcAft>
                <a:spcPts val="0"/>
              </a:spcAft>
              <a:buSzPts val="2200"/>
              <a:buFont typeface="Comfortaa SemiBold"/>
              <a:buChar char="○"/>
            </a:pPr>
            <a:r>
              <a:rPr lang="en" sz="2200">
                <a:latin typeface="Comfortaa SemiBold"/>
                <a:ea typeface="Comfortaa SemiBold"/>
                <a:cs typeface="Comfortaa SemiBold"/>
                <a:sym typeface="Comfortaa SemiBold"/>
              </a:rPr>
              <a:t>Look for “bumpers”,  cushioning mechanism near the blades</a:t>
            </a:r>
            <a:endParaRPr sz="1400">
              <a:latin typeface="Comfortaa SemiBold"/>
              <a:ea typeface="Comfortaa SemiBold"/>
              <a:cs typeface="Comfortaa SemiBold"/>
              <a:sym typeface="Comfortaa SemiBold"/>
            </a:endParaRPr>
          </a:p>
          <a:p>
            <a:pPr indent="-227012" lvl="1" marL="557212" rtl="0" algn="l">
              <a:spcBef>
                <a:spcPts val="850"/>
              </a:spcBef>
              <a:spcAft>
                <a:spcPts val="0"/>
              </a:spcAft>
              <a:buSzPts val="2200"/>
              <a:buFont typeface="Comfortaa SemiBold"/>
              <a:buChar char="○"/>
            </a:pPr>
            <a:r>
              <a:rPr lang="en" sz="2200">
                <a:latin typeface="Comfortaa SemiBold"/>
                <a:ea typeface="Comfortaa SemiBold"/>
                <a:cs typeface="Comfortaa SemiBold"/>
                <a:sym typeface="Comfortaa SemiBold"/>
              </a:rPr>
              <a:t>Look for a removable bolt so blade can be replaced</a:t>
            </a:r>
            <a:endParaRPr sz="1400">
              <a:latin typeface="Comfortaa SemiBold"/>
              <a:ea typeface="Comfortaa SemiBold"/>
              <a:cs typeface="Comfortaa SemiBold"/>
              <a:sym typeface="Comfortaa SemiBold"/>
            </a:endParaRPr>
          </a:p>
          <a:p>
            <a:pPr indent="-227012" lvl="1" marL="557212" rtl="0" algn="l">
              <a:spcBef>
                <a:spcPts val="850"/>
              </a:spcBef>
              <a:spcAft>
                <a:spcPts val="0"/>
              </a:spcAft>
              <a:buSzPts val="2200"/>
              <a:buFont typeface="Comfortaa SemiBold"/>
              <a:buChar char="○"/>
            </a:pPr>
            <a:r>
              <a:rPr lang="en" sz="2200">
                <a:latin typeface="Comfortaa SemiBold"/>
                <a:ea typeface="Comfortaa SemiBold"/>
                <a:cs typeface="Comfortaa SemiBold"/>
                <a:sym typeface="Comfortaa SemiBold"/>
              </a:rPr>
              <a:t>Also comes in Bypass, Anvil, or Ratchet</a:t>
            </a:r>
            <a:endParaRPr sz="3800">
              <a:latin typeface="Comfortaa SemiBold"/>
              <a:ea typeface="Comfortaa SemiBold"/>
              <a:cs typeface="Comfortaa SemiBold"/>
              <a:sym typeface="Comfortaa SemiBold"/>
            </a:endParaRPr>
          </a:p>
        </p:txBody>
      </p:sp>
      <p:pic>
        <p:nvPicPr>
          <p:cNvPr id="303" name="Google Shape;303;p40"/>
          <p:cNvPicPr preferRelativeResize="0"/>
          <p:nvPr/>
        </p:nvPicPr>
        <p:blipFill rotWithShape="1">
          <a:blip r:embed="rId3">
            <a:alphaModFix/>
          </a:blip>
          <a:srcRect b="0" l="0" r="0" t="0"/>
          <a:stretch/>
        </p:blipFill>
        <p:spPr>
          <a:xfrm>
            <a:off x="5407575" y="3203200"/>
            <a:ext cx="3001550" cy="1876250"/>
          </a:xfrm>
          <a:prstGeom prst="rect">
            <a:avLst/>
          </a:prstGeom>
          <a:noFill/>
          <a:ln>
            <a:noFill/>
          </a:ln>
        </p:spPr>
      </p:pic>
      <p:pic>
        <p:nvPicPr>
          <p:cNvPr descr="Bahco 20&quot; Professional Bypass Loppers with Steel Handles" id="304" name="Google Shape;304;p40"/>
          <p:cNvPicPr preferRelativeResize="0"/>
          <p:nvPr/>
        </p:nvPicPr>
        <p:blipFill>
          <a:blip r:embed="rId4">
            <a:alphaModFix/>
          </a:blip>
          <a:stretch>
            <a:fillRect/>
          </a:stretch>
        </p:blipFill>
        <p:spPr>
          <a:xfrm rot="5400000">
            <a:off x="5455513" y="743437"/>
            <a:ext cx="3468424" cy="2168550"/>
          </a:xfrm>
          <a:prstGeom prst="rect">
            <a:avLst/>
          </a:prstGeom>
          <a:noFill/>
          <a:ln>
            <a:noFill/>
          </a:ln>
        </p:spPr>
      </p:pic>
      <p:cxnSp>
        <p:nvCxnSpPr>
          <p:cNvPr id="305" name="Google Shape;305;p40"/>
          <p:cNvCxnSpPr/>
          <p:nvPr/>
        </p:nvCxnSpPr>
        <p:spPr>
          <a:xfrm flipH="1" rot="10800000">
            <a:off x="3958975" y="1136925"/>
            <a:ext cx="3203700" cy="1057200"/>
          </a:xfrm>
          <a:prstGeom prst="straightConnector1">
            <a:avLst/>
          </a:prstGeom>
          <a:noFill/>
          <a:ln cap="flat" cmpd="sng" w="38100">
            <a:solidFill>
              <a:srgbClr val="FF0000"/>
            </a:solidFill>
            <a:prstDash val="solid"/>
            <a:round/>
            <a:headEnd len="sm" w="sm" type="none"/>
            <a:tailEnd len="med" w="med" type="stealth"/>
          </a:ln>
        </p:spPr>
      </p:cxnSp>
      <p:cxnSp>
        <p:nvCxnSpPr>
          <p:cNvPr id="306" name="Google Shape;306;p40"/>
          <p:cNvCxnSpPr/>
          <p:nvPr/>
        </p:nvCxnSpPr>
        <p:spPr>
          <a:xfrm flipH="1" rot="10800000">
            <a:off x="3513800" y="4388275"/>
            <a:ext cx="2480400" cy="333900"/>
          </a:xfrm>
          <a:prstGeom prst="straightConnector1">
            <a:avLst/>
          </a:prstGeom>
          <a:noFill/>
          <a:ln cap="flat" cmpd="sng" w="38100">
            <a:solidFill>
              <a:srgbClr val="FF0000"/>
            </a:solidFill>
            <a:prstDash val="solid"/>
            <a:round/>
            <a:headEnd len="sm" w="sm" type="none"/>
            <a:tailEnd len="med" w="med" type="stealth"/>
          </a:ln>
        </p:spPr>
      </p:cxnSp>
      <p:sp>
        <p:nvSpPr>
          <p:cNvPr id="307" name="Google Shape;307;p40"/>
          <p:cNvSpPr txBox="1"/>
          <p:nvPr/>
        </p:nvSpPr>
        <p:spPr>
          <a:xfrm>
            <a:off x="57375" y="57400"/>
            <a:ext cx="2950500" cy="3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u="sng">
                <a:solidFill>
                  <a:schemeClr val="dk2"/>
                </a:solidFill>
                <a:latin typeface="Comfortaa Medium"/>
                <a:ea typeface="Comfortaa Medium"/>
                <a:cs typeface="Comfortaa Medium"/>
                <a:sym typeface="Comfortaa Medium"/>
              </a:rPr>
              <a:t>Pruning Equipment</a:t>
            </a:r>
            <a:endParaRPr sz="1600" u="sng">
              <a:solidFill>
                <a:schemeClr val="dk2"/>
              </a:solidFill>
              <a:latin typeface="Comfortaa Medium"/>
              <a:ea typeface="Comfortaa Medium"/>
              <a:cs typeface="Comfortaa Medium"/>
              <a:sym typeface="Comfortaa Medium"/>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312" name="Shape 312"/>
        <p:cNvGrpSpPr/>
        <p:nvPr/>
      </p:nvGrpSpPr>
      <p:grpSpPr>
        <a:xfrm>
          <a:off x="0" y="0"/>
          <a:ext cx="0" cy="0"/>
          <a:chOff x="0" y="0"/>
          <a:chExt cx="0" cy="0"/>
        </a:xfrm>
      </p:grpSpPr>
      <p:sp>
        <p:nvSpPr>
          <p:cNvPr id="313" name="Google Shape;313;p41"/>
          <p:cNvSpPr txBox="1"/>
          <p:nvPr>
            <p:ph type="title"/>
          </p:nvPr>
        </p:nvSpPr>
        <p:spPr>
          <a:xfrm>
            <a:off x="214550" y="252346"/>
            <a:ext cx="7543800" cy="10287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rgbClr val="FEFEFE"/>
              </a:buClr>
              <a:buSzPts val="3000"/>
              <a:buFont typeface="Century Gothic"/>
              <a:buNone/>
            </a:pPr>
            <a:r>
              <a:rPr b="1" lang="en">
                <a:latin typeface="Comfortaa"/>
                <a:ea typeface="Comfortaa"/>
                <a:cs typeface="Comfortaa"/>
                <a:sym typeface="Comfortaa"/>
              </a:rPr>
              <a:t>Hand Pruning Saws:</a:t>
            </a:r>
            <a:endParaRPr b="1">
              <a:latin typeface="Comfortaa"/>
              <a:ea typeface="Comfortaa"/>
              <a:cs typeface="Comfortaa"/>
              <a:sym typeface="Comfortaa"/>
            </a:endParaRPr>
          </a:p>
        </p:txBody>
      </p:sp>
      <p:sp>
        <p:nvSpPr>
          <p:cNvPr id="314" name="Google Shape;314;p41"/>
          <p:cNvSpPr txBox="1"/>
          <p:nvPr>
            <p:ph idx="1" type="body"/>
          </p:nvPr>
        </p:nvSpPr>
        <p:spPr>
          <a:xfrm>
            <a:off x="267450" y="1354750"/>
            <a:ext cx="3826800" cy="3272100"/>
          </a:xfrm>
          <a:prstGeom prst="rect">
            <a:avLst/>
          </a:prstGeom>
          <a:noFill/>
          <a:ln>
            <a:noFill/>
          </a:ln>
        </p:spPr>
        <p:txBody>
          <a:bodyPr anchorCtr="0" anchor="ctr" bIns="45700" lIns="91425" spcFirstLastPara="1" rIns="91425" wrap="square" tIns="45700">
            <a:normAutofit/>
          </a:bodyPr>
          <a:lstStyle/>
          <a:p>
            <a:pPr indent="-239712" lvl="1" marL="557212" rtl="0" algn="l">
              <a:spcBef>
                <a:spcPts val="0"/>
              </a:spcBef>
              <a:spcAft>
                <a:spcPts val="0"/>
              </a:spcAft>
              <a:buSzPts val="2400"/>
              <a:buChar char="○"/>
            </a:pPr>
            <a:r>
              <a:rPr lang="en" sz="2400">
                <a:latin typeface="Comfortaa SemiBold"/>
                <a:ea typeface="Comfortaa SemiBold"/>
                <a:cs typeface="Comfortaa SemiBold"/>
                <a:sym typeface="Comfortaa SemiBold"/>
              </a:rPr>
              <a:t>B</a:t>
            </a:r>
            <a:r>
              <a:rPr lang="en" sz="2400">
                <a:latin typeface="Comfortaa SemiBold"/>
                <a:ea typeface="Comfortaa SemiBold"/>
                <a:cs typeface="Comfortaa SemiBold"/>
                <a:sym typeface="Comfortaa SemiBold"/>
              </a:rPr>
              <a:t>ranches 2” diameter or more</a:t>
            </a:r>
            <a:endParaRPr sz="1800">
              <a:latin typeface="Comfortaa SemiBold"/>
              <a:ea typeface="Comfortaa SemiBold"/>
              <a:cs typeface="Comfortaa SemiBold"/>
              <a:sym typeface="Comfortaa SemiBold"/>
            </a:endParaRPr>
          </a:p>
          <a:p>
            <a:pPr indent="-239712" lvl="1" marL="557212" rtl="0" algn="l">
              <a:spcBef>
                <a:spcPts val="850"/>
              </a:spcBef>
              <a:spcAft>
                <a:spcPts val="0"/>
              </a:spcAft>
              <a:buSzPts val="2400"/>
              <a:buFont typeface="Comfortaa SemiBold"/>
              <a:buChar char="○"/>
            </a:pPr>
            <a:r>
              <a:rPr lang="en" sz="2400">
                <a:latin typeface="Comfortaa SemiBold"/>
                <a:ea typeface="Comfortaa SemiBold"/>
                <a:cs typeface="Comfortaa SemiBold"/>
                <a:sym typeface="Comfortaa SemiBold"/>
              </a:rPr>
              <a:t>Easy to maneuver in tight branch crotches</a:t>
            </a:r>
            <a:endParaRPr sz="2400">
              <a:latin typeface="Comfortaa SemiBold"/>
              <a:ea typeface="Comfortaa SemiBold"/>
              <a:cs typeface="Comfortaa SemiBold"/>
              <a:sym typeface="Comfortaa SemiBold"/>
            </a:endParaRPr>
          </a:p>
          <a:p>
            <a:pPr indent="-239712" lvl="1" marL="557212" rtl="0" algn="l">
              <a:spcBef>
                <a:spcPts val="850"/>
              </a:spcBef>
              <a:spcAft>
                <a:spcPts val="0"/>
              </a:spcAft>
              <a:buSzPts val="2400"/>
              <a:buFont typeface="Comfortaa SemiBold"/>
              <a:buChar char="○"/>
            </a:pPr>
            <a:r>
              <a:rPr lang="en" sz="2400">
                <a:latin typeface="Comfortaa SemiBold"/>
                <a:ea typeface="Comfortaa SemiBold"/>
                <a:cs typeface="Comfortaa SemiBold"/>
                <a:sym typeface="Comfortaa SemiBold"/>
              </a:rPr>
              <a:t>Come in static or foldable designs</a:t>
            </a:r>
            <a:endParaRPr sz="2400">
              <a:latin typeface="Comfortaa SemiBold"/>
              <a:ea typeface="Comfortaa SemiBold"/>
              <a:cs typeface="Comfortaa SemiBold"/>
              <a:sym typeface="Comfortaa SemiBold"/>
            </a:endParaRPr>
          </a:p>
        </p:txBody>
      </p:sp>
      <p:pic>
        <p:nvPicPr>
          <p:cNvPr id="315" name="Google Shape;315;p41"/>
          <p:cNvPicPr preferRelativeResize="0"/>
          <p:nvPr/>
        </p:nvPicPr>
        <p:blipFill rotWithShape="1">
          <a:blip r:embed="rId3">
            <a:alphaModFix/>
          </a:blip>
          <a:srcRect b="0" l="0" r="0" t="0"/>
          <a:stretch/>
        </p:blipFill>
        <p:spPr>
          <a:xfrm>
            <a:off x="4387052" y="174101"/>
            <a:ext cx="2482975" cy="2234675"/>
          </a:xfrm>
          <a:prstGeom prst="rect">
            <a:avLst/>
          </a:prstGeom>
          <a:noFill/>
          <a:ln>
            <a:noFill/>
          </a:ln>
        </p:spPr>
      </p:pic>
      <p:pic>
        <p:nvPicPr>
          <p:cNvPr id="316" name="Google Shape;316;p41"/>
          <p:cNvPicPr preferRelativeResize="0"/>
          <p:nvPr/>
        </p:nvPicPr>
        <p:blipFill rotWithShape="1">
          <a:blip r:embed="rId4">
            <a:alphaModFix/>
          </a:blip>
          <a:srcRect b="0" l="0" r="0" t="0"/>
          <a:stretch/>
        </p:blipFill>
        <p:spPr>
          <a:xfrm>
            <a:off x="6122679" y="1343214"/>
            <a:ext cx="2766361" cy="2072825"/>
          </a:xfrm>
          <a:prstGeom prst="rect">
            <a:avLst/>
          </a:prstGeom>
          <a:noFill/>
          <a:ln>
            <a:noFill/>
          </a:ln>
        </p:spPr>
      </p:pic>
      <p:sp>
        <p:nvSpPr>
          <p:cNvPr id="317" name="Google Shape;317;p41"/>
          <p:cNvSpPr txBox="1"/>
          <p:nvPr/>
        </p:nvSpPr>
        <p:spPr>
          <a:xfrm>
            <a:off x="57375" y="57400"/>
            <a:ext cx="2950500" cy="3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u="sng">
                <a:solidFill>
                  <a:schemeClr val="dk2"/>
                </a:solidFill>
                <a:latin typeface="Comfortaa Medium"/>
                <a:ea typeface="Comfortaa Medium"/>
                <a:cs typeface="Comfortaa Medium"/>
                <a:sym typeface="Comfortaa Medium"/>
              </a:rPr>
              <a:t>Pruning Equipment</a:t>
            </a:r>
            <a:endParaRPr sz="1600" u="sng">
              <a:solidFill>
                <a:schemeClr val="dk2"/>
              </a:solidFill>
              <a:latin typeface="Comfortaa Medium"/>
              <a:ea typeface="Comfortaa Medium"/>
              <a:cs typeface="Comfortaa Medium"/>
              <a:sym typeface="Comfortaa Medium"/>
            </a:endParaRPr>
          </a:p>
        </p:txBody>
      </p:sp>
      <p:pic>
        <p:nvPicPr>
          <p:cNvPr id="318" name="Google Shape;318;p41"/>
          <p:cNvPicPr preferRelativeResize="0"/>
          <p:nvPr/>
        </p:nvPicPr>
        <p:blipFill rotWithShape="1">
          <a:blip r:embed="rId5">
            <a:alphaModFix/>
          </a:blip>
          <a:srcRect b="0" l="0" r="0" t="0"/>
          <a:stretch/>
        </p:blipFill>
        <p:spPr>
          <a:xfrm>
            <a:off x="4040425" y="3374875"/>
            <a:ext cx="3448250" cy="17241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323" name="Shape 323"/>
        <p:cNvGrpSpPr/>
        <p:nvPr/>
      </p:nvGrpSpPr>
      <p:grpSpPr>
        <a:xfrm>
          <a:off x="0" y="0"/>
          <a:ext cx="0" cy="0"/>
          <a:chOff x="0" y="0"/>
          <a:chExt cx="0" cy="0"/>
        </a:xfrm>
      </p:grpSpPr>
      <p:sp>
        <p:nvSpPr>
          <p:cNvPr id="324" name="Google Shape;324;p42"/>
          <p:cNvSpPr txBox="1"/>
          <p:nvPr>
            <p:ph type="title"/>
          </p:nvPr>
        </p:nvSpPr>
        <p:spPr>
          <a:xfrm>
            <a:off x="352325" y="184971"/>
            <a:ext cx="7543800" cy="10287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rgbClr val="FEFEFE"/>
              </a:buClr>
              <a:buSzPts val="3000"/>
              <a:buFont typeface="Century Gothic"/>
              <a:buNone/>
            </a:pPr>
            <a:r>
              <a:rPr b="1" lang="en">
                <a:latin typeface="Comfortaa"/>
                <a:ea typeface="Comfortaa"/>
                <a:cs typeface="Comfortaa"/>
                <a:sym typeface="Comfortaa"/>
              </a:rPr>
              <a:t>Other Tools…</a:t>
            </a:r>
            <a:endParaRPr b="1">
              <a:latin typeface="Comfortaa"/>
              <a:ea typeface="Comfortaa"/>
              <a:cs typeface="Comfortaa"/>
              <a:sym typeface="Comfortaa"/>
            </a:endParaRPr>
          </a:p>
        </p:txBody>
      </p:sp>
      <p:sp>
        <p:nvSpPr>
          <p:cNvPr id="325" name="Google Shape;325;p42"/>
          <p:cNvSpPr txBox="1"/>
          <p:nvPr>
            <p:ph idx="1" type="body"/>
          </p:nvPr>
        </p:nvSpPr>
        <p:spPr>
          <a:xfrm>
            <a:off x="352325" y="1262925"/>
            <a:ext cx="4574700" cy="3636300"/>
          </a:xfrm>
          <a:prstGeom prst="rect">
            <a:avLst/>
          </a:prstGeom>
          <a:noFill/>
          <a:ln>
            <a:noFill/>
          </a:ln>
        </p:spPr>
        <p:txBody>
          <a:bodyPr anchorCtr="0" anchor="ctr" bIns="45700" lIns="91425" spcFirstLastPara="1" rIns="91425" wrap="square" tIns="45700">
            <a:normAutofit/>
          </a:bodyPr>
          <a:lstStyle/>
          <a:p>
            <a:pPr indent="-406400" lvl="0" marL="457200" rtl="0" algn="l">
              <a:spcBef>
                <a:spcPts val="0"/>
              </a:spcBef>
              <a:spcAft>
                <a:spcPts val="0"/>
              </a:spcAft>
              <a:buSzPts val="2800"/>
              <a:buFont typeface="Comfortaa SemiBold"/>
              <a:buChar char="●"/>
            </a:pPr>
            <a:r>
              <a:rPr lang="en" sz="2800">
                <a:latin typeface="Comfortaa SemiBold"/>
                <a:ea typeface="Comfortaa SemiBold"/>
                <a:cs typeface="Comfortaa SemiBold"/>
                <a:sym typeface="Comfortaa SemiBold"/>
              </a:rPr>
              <a:t>Hedge Trimmers</a:t>
            </a:r>
            <a:endParaRPr sz="2350">
              <a:latin typeface="Comfortaa SemiBold"/>
              <a:ea typeface="Comfortaa SemiBold"/>
              <a:cs typeface="Comfortaa SemiBold"/>
              <a:sym typeface="Comfortaa SemiBold"/>
            </a:endParaRPr>
          </a:p>
          <a:p>
            <a:pPr indent="0" lvl="0" marL="1371600" rtl="0" algn="l">
              <a:spcBef>
                <a:spcPts val="0"/>
              </a:spcBef>
              <a:spcAft>
                <a:spcPts val="0"/>
              </a:spcAft>
              <a:buNone/>
            </a:pPr>
            <a:r>
              <a:t/>
            </a:r>
            <a:endParaRPr sz="2600">
              <a:latin typeface="Comfortaa SemiBold"/>
              <a:ea typeface="Comfortaa SemiBold"/>
              <a:cs typeface="Comfortaa SemiBold"/>
              <a:sym typeface="Comfortaa SemiBold"/>
            </a:endParaRPr>
          </a:p>
          <a:p>
            <a:pPr indent="-406400" lvl="0" marL="457200" rtl="0" algn="l">
              <a:spcBef>
                <a:spcPts val="810"/>
              </a:spcBef>
              <a:spcAft>
                <a:spcPts val="0"/>
              </a:spcAft>
              <a:buSzPts val="2800"/>
              <a:buFont typeface="Comfortaa SemiBold"/>
              <a:buChar char="●"/>
            </a:pPr>
            <a:r>
              <a:rPr lang="en" sz="2800">
                <a:latin typeface="Comfortaa SemiBold"/>
                <a:ea typeface="Comfortaa SemiBold"/>
                <a:cs typeface="Comfortaa SemiBold"/>
                <a:sym typeface="Comfortaa SemiBold"/>
              </a:rPr>
              <a:t>Pole Pruners</a:t>
            </a:r>
            <a:endParaRPr sz="2800">
              <a:latin typeface="Comfortaa SemiBold"/>
              <a:ea typeface="Comfortaa SemiBold"/>
              <a:cs typeface="Comfortaa SemiBold"/>
              <a:sym typeface="Comfortaa SemiBold"/>
            </a:endParaRPr>
          </a:p>
          <a:p>
            <a:pPr indent="0" lvl="0" marL="1371600" rtl="0" algn="l">
              <a:spcBef>
                <a:spcPts val="810"/>
              </a:spcBef>
              <a:spcAft>
                <a:spcPts val="0"/>
              </a:spcAft>
              <a:buNone/>
            </a:pPr>
            <a:r>
              <a:t/>
            </a:r>
            <a:endParaRPr sz="2800">
              <a:latin typeface="Comfortaa SemiBold"/>
              <a:ea typeface="Comfortaa SemiBold"/>
              <a:cs typeface="Comfortaa SemiBold"/>
              <a:sym typeface="Comfortaa SemiBold"/>
            </a:endParaRPr>
          </a:p>
          <a:p>
            <a:pPr indent="-406400" lvl="0" marL="457200" rtl="0" algn="l">
              <a:spcBef>
                <a:spcPts val="810"/>
              </a:spcBef>
              <a:spcAft>
                <a:spcPts val="0"/>
              </a:spcAft>
              <a:buSzPts val="2800"/>
              <a:buFont typeface="Comfortaa SemiBold"/>
              <a:buChar char="●"/>
            </a:pPr>
            <a:r>
              <a:rPr lang="en" sz="2600">
                <a:latin typeface="Comfortaa SemiBold"/>
                <a:ea typeface="Comfortaa SemiBold"/>
                <a:cs typeface="Comfortaa SemiBold"/>
                <a:sym typeface="Comfortaa SemiBold"/>
              </a:rPr>
              <a:t>Chainsaws</a:t>
            </a:r>
            <a:endParaRPr sz="2600">
              <a:latin typeface="Comfortaa SemiBold"/>
              <a:ea typeface="Comfortaa SemiBold"/>
              <a:cs typeface="Comfortaa SemiBold"/>
              <a:sym typeface="Comfortaa SemiBold"/>
            </a:endParaRPr>
          </a:p>
        </p:txBody>
      </p:sp>
      <p:pic>
        <p:nvPicPr>
          <p:cNvPr id="326" name="Google Shape;326;p42"/>
          <p:cNvPicPr preferRelativeResize="0"/>
          <p:nvPr/>
        </p:nvPicPr>
        <p:blipFill rotWithShape="1">
          <a:blip r:embed="rId3">
            <a:alphaModFix/>
          </a:blip>
          <a:srcRect b="0" l="0" r="0" t="0"/>
          <a:stretch/>
        </p:blipFill>
        <p:spPr>
          <a:xfrm>
            <a:off x="3489625" y="364850"/>
            <a:ext cx="3355001" cy="1392050"/>
          </a:xfrm>
          <a:prstGeom prst="rect">
            <a:avLst/>
          </a:prstGeom>
          <a:noFill/>
          <a:ln>
            <a:noFill/>
          </a:ln>
        </p:spPr>
      </p:pic>
      <p:pic>
        <p:nvPicPr>
          <p:cNvPr id="327" name="Google Shape;327;p42"/>
          <p:cNvPicPr preferRelativeResize="0"/>
          <p:nvPr/>
        </p:nvPicPr>
        <p:blipFill rotWithShape="1">
          <a:blip r:embed="rId4">
            <a:alphaModFix/>
          </a:blip>
          <a:srcRect b="0" l="0" r="0" t="0"/>
          <a:stretch/>
        </p:blipFill>
        <p:spPr>
          <a:xfrm>
            <a:off x="6971761" y="184975"/>
            <a:ext cx="1973939" cy="4885275"/>
          </a:xfrm>
          <a:prstGeom prst="rect">
            <a:avLst/>
          </a:prstGeom>
          <a:noFill/>
          <a:ln>
            <a:noFill/>
          </a:ln>
        </p:spPr>
      </p:pic>
      <p:sp>
        <p:nvSpPr>
          <p:cNvPr id="328" name="Google Shape;328;p42"/>
          <p:cNvSpPr txBox="1"/>
          <p:nvPr/>
        </p:nvSpPr>
        <p:spPr>
          <a:xfrm>
            <a:off x="57375" y="57400"/>
            <a:ext cx="2950500" cy="3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u="sng">
                <a:solidFill>
                  <a:schemeClr val="dk2"/>
                </a:solidFill>
                <a:latin typeface="Comfortaa Medium"/>
                <a:ea typeface="Comfortaa Medium"/>
                <a:cs typeface="Comfortaa Medium"/>
                <a:sym typeface="Comfortaa Medium"/>
              </a:rPr>
              <a:t>Pruning Equipment</a:t>
            </a:r>
            <a:endParaRPr sz="1600" u="sng">
              <a:solidFill>
                <a:schemeClr val="dk2"/>
              </a:solidFill>
              <a:latin typeface="Comfortaa Medium"/>
              <a:ea typeface="Comfortaa Medium"/>
              <a:cs typeface="Comfortaa Medium"/>
              <a:sym typeface="Comfortaa Medium"/>
            </a:endParaRPr>
          </a:p>
        </p:txBody>
      </p:sp>
      <p:pic>
        <p:nvPicPr>
          <p:cNvPr id="329" name="Google Shape;329;p42"/>
          <p:cNvPicPr preferRelativeResize="0"/>
          <p:nvPr/>
        </p:nvPicPr>
        <p:blipFill rotWithShape="1">
          <a:blip r:embed="rId5">
            <a:alphaModFix/>
          </a:blip>
          <a:srcRect b="0" l="0" r="0" t="0"/>
          <a:stretch/>
        </p:blipFill>
        <p:spPr>
          <a:xfrm>
            <a:off x="3673000" y="3183147"/>
            <a:ext cx="3171625" cy="1887100"/>
          </a:xfrm>
          <a:prstGeom prst="rect">
            <a:avLst/>
          </a:prstGeom>
          <a:noFill/>
          <a:ln>
            <a:noFill/>
          </a:ln>
        </p:spPr>
      </p:pic>
      <p:pic>
        <p:nvPicPr>
          <p:cNvPr id="330" name="Google Shape;330;p42"/>
          <p:cNvPicPr preferRelativeResize="0"/>
          <p:nvPr/>
        </p:nvPicPr>
        <p:blipFill rotWithShape="1">
          <a:blip r:embed="rId6">
            <a:alphaModFix/>
          </a:blip>
          <a:srcRect b="0" l="0" r="0" t="0"/>
          <a:stretch/>
        </p:blipFill>
        <p:spPr>
          <a:xfrm>
            <a:off x="4198200" y="1708000"/>
            <a:ext cx="2590575" cy="17275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335" name="Shape 335"/>
        <p:cNvGrpSpPr/>
        <p:nvPr/>
      </p:nvGrpSpPr>
      <p:grpSpPr>
        <a:xfrm>
          <a:off x="0" y="0"/>
          <a:ext cx="0" cy="0"/>
          <a:chOff x="0" y="0"/>
          <a:chExt cx="0" cy="0"/>
        </a:xfrm>
      </p:grpSpPr>
      <p:sp>
        <p:nvSpPr>
          <p:cNvPr id="336" name="Google Shape;336;p43"/>
          <p:cNvSpPr txBox="1"/>
          <p:nvPr>
            <p:ph type="title"/>
          </p:nvPr>
        </p:nvSpPr>
        <p:spPr>
          <a:xfrm>
            <a:off x="199775" y="547675"/>
            <a:ext cx="7543800" cy="6981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rgbClr val="FEFEFE"/>
              </a:buClr>
              <a:buSzPts val="3000"/>
              <a:buFont typeface="Century Gothic"/>
              <a:buNone/>
            </a:pPr>
            <a:r>
              <a:rPr b="1" lang="en" sz="2700">
                <a:latin typeface="Comfortaa"/>
                <a:ea typeface="Comfortaa"/>
                <a:cs typeface="Comfortaa"/>
                <a:sym typeface="Comfortaa"/>
              </a:rPr>
              <a:t>Caring for Pruning Equipment</a:t>
            </a:r>
            <a:endParaRPr b="1" sz="2700">
              <a:latin typeface="Comfortaa"/>
              <a:ea typeface="Comfortaa"/>
              <a:cs typeface="Comfortaa"/>
              <a:sym typeface="Comfortaa"/>
            </a:endParaRPr>
          </a:p>
        </p:txBody>
      </p:sp>
      <p:sp>
        <p:nvSpPr>
          <p:cNvPr id="337" name="Google Shape;337;p43"/>
          <p:cNvSpPr txBox="1"/>
          <p:nvPr>
            <p:ph idx="1" type="body"/>
          </p:nvPr>
        </p:nvSpPr>
        <p:spPr>
          <a:xfrm>
            <a:off x="403275" y="1357150"/>
            <a:ext cx="4168800" cy="3699000"/>
          </a:xfrm>
          <a:prstGeom prst="rect">
            <a:avLst/>
          </a:prstGeom>
          <a:noFill/>
          <a:ln>
            <a:noFill/>
          </a:ln>
        </p:spPr>
        <p:txBody>
          <a:bodyPr anchorCtr="0" anchor="ctr" bIns="45700" lIns="91425" spcFirstLastPara="1" rIns="91425" wrap="square" tIns="45700">
            <a:noAutofit/>
          </a:bodyPr>
          <a:lstStyle/>
          <a:p>
            <a:pPr indent="-327025" lvl="0" marL="257175" rtl="0" algn="l">
              <a:spcBef>
                <a:spcPts val="770"/>
              </a:spcBef>
              <a:spcAft>
                <a:spcPts val="0"/>
              </a:spcAft>
              <a:buSzPts val="2700"/>
              <a:buFont typeface="Comfortaa Medium"/>
              <a:buChar char="●"/>
            </a:pPr>
            <a:r>
              <a:rPr lang="en" sz="2700">
                <a:latin typeface="Comfortaa Medium"/>
                <a:ea typeface="Comfortaa Medium"/>
                <a:cs typeface="Comfortaa Medium"/>
                <a:sym typeface="Comfortaa Medium"/>
              </a:rPr>
              <a:t>Maintain</a:t>
            </a:r>
            <a:endParaRPr sz="2450">
              <a:latin typeface="Comfortaa Medium"/>
              <a:ea typeface="Comfortaa Medium"/>
              <a:cs typeface="Comfortaa Medium"/>
              <a:sym typeface="Comfortaa Medium"/>
            </a:endParaRPr>
          </a:p>
          <a:p>
            <a:pPr indent="-284162" lvl="1" marL="557212" rtl="0" algn="l">
              <a:spcBef>
                <a:spcPts val="770"/>
              </a:spcBef>
              <a:spcAft>
                <a:spcPts val="0"/>
              </a:spcAft>
              <a:buSzPts val="2700"/>
              <a:buFont typeface="Comfortaa Medium"/>
              <a:buChar char="○"/>
            </a:pPr>
            <a:r>
              <a:rPr lang="en" sz="2700">
                <a:latin typeface="Comfortaa Medium"/>
                <a:ea typeface="Comfortaa Medium"/>
                <a:cs typeface="Comfortaa Medium"/>
                <a:sym typeface="Comfortaa Medium"/>
              </a:rPr>
              <a:t>Clean </a:t>
            </a:r>
            <a:endParaRPr sz="2300">
              <a:latin typeface="Comfortaa Medium"/>
              <a:ea typeface="Comfortaa Medium"/>
              <a:cs typeface="Comfortaa Medium"/>
              <a:sym typeface="Comfortaa Medium"/>
            </a:endParaRPr>
          </a:p>
          <a:p>
            <a:pPr indent="-284162" lvl="1" marL="557212" rtl="0" algn="l">
              <a:spcBef>
                <a:spcPts val="770"/>
              </a:spcBef>
              <a:spcAft>
                <a:spcPts val="0"/>
              </a:spcAft>
              <a:buSzPts val="2700"/>
              <a:buFont typeface="Comfortaa Medium"/>
              <a:buChar char="○"/>
            </a:pPr>
            <a:r>
              <a:rPr lang="en" sz="2700">
                <a:latin typeface="Comfortaa Medium"/>
                <a:ea typeface="Comfortaa Medium"/>
                <a:cs typeface="Comfortaa Medium"/>
                <a:sym typeface="Comfortaa Medium"/>
              </a:rPr>
              <a:t>Sharpen </a:t>
            </a:r>
            <a:endParaRPr sz="2300">
              <a:latin typeface="Comfortaa Medium"/>
              <a:ea typeface="Comfortaa Medium"/>
              <a:cs typeface="Comfortaa Medium"/>
              <a:sym typeface="Comfortaa Medium"/>
            </a:endParaRPr>
          </a:p>
          <a:p>
            <a:pPr indent="-284162" lvl="1" marL="557212" rtl="0" algn="l">
              <a:spcBef>
                <a:spcPts val="770"/>
              </a:spcBef>
              <a:spcAft>
                <a:spcPts val="0"/>
              </a:spcAft>
              <a:buSzPts val="2700"/>
              <a:buFont typeface="Comfortaa Medium"/>
              <a:buChar char="○"/>
            </a:pPr>
            <a:r>
              <a:rPr lang="en" sz="2700">
                <a:latin typeface="Comfortaa Medium"/>
                <a:ea typeface="Comfortaa Medium"/>
                <a:cs typeface="Comfortaa Medium"/>
                <a:sym typeface="Comfortaa Medium"/>
              </a:rPr>
              <a:t>Oil </a:t>
            </a:r>
            <a:endParaRPr sz="2300">
              <a:latin typeface="Comfortaa Medium"/>
              <a:ea typeface="Comfortaa Medium"/>
              <a:cs typeface="Comfortaa Medium"/>
              <a:sym typeface="Comfortaa Medium"/>
            </a:endParaRPr>
          </a:p>
          <a:p>
            <a:pPr indent="-284162" lvl="1" marL="557212" rtl="0" algn="l">
              <a:spcBef>
                <a:spcPts val="770"/>
              </a:spcBef>
              <a:spcAft>
                <a:spcPts val="0"/>
              </a:spcAft>
              <a:buSzPts val="2700"/>
              <a:buFont typeface="Comfortaa Medium"/>
              <a:buChar char="○"/>
            </a:pPr>
            <a:r>
              <a:rPr lang="en" sz="2700">
                <a:latin typeface="Comfortaa Medium"/>
                <a:ea typeface="Comfortaa Medium"/>
                <a:cs typeface="Comfortaa Medium"/>
                <a:sym typeface="Comfortaa Medium"/>
              </a:rPr>
              <a:t>Storage</a:t>
            </a:r>
            <a:endParaRPr sz="2300">
              <a:latin typeface="Comfortaa Medium"/>
              <a:ea typeface="Comfortaa Medium"/>
              <a:cs typeface="Comfortaa Medium"/>
              <a:sym typeface="Comfortaa Medium"/>
            </a:endParaRPr>
          </a:p>
          <a:p>
            <a:pPr indent="-284162" lvl="1" marL="557212" rtl="0" algn="l">
              <a:spcBef>
                <a:spcPts val="770"/>
              </a:spcBef>
              <a:spcAft>
                <a:spcPts val="0"/>
              </a:spcAft>
              <a:buSzPts val="2700"/>
              <a:buFont typeface="Comfortaa Medium"/>
              <a:buChar char="○"/>
            </a:pPr>
            <a:r>
              <a:rPr lang="en" sz="2700">
                <a:latin typeface="Comfortaa Medium"/>
                <a:ea typeface="Comfortaa Medium"/>
                <a:cs typeface="Comfortaa Medium"/>
                <a:sym typeface="Comfortaa Medium"/>
              </a:rPr>
              <a:t>Replace blades</a:t>
            </a:r>
            <a:endParaRPr sz="2300">
              <a:latin typeface="Comfortaa Medium"/>
              <a:ea typeface="Comfortaa Medium"/>
              <a:cs typeface="Comfortaa Medium"/>
              <a:sym typeface="Comfortaa Medium"/>
            </a:endParaRPr>
          </a:p>
        </p:txBody>
      </p:sp>
      <p:sp>
        <p:nvSpPr>
          <p:cNvPr id="338" name="Google Shape;338;p43"/>
          <p:cNvSpPr txBox="1"/>
          <p:nvPr/>
        </p:nvSpPr>
        <p:spPr>
          <a:xfrm>
            <a:off x="57375" y="57400"/>
            <a:ext cx="2950500" cy="3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u="sng">
                <a:solidFill>
                  <a:schemeClr val="dk2"/>
                </a:solidFill>
                <a:latin typeface="Comfortaa Medium"/>
                <a:ea typeface="Comfortaa Medium"/>
                <a:cs typeface="Comfortaa Medium"/>
                <a:sym typeface="Comfortaa Medium"/>
              </a:rPr>
              <a:t>Pruning Equipment</a:t>
            </a:r>
            <a:endParaRPr sz="1600" u="sng">
              <a:solidFill>
                <a:schemeClr val="dk2"/>
              </a:solidFill>
              <a:latin typeface="Comfortaa Medium"/>
              <a:ea typeface="Comfortaa Medium"/>
              <a:cs typeface="Comfortaa Medium"/>
              <a:sym typeface="Comfortaa Medium"/>
            </a:endParaRPr>
          </a:p>
        </p:txBody>
      </p:sp>
      <p:pic>
        <p:nvPicPr>
          <p:cNvPr id="339" name="Google Shape;339;p43"/>
          <p:cNvPicPr preferRelativeResize="0"/>
          <p:nvPr/>
        </p:nvPicPr>
        <p:blipFill>
          <a:blip r:embed="rId3">
            <a:alphaModFix/>
          </a:blip>
          <a:stretch>
            <a:fillRect/>
          </a:stretch>
        </p:blipFill>
        <p:spPr>
          <a:xfrm>
            <a:off x="4292875" y="1651675"/>
            <a:ext cx="4658774" cy="31039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FE2F3"/>
        </a:solidFill>
      </p:bgPr>
    </p:bg>
    <p:spTree>
      <p:nvGrpSpPr>
        <p:cNvPr id="344" name="Shape 344"/>
        <p:cNvGrpSpPr/>
        <p:nvPr/>
      </p:nvGrpSpPr>
      <p:grpSpPr>
        <a:xfrm>
          <a:off x="0" y="0"/>
          <a:ext cx="0" cy="0"/>
          <a:chOff x="0" y="0"/>
          <a:chExt cx="0" cy="0"/>
        </a:xfrm>
      </p:grpSpPr>
      <p:sp>
        <p:nvSpPr>
          <p:cNvPr id="345" name="Google Shape;345;p44"/>
          <p:cNvSpPr txBox="1"/>
          <p:nvPr>
            <p:ph type="title"/>
          </p:nvPr>
        </p:nvSpPr>
        <p:spPr>
          <a:xfrm>
            <a:off x="253900" y="436300"/>
            <a:ext cx="7543800" cy="698100"/>
          </a:xfrm>
          <a:prstGeom prst="rect">
            <a:avLst/>
          </a:prstGeom>
          <a:noFill/>
          <a:ln>
            <a:noFill/>
          </a:ln>
        </p:spPr>
        <p:txBody>
          <a:bodyPr anchorCtr="0" anchor="b" bIns="45700" lIns="91425" spcFirstLastPara="1" rIns="91425" wrap="square" tIns="45700">
            <a:noAutofit/>
          </a:bodyPr>
          <a:lstStyle/>
          <a:p>
            <a:pPr indent="0" lvl="0" marL="0" rtl="0" algn="l">
              <a:spcBef>
                <a:spcPts val="0"/>
              </a:spcBef>
              <a:spcAft>
                <a:spcPts val="0"/>
              </a:spcAft>
              <a:buClr>
                <a:srgbClr val="FEFEFE"/>
              </a:buClr>
              <a:buSzPts val="3000"/>
              <a:buFont typeface="Century Gothic"/>
              <a:buNone/>
            </a:pPr>
            <a:r>
              <a:rPr b="1" lang="en" sz="2700">
                <a:latin typeface="Comfortaa"/>
                <a:ea typeface="Comfortaa"/>
                <a:cs typeface="Comfortaa"/>
                <a:sym typeface="Comfortaa"/>
              </a:rPr>
              <a:t>Caring for Pruning Equipment</a:t>
            </a:r>
            <a:endParaRPr b="1" sz="2700">
              <a:latin typeface="Comfortaa"/>
              <a:ea typeface="Comfortaa"/>
              <a:cs typeface="Comfortaa"/>
              <a:sym typeface="Comfortaa"/>
            </a:endParaRPr>
          </a:p>
        </p:txBody>
      </p:sp>
      <p:sp>
        <p:nvSpPr>
          <p:cNvPr id="346" name="Google Shape;346;p44"/>
          <p:cNvSpPr txBox="1"/>
          <p:nvPr>
            <p:ph idx="1" type="body"/>
          </p:nvPr>
        </p:nvSpPr>
        <p:spPr>
          <a:xfrm>
            <a:off x="355900" y="1239950"/>
            <a:ext cx="4216200" cy="3768300"/>
          </a:xfrm>
          <a:prstGeom prst="rect">
            <a:avLst/>
          </a:prstGeom>
          <a:noFill/>
          <a:ln>
            <a:noFill/>
          </a:ln>
        </p:spPr>
        <p:txBody>
          <a:bodyPr anchorCtr="0" anchor="ctr" bIns="45700" lIns="91425" spcFirstLastPara="1" rIns="91425" wrap="square" tIns="45700">
            <a:noAutofit/>
          </a:bodyPr>
          <a:lstStyle/>
          <a:p>
            <a:pPr indent="-282575" lvl="0" marL="257175" rtl="0" algn="l">
              <a:spcBef>
                <a:spcPts val="0"/>
              </a:spcBef>
              <a:spcAft>
                <a:spcPts val="0"/>
              </a:spcAft>
              <a:buSzPts val="2000"/>
              <a:buFont typeface="Comfortaa Medium"/>
              <a:buChar char="●"/>
            </a:pPr>
            <a:r>
              <a:rPr lang="en" sz="2000">
                <a:latin typeface="Comfortaa Medium"/>
                <a:ea typeface="Comfortaa Medium"/>
                <a:cs typeface="Comfortaa Medium"/>
                <a:sym typeface="Comfortaa Medium"/>
              </a:rPr>
              <a:t>Sterilize</a:t>
            </a:r>
            <a:endParaRPr sz="1750">
              <a:latin typeface="Comfortaa Medium"/>
              <a:ea typeface="Comfortaa Medium"/>
              <a:cs typeface="Comfortaa Medium"/>
              <a:sym typeface="Comfortaa Medium"/>
            </a:endParaRPr>
          </a:p>
          <a:p>
            <a:pPr indent="-239712" lvl="1" marL="557212" rtl="0" algn="l">
              <a:spcBef>
                <a:spcPts val="770"/>
              </a:spcBef>
              <a:spcAft>
                <a:spcPts val="0"/>
              </a:spcAft>
              <a:buSzPts val="2000"/>
              <a:buFont typeface="Comfortaa Medium"/>
              <a:buChar char="○"/>
            </a:pPr>
            <a:r>
              <a:rPr b="1" lang="en" sz="2000">
                <a:latin typeface="Comfortaa"/>
                <a:ea typeface="Comfortaa"/>
                <a:cs typeface="Comfortaa"/>
                <a:sym typeface="Comfortaa"/>
              </a:rPr>
              <a:t>IF</a:t>
            </a:r>
            <a:r>
              <a:rPr lang="en" sz="2000">
                <a:latin typeface="Comfortaa Medium"/>
                <a:ea typeface="Comfortaa Medium"/>
                <a:cs typeface="Comfortaa Medium"/>
                <a:sym typeface="Comfortaa Medium"/>
              </a:rPr>
              <a:t> worried about disease transfer</a:t>
            </a:r>
            <a:endParaRPr sz="1600">
              <a:latin typeface="Comfortaa Medium"/>
              <a:ea typeface="Comfortaa Medium"/>
              <a:cs typeface="Comfortaa Medium"/>
              <a:sym typeface="Comfortaa Medium"/>
            </a:endParaRPr>
          </a:p>
          <a:p>
            <a:pPr indent="-239712" lvl="1" marL="557212" rtl="0" algn="l">
              <a:spcBef>
                <a:spcPts val="770"/>
              </a:spcBef>
              <a:spcAft>
                <a:spcPts val="0"/>
              </a:spcAft>
              <a:buSzPts val="2000"/>
              <a:buFont typeface="Comfortaa Medium"/>
              <a:buChar char="○"/>
            </a:pPr>
            <a:r>
              <a:rPr lang="en" sz="2000">
                <a:latin typeface="Comfortaa Medium"/>
                <a:ea typeface="Comfortaa Medium"/>
                <a:cs typeface="Comfortaa Medium"/>
                <a:sym typeface="Comfortaa Medium"/>
              </a:rPr>
              <a:t>Alcohol (90% Isopropyl) or bleach solution (10%) </a:t>
            </a:r>
            <a:endParaRPr sz="2000">
              <a:latin typeface="Comfortaa Medium"/>
              <a:ea typeface="Comfortaa Medium"/>
              <a:cs typeface="Comfortaa Medium"/>
              <a:sym typeface="Comfortaa Medium"/>
            </a:endParaRPr>
          </a:p>
          <a:p>
            <a:pPr indent="-203200" lvl="2" marL="685800" rtl="0" algn="l">
              <a:spcBef>
                <a:spcPts val="770"/>
              </a:spcBef>
              <a:spcAft>
                <a:spcPts val="0"/>
              </a:spcAft>
              <a:buSzPts val="2000"/>
              <a:buFont typeface="Comfortaa Medium"/>
              <a:buChar char="■"/>
            </a:pPr>
            <a:r>
              <a:rPr lang="en" sz="2000">
                <a:latin typeface="Comfortaa Medium"/>
                <a:ea typeface="Comfortaa Medium"/>
                <a:cs typeface="Comfortaa Medium"/>
                <a:sym typeface="Comfortaa Medium"/>
              </a:rPr>
              <a:t>If using bleach, rinse with water after sanitizing</a:t>
            </a:r>
            <a:endParaRPr sz="1900">
              <a:latin typeface="Comfortaa Medium"/>
              <a:ea typeface="Comfortaa Medium"/>
              <a:cs typeface="Comfortaa Medium"/>
              <a:sym typeface="Comfortaa Medium"/>
            </a:endParaRPr>
          </a:p>
        </p:txBody>
      </p:sp>
      <p:sp>
        <p:nvSpPr>
          <p:cNvPr id="347" name="Google Shape;347;p44"/>
          <p:cNvSpPr txBox="1"/>
          <p:nvPr/>
        </p:nvSpPr>
        <p:spPr>
          <a:xfrm>
            <a:off x="57375" y="57400"/>
            <a:ext cx="2950500" cy="378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u="sng">
                <a:solidFill>
                  <a:schemeClr val="dk2"/>
                </a:solidFill>
                <a:latin typeface="Comfortaa Medium"/>
                <a:ea typeface="Comfortaa Medium"/>
                <a:cs typeface="Comfortaa Medium"/>
                <a:sym typeface="Comfortaa Medium"/>
              </a:rPr>
              <a:t>Pruning Equipment</a:t>
            </a:r>
            <a:endParaRPr sz="1600" u="sng">
              <a:solidFill>
                <a:schemeClr val="dk2"/>
              </a:solidFill>
              <a:latin typeface="Comfortaa Medium"/>
              <a:ea typeface="Comfortaa Medium"/>
              <a:cs typeface="Comfortaa Medium"/>
              <a:sym typeface="Comfortaa Medium"/>
            </a:endParaRPr>
          </a:p>
        </p:txBody>
      </p:sp>
      <p:pic>
        <p:nvPicPr>
          <p:cNvPr descr="Fire Blight: Symptoms, Treatment and Control | Planet Natural" id="348" name="Google Shape;348;p44"/>
          <p:cNvPicPr preferRelativeResize="0"/>
          <p:nvPr/>
        </p:nvPicPr>
        <p:blipFill>
          <a:blip r:embed="rId3">
            <a:alphaModFix/>
          </a:blip>
          <a:stretch>
            <a:fillRect/>
          </a:stretch>
        </p:blipFill>
        <p:spPr>
          <a:xfrm>
            <a:off x="5039125" y="1239950"/>
            <a:ext cx="3768300" cy="37683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6D7A8"/>
        </a:solidFill>
      </p:bgPr>
    </p:bg>
    <p:spTree>
      <p:nvGrpSpPr>
        <p:cNvPr id="353" name="Shape 353"/>
        <p:cNvGrpSpPr/>
        <p:nvPr/>
      </p:nvGrpSpPr>
      <p:grpSpPr>
        <a:xfrm>
          <a:off x="0" y="0"/>
          <a:ext cx="0" cy="0"/>
          <a:chOff x="0" y="0"/>
          <a:chExt cx="0" cy="0"/>
        </a:xfrm>
      </p:grpSpPr>
      <p:sp>
        <p:nvSpPr>
          <p:cNvPr id="354" name="Google Shape;354;p45"/>
          <p:cNvSpPr txBox="1"/>
          <p:nvPr>
            <p:ph type="ctrTitle"/>
          </p:nvPr>
        </p:nvSpPr>
        <p:spPr>
          <a:xfrm>
            <a:off x="525750" y="975775"/>
            <a:ext cx="8092500" cy="16665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6600"/>
              <a:buFont typeface="Calibri"/>
              <a:buNone/>
            </a:pPr>
            <a:r>
              <a:rPr b="1" lang="en" sz="6200">
                <a:latin typeface="Comfortaa"/>
                <a:ea typeface="Comfortaa"/>
                <a:cs typeface="Comfortaa"/>
                <a:sym typeface="Comfortaa"/>
              </a:rPr>
              <a:t>Plant Anatomy</a:t>
            </a:r>
            <a:endParaRPr b="1" sz="4800">
              <a:latin typeface="Comfortaa"/>
              <a:ea typeface="Comfortaa"/>
              <a:cs typeface="Comfortaa"/>
              <a:sym typeface="Comfortaa"/>
            </a:endParaRPr>
          </a:p>
        </p:txBody>
      </p:sp>
      <p:sp>
        <p:nvSpPr>
          <p:cNvPr id="355" name="Google Shape;355;p45"/>
          <p:cNvSpPr txBox="1"/>
          <p:nvPr>
            <p:ph idx="1" type="subTitle"/>
          </p:nvPr>
        </p:nvSpPr>
        <p:spPr>
          <a:xfrm>
            <a:off x="1622150" y="2804550"/>
            <a:ext cx="5860200" cy="12573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Clr>
                <a:schemeClr val="dk1"/>
              </a:buClr>
              <a:buSzPts val="2380"/>
              <a:buNone/>
            </a:pPr>
            <a:r>
              <a:rPr lang="en" sz="2880">
                <a:solidFill>
                  <a:schemeClr val="dk1"/>
                </a:solidFill>
                <a:latin typeface="Comfortaa SemiBold"/>
                <a:ea typeface="Comfortaa SemiBold"/>
                <a:cs typeface="Comfortaa SemiBold"/>
                <a:sym typeface="Comfortaa SemiBold"/>
              </a:rPr>
              <a:t>Understanding how plants grow helps you to prune properly</a:t>
            </a:r>
            <a:endParaRPr sz="2540">
              <a:latin typeface="Comfortaa SemiBold"/>
              <a:ea typeface="Comfortaa SemiBold"/>
              <a:cs typeface="Comfortaa SemiBold"/>
              <a:sym typeface="Comfortaa SemiBold"/>
            </a:endParaRPr>
          </a:p>
        </p:txBody>
      </p:sp>
      <p:sp>
        <p:nvSpPr>
          <p:cNvPr id="356" name="Google Shape;356;p45"/>
          <p:cNvSpPr/>
          <p:nvPr/>
        </p:nvSpPr>
        <p:spPr>
          <a:xfrm>
            <a:off x="1217000" y="780700"/>
            <a:ext cx="6670500" cy="1861500"/>
          </a:xfrm>
          <a:prstGeom prst="snip2DiagRect">
            <a:avLst>
              <a:gd fmla="val 0" name="adj1"/>
              <a:gd fmla="val 16667" name="adj2"/>
            </a:avLst>
          </a:prstGeom>
          <a:noFill/>
          <a:ln cap="flat" cmpd="sng" w="1143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361" name="Shape 361"/>
        <p:cNvGrpSpPr/>
        <p:nvPr/>
      </p:nvGrpSpPr>
      <p:grpSpPr>
        <a:xfrm>
          <a:off x="0" y="0"/>
          <a:ext cx="0" cy="0"/>
          <a:chOff x="0" y="0"/>
          <a:chExt cx="0" cy="0"/>
        </a:xfrm>
      </p:grpSpPr>
      <p:sp>
        <p:nvSpPr>
          <p:cNvPr id="362" name="Google Shape;362;p46"/>
          <p:cNvSpPr txBox="1"/>
          <p:nvPr>
            <p:ph type="title"/>
          </p:nvPr>
        </p:nvSpPr>
        <p:spPr>
          <a:xfrm>
            <a:off x="868650" y="250525"/>
            <a:ext cx="7406700" cy="7461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b="1" lang="en">
                <a:solidFill>
                  <a:schemeClr val="dk1"/>
                </a:solidFill>
                <a:latin typeface="Comfortaa"/>
                <a:ea typeface="Comfortaa"/>
                <a:cs typeface="Comfortaa"/>
                <a:sym typeface="Comfortaa"/>
              </a:rPr>
              <a:t>Two Types of Growth:</a:t>
            </a:r>
            <a:endParaRPr b="1">
              <a:latin typeface="Comfortaa"/>
              <a:ea typeface="Comfortaa"/>
              <a:cs typeface="Comfortaa"/>
              <a:sym typeface="Comfortaa"/>
            </a:endParaRPr>
          </a:p>
        </p:txBody>
      </p:sp>
      <p:sp>
        <p:nvSpPr>
          <p:cNvPr id="363" name="Google Shape;363;p46"/>
          <p:cNvSpPr txBox="1"/>
          <p:nvPr>
            <p:ph idx="2" type="body"/>
          </p:nvPr>
        </p:nvSpPr>
        <p:spPr>
          <a:xfrm>
            <a:off x="312175" y="1205901"/>
            <a:ext cx="3726300" cy="34872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b="1" lang="en" u="sng">
                <a:solidFill>
                  <a:schemeClr val="accent2"/>
                </a:solidFill>
                <a:latin typeface="Comfortaa"/>
                <a:ea typeface="Comfortaa"/>
                <a:cs typeface="Comfortaa"/>
                <a:sym typeface="Comfortaa"/>
              </a:rPr>
              <a:t>Primary Growth</a:t>
            </a:r>
            <a:endParaRPr>
              <a:solidFill>
                <a:schemeClr val="accent2"/>
              </a:solidFill>
              <a:latin typeface="Comfortaa Medium"/>
              <a:ea typeface="Comfortaa Medium"/>
              <a:cs typeface="Comfortaa Medium"/>
              <a:sym typeface="Comfortaa Medium"/>
            </a:endParaRPr>
          </a:p>
          <a:p>
            <a:pPr indent="-368300" lvl="0" marL="342900" rtl="0" algn="l">
              <a:spcBef>
                <a:spcPts val="1200"/>
              </a:spcBef>
              <a:spcAft>
                <a:spcPts val="0"/>
              </a:spcAft>
              <a:buClr>
                <a:schemeClr val="accent2"/>
              </a:buClr>
              <a:buSzPts val="2400"/>
              <a:buChar char="●"/>
            </a:pPr>
            <a:r>
              <a:rPr lang="en">
                <a:solidFill>
                  <a:schemeClr val="accent2"/>
                </a:solidFill>
                <a:latin typeface="Comfortaa Medium"/>
                <a:ea typeface="Comfortaa Medium"/>
                <a:cs typeface="Comfortaa Medium"/>
                <a:sym typeface="Comfortaa Medium"/>
              </a:rPr>
              <a:t>Herbaceous</a:t>
            </a:r>
            <a:endParaRPr>
              <a:solidFill>
                <a:schemeClr val="accent2"/>
              </a:solidFill>
              <a:latin typeface="Comfortaa Medium"/>
              <a:ea typeface="Comfortaa Medium"/>
              <a:cs typeface="Comfortaa Medium"/>
              <a:sym typeface="Comfortaa Medium"/>
            </a:endParaRPr>
          </a:p>
          <a:p>
            <a:pPr indent="-368300" lvl="0" marL="342900" rtl="0" algn="l">
              <a:spcBef>
                <a:spcPts val="400"/>
              </a:spcBef>
              <a:spcAft>
                <a:spcPts val="0"/>
              </a:spcAft>
              <a:buClr>
                <a:schemeClr val="accent2"/>
              </a:buClr>
              <a:buSzPts val="2400"/>
              <a:buChar char="●"/>
            </a:pPr>
            <a:r>
              <a:rPr lang="en">
                <a:solidFill>
                  <a:schemeClr val="accent2"/>
                </a:solidFill>
                <a:latin typeface="Comfortaa Medium"/>
                <a:ea typeface="Comfortaa Medium"/>
                <a:cs typeface="Comfortaa Medium"/>
                <a:sym typeface="Comfortaa Medium"/>
              </a:rPr>
              <a:t>Growth in length/height</a:t>
            </a:r>
            <a:endParaRPr>
              <a:solidFill>
                <a:schemeClr val="accent2"/>
              </a:solidFill>
              <a:latin typeface="Comfortaa Medium"/>
              <a:ea typeface="Comfortaa Medium"/>
              <a:cs typeface="Comfortaa Medium"/>
              <a:sym typeface="Comfortaa Medium"/>
            </a:endParaRPr>
          </a:p>
          <a:p>
            <a:pPr indent="-368300" lvl="0" marL="342900" rtl="0" algn="l">
              <a:spcBef>
                <a:spcPts val="400"/>
              </a:spcBef>
              <a:spcAft>
                <a:spcPts val="0"/>
              </a:spcAft>
              <a:buClr>
                <a:schemeClr val="accent2"/>
              </a:buClr>
              <a:buSzPts val="2400"/>
              <a:buFont typeface="Comfortaa Medium"/>
              <a:buChar char="●"/>
            </a:pPr>
            <a:r>
              <a:rPr lang="en">
                <a:solidFill>
                  <a:schemeClr val="accent2"/>
                </a:solidFill>
                <a:latin typeface="Comfortaa Medium"/>
                <a:ea typeface="Comfortaa Medium"/>
                <a:cs typeface="Comfortaa Medium"/>
                <a:sym typeface="Comfortaa Medium"/>
              </a:rPr>
              <a:t>Growth from shoot tips</a:t>
            </a:r>
            <a:endParaRPr>
              <a:solidFill>
                <a:schemeClr val="accent2"/>
              </a:solidFill>
              <a:latin typeface="Comfortaa Medium"/>
              <a:ea typeface="Comfortaa Medium"/>
              <a:cs typeface="Comfortaa Medium"/>
              <a:sym typeface="Comfortaa Medium"/>
            </a:endParaRPr>
          </a:p>
        </p:txBody>
      </p:sp>
      <p:sp>
        <p:nvSpPr>
          <p:cNvPr id="364" name="Google Shape;364;p46"/>
          <p:cNvSpPr txBox="1"/>
          <p:nvPr/>
        </p:nvSpPr>
        <p:spPr>
          <a:xfrm>
            <a:off x="0" y="0"/>
            <a:ext cx="2100900" cy="47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dk2"/>
                </a:solidFill>
                <a:latin typeface="Comfortaa Medium"/>
                <a:ea typeface="Comfortaa Medium"/>
                <a:cs typeface="Comfortaa Medium"/>
                <a:sym typeface="Comfortaa Medium"/>
              </a:rPr>
              <a:t>Plant Anatomy</a:t>
            </a:r>
            <a:endParaRPr sz="1800" u="sng">
              <a:solidFill>
                <a:schemeClr val="dk2"/>
              </a:solidFill>
              <a:latin typeface="Comfortaa Medium"/>
              <a:ea typeface="Comfortaa Medium"/>
              <a:cs typeface="Comfortaa Medium"/>
              <a:sym typeface="Comfortaa Medium"/>
            </a:endParaRPr>
          </a:p>
        </p:txBody>
      </p:sp>
      <p:pic>
        <p:nvPicPr>
          <p:cNvPr id="365" name="Google Shape;365;p46"/>
          <p:cNvPicPr preferRelativeResize="0"/>
          <p:nvPr/>
        </p:nvPicPr>
        <p:blipFill rotWithShape="1">
          <a:blip r:embed="rId3">
            <a:alphaModFix/>
          </a:blip>
          <a:srcRect b="0" l="0" r="0" t="43961"/>
          <a:stretch/>
        </p:blipFill>
        <p:spPr>
          <a:xfrm>
            <a:off x="3787750" y="1244688"/>
            <a:ext cx="5224449" cy="3409625"/>
          </a:xfrm>
          <a:prstGeom prst="rect">
            <a:avLst/>
          </a:prstGeom>
          <a:noFill/>
          <a:ln>
            <a:noFill/>
          </a:ln>
        </p:spPr>
      </p:pic>
      <p:sp>
        <p:nvSpPr>
          <p:cNvPr id="366" name="Google Shape;366;p46"/>
          <p:cNvSpPr/>
          <p:nvPr/>
        </p:nvSpPr>
        <p:spPr>
          <a:xfrm>
            <a:off x="4961025" y="1430950"/>
            <a:ext cx="2877900" cy="1367400"/>
          </a:xfrm>
          <a:prstGeom prst="ellipse">
            <a:avLst/>
          </a:prstGeom>
          <a:noFill/>
          <a:ln cap="flat" cmpd="sng" w="381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371" name="Shape 371"/>
        <p:cNvGrpSpPr/>
        <p:nvPr/>
      </p:nvGrpSpPr>
      <p:grpSpPr>
        <a:xfrm>
          <a:off x="0" y="0"/>
          <a:ext cx="0" cy="0"/>
          <a:chOff x="0" y="0"/>
          <a:chExt cx="0" cy="0"/>
        </a:xfrm>
      </p:grpSpPr>
      <p:sp>
        <p:nvSpPr>
          <p:cNvPr id="372" name="Google Shape;372;p47"/>
          <p:cNvSpPr txBox="1"/>
          <p:nvPr>
            <p:ph type="title"/>
          </p:nvPr>
        </p:nvSpPr>
        <p:spPr>
          <a:xfrm>
            <a:off x="868650" y="250525"/>
            <a:ext cx="7406700" cy="7461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b="1" lang="en">
                <a:solidFill>
                  <a:schemeClr val="dk1"/>
                </a:solidFill>
                <a:latin typeface="Comfortaa"/>
                <a:ea typeface="Comfortaa"/>
                <a:cs typeface="Comfortaa"/>
                <a:sym typeface="Comfortaa"/>
              </a:rPr>
              <a:t>Two Types of Growth:</a:t>
            </a:r>
            <a:endParaRPr b="1">
              <a:latin typeface="Comfortaa"/>
              <a:ea typeface="Comfortaa"/>
              <a:cs typeface="Comfortaa"/>
              <a:sym typeface="Comfortaa"/>
            </a:endParaRPr>
          </a:p>
        </p:txBody>
      </p:sp>
      <p:sp>
        <p:nvSpPr>
          <p:cNvPr id="373" name="Google Shape;373;p47"/>
          <p:cNvSpPr txBox="1"/>
          <p:nvPr>
            <p:ph idx="2" type="body"/>
          </p:nvPr>
        </p:nvSpPr>
        <p:spPr>
          <a:xfrm>
            <a:off x="312175" y="1205900"/>
            <a:ext cx="3408300" cy="3487200"/>
          </a:xfrm>
          <a:prstGeom prst="rect">
            <a:avLst/>
          </a:prstGeom>
          <a:noFill/>
          <a:ln>
            <a:noFill/>
          </a:ln>
        </p:spPr>
        <p:txBody>
          <a:bodyPr anchorCtr="0" anchor="t" bIns="45700" lIns="91425" spcFirstLastPara="1" rIns="91425" wrap="square" tIns="45700">
            <a:normAutofit/>
          </a:bodyPr>
          <a:lstStyle/>
          <a:p>
            <a:pPr indent="0" lvl="0" marL="0" rtl="0" algn="l">
              <a:lnSpc>
                <a:spcPct val="115000"/>
              </a:lnSpc>
              <a:spcBef>
                <a:spcPts val="0"/>
              </a:spcBef>
              <a:spcAft>
                <a:spcPts val="0"/>
              </a:spcAft>
              <a:buNone/>
            </a:pPr>
            <a:r>
              <a:rPr b="1" lang="en" u="sng">
                <a:solidFill>
                  <a:schemeClr val="accent2"/>
                </a:solidFill>
                <a:latin typeface="Comfortaa"/>
                <a:ea typeface="Comfortaa"/>
                <a:cs typeface="Comfortaa"/>
                <a:sym typeface="Comfortaa"/>
              </a:rPr>
              <a:t>Secondary Growth</a:t>
            </a:r>
            <a:endParaRPr b="1" sz="2800" u="sng">
              <a:solidFill>
                <a:schemeClr val="accent2"/>
              </a:solidFill>
              <a:latin typeface="Comfortaa"/>
              <a:ea typeface="Comfortaa"/>
              <a:cs typeface="Comfortaa"/>
              <a:sym typeface="Comfortaa"/>
            </a:endParaRPr>
          </a:p>
          <a:p>
            <a:pPr indent="-368300" lvl="0" marL="342900" rtl="0" algn="l">
              <a:lnSpc>
                <a:spcPct val="115000"/>
              </a:lnSpc>
              <a:spcBef>
                <a:spcPts val="1200"/>
              </a:spcBef>
              <a:spcAft>
                <a:spcPts val="0"/>
              </a:spcAft>
              <a:buClr>
                <a:schemeClr val="accent2"/>
              </a:buClr>
              <a:buSzPts val="2400"/>
              <a:buFont typeface="Comfortaa Medium"/>
              <a:buChar char="●"/>
            </a:pPr>
            <a:r>
              <a:rPr lang="en">
                <a:solidFill>
                  <a:schemeClr val="accent2"/>
                </a:solidFill>
                <a:latin typeface="Comfortaa Medium"/>
                <a:ea typeface="Comfortaa Medium"/>
                <a:cs typeface="Comfortaa Medium"/>
                <a:sym typeface="Comfortaa Medium"/>
              </a:rPr>
              <a:t>Woody growth</a:t>
            </a:r>
            <a:endParaRPr sz="1800">
              <a:solidFill>
                <a:schemeClr val="accent2"/>
              </a:solidFill>
              <a:latin typeface="Comfortaa Medium"/>
              <a:ea typeface="Comfortaa Medium"/>
              <a:cs typeface="Comfortaa Medium"/>
              <a:sym typeface="Comfortaa Medium"/>
            </a:endParaRPr>
          </a:p>
          <a:p>
            <a:pPr indent="-368300" lvl="0" marL="342900" rtl="0" algn="l">
              <a:lnSpc>
                <a:spcPct val="115000"/>
              </a:lnSpc>
              <a:spcBef>
                <a:spcPts val="1000"/>
              </a:spcBef>
              <a:spcAft>
                <a:spcPts val="0"/>
              </a:spcAft>
              <a:buClr>
                <a:schemeClr val="accent2"/>
              </a:buClr>
              <a:buSzPts val="2400"/>
              <a:buFont typeface="Comfortaa Medium"/>
              <a:buChar char="●"/>
            </a:pPr>
            <a:r>
              <a:rPr lang="en">
                <a:solidFill>
                  <a:schemeClr val="accent2"/>
                </a:solidFill>
                <a:latin typeface="Comfortaa Medium"/>
                <a:ea typeface="Comfortaa Medium"/>
                <a:cs typeface="Comfortaa Medium"/>
                <a:sym typeface="Comfortaa Medium"/>
              </a:rPr>
              <a:t>Growth in width/diameter</a:t>
            </a:r>
            <a:endParaRPr b="1" sz="2900" u="sng">
              <a:solidFill>
                <a:schemeClr val="accent2"/>
              </a:solidFill>
              <a:latin typeface="Comfortaa"/>
              <a:ea typeface="Comfortaa"/>
              <a:cs typeface="Comfortaa"/>
              <a:sym typeface="Comfortaa"/>
            </a:endParaRPr>
          </a:p>
        </p:txBody>
      </p:sp>
      <p:sp>
        <p:nvSpPr>
          <p:cNvPr id="374" name="Google Shape;374;p47"/>
          <p:cNvSpPr txBox="1"/>
          <p:nvPr/>
        </p:nvSpPr>
        <p:spPr>
          <a:xfrm>
            <a:off x="0" y="0"/>
            <a:ext cx="2100900" cy="47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dk2"/>
                </a:solidFill>
                <a:latin typeface="Comfortaa Medium"/>
                <a:ea typeface="Comfortaa Medium"/>
                <a:cs typeface="Comfortaa Medium"/>
                <a:sym typeface="Comfortaa Medium"/>
              </a:rPr>
              <a:t>Plant Anatomy</a:t>
            </a:r>
            <a:endParaRPr sz="1800" u="sng">
              <a:solidFill>
                <a:schemeClr val="dk2"/>
              </a:solidFill>
              <a:latin typeface="Comfortaa Medium"/>
              <a:ea typeface="Comfortaa Medium"/>
              <a:cs typeface="Comfortaa Medium"/>
              <a:sym typeface="Comfortaa Medium"/>
            </a:endParaRPr>
          </a:p>
        </p:txBody>
      </p:sp>
      <p:pic>
        <p:nvPicPr>
          <p:cNvPr id="375" name="Google Shape;375;p47"/>
          <p:cNvPicPr preferRelativeResize="0"/>
          <p:nvPr/>
        </p:nvPicPr>
        <p:blipFill rotWithShape="1">
          <a:blip r:embed="rId3">
            <a:alphaModFix/>
          </a:blip>
          <a:srcRect b="0" l="0" r="0" t="43961"/>
          <a:stretch/>
        </p:blipFill>
        <p:spPr>
          <a:xfrm>
            <a:off x="3787750" y="1244688"/>
            <a:ext cx="5224449" cy="3409625"/>
          </a:xfrm>
          <a:prstGeom prst="rect">
            <a:avLst/>
          </a:prstGeom>
          <a:noFill/>
          <a:ln>
            <a:noFill/>
          </a:ln>
        </p:spPr>
      </p:pic>
      <p:sp>
        <p:nvSpPr>
          <p:cNvPr id="376" name="Google Shape;376;p47"/>
          <p:cNvSpPr/>
          <p:nvPr/>
        </p:nvSpPr>
        <p:spPr>
          <a:xfrm>
            <a:off x="4961025" y="2790350"/>
            <a:ext cx="2877900" cy="1367400"/>
          </a:xfrm>
          <a:prstGeom prst="ellipse">
            <a:avLst/>
          </a:prstGeom>
          <a:noFill/>
          <a:ln cap="flat" cmpd="sng" w="38100">
            <a:solidFill>
              <a:schemeClr val="accent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1DF87"/>
        </a:solidFill>
      </p:bgPr>
    </p:bg>
    <p:spTree>
      <p:nvGrpSpPr>
        <p:cNvPr id="129" name="Shape 129"/>
        <p:cNvGrpSpPr/>
        <p:nvPr/>
      </p:nvGrpSpPr>
      <p:grpSpPr>
        <a:xfrm>
          <a:off x="0" y="0"/>
          <a:ext cx="0" cy="0"/>
          <a:chOff x="0" y="0"/>
          <a:chExt cx="0" cy="0"/>
        </a:xfrm>
      </p:grpSpPr>
      <p:sp>
        <p:nvSpPr>
          <p:cNvPr id="130" name="Google Shape;130;p21"/>
          <p:cNvSpPr txBox="1"/>
          <p:nvPr>
            <p:ph type="title"/>
          </p:nvPr>
        </p:nvSpPr>
        <p:spPr>
          <a:xfrm>
            <a:off x="311700" y="445025"/>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b="1" lang="en" u="sng">
                <a:latin typeface="Comfortaa"/>
                <a:ea typeface="Comfortaa"/>
                <a:cs typeface="Comfortaa"/>
                <a:sym typeface="Comfortaa"/>
              </a:rPr>
              <a:t>Outline</a:t>
            </a:r>
            <a:endParaRPr b="1" u="sng">
              <a:latin typeface="Comfortaa"/>
              <a:ea typeface="Comfortaa"/>
              <a:cs typeface="Comfortaa"/>
              <a:sym typeface="Comfortaa"/>
            </a:endParaRPr>
          </a:p>
        </p:txBody>
      </p:sp>
      <p:sp>
        <p:nvSpPr>
          <p:cNvPr id="131" name="Google Shape;131;p21"/>
          <p:cNvSpPr txBox="1"/>
          <p:nvPr>
            <p:ph idx="1" type="body"/>
          </p:nvPr>
        </p:nvSpPr>
        <p:spPr>
          <a:xfrm>
            <a:off x="311700" y="1017725"/>
            <a:ext cx="8520600" cy="3551100"/>
          </a:xfrm>
          <a:prstGeom prst="rect">
            <a:avLst/>
          </a:prstGeom>
        </p:spPr>
        <p:txBody>
          <a:bodyPr anchorCtr="0" anchor="t" bIns="91425" lIns="91425" spcFirstLastPara="1" rIns="91425" wrap="square" tIns="91425">
            <a:noAutofit/>
          </a:bodyPr>
          <a:lstStyle/>
          <a:p>
            <a:pPr indent="-361950" lvl="0" marL="457200" rtl="0" algn="ctr">
              <a:lnSpc>
                <a:spcPct val="150000"/>
              </a:lnSpc>
              <a:spcBef>
                <a:spcPts val="0"/>
              </a:spcBef>
              <a:spcAft>
                <a:spcPts val="0"/>
              </a:spcAft>
              <a:buClr>
                <a:srgbClr val="3F3F3F"/>
              </a:buClr>
              <a:buSzPts val="2100"/>
              <a:buFont typeface="Comfortaa SemiBold"/>
              <a:buAutoNum type="arabicPeriod"/>
            </a:pPr>
            <a:r>
              <a:rPr lang="en" sz="2100">
                <a:solidFill>
                  <a:srgbClr val="3F3F3F"/>
                </a:solidFill>
                <a:latin typeface="Comfortaa SemiBold"/>
                <a:ea typeface="Comfortaa SemiBold"/>
                <a:cs typeface="Comfortaa SemiBold"/>
                <a:sym typeface="Comfortaa SemiBold"/>
              </a:rPr>
              <a:t>Why Pruning</a:t>
            </a:r>
            <a:endParaRPr sz="2100">
              <a:solidFill>
                <a:srgbClr val="3F3F3F"/>
              </a:solidFill>
              <a:latin typeface="Comfortaa SemiBold"/>
              <a:ea typeface="Comfortaa SemiBold"/>
              <a:cs typeface="Comfortaa SemiBold"/>
              <a:sym typeface="Comfortaa SemiBold"/>
            </a:endParaRPr>
          </a:p>
          <a:p>
            <a:pPr indent="-361950" lvl="0" marL="457200" rtl="0" algn="ctr">
              <a:lnSpc>
                <a:spcPct val="150000"/>
              </a:lnSpc>
              <a:spcBef>
                <a:spcPts val="0"/>
              </a:spcBef>
              <a:spcAft>
                <a:spcPts val="0"/>
              </a:spcAft>
              <a:buClr>
                <a:srgbClr val="3F3F3F"/>
              </a:buClr>
              <a:buSzPts val="2100"/>
              <a:buFont typeface="Comfortaa SemiBold"/>
              <a:buAutoNum type="arabicPeriod"/>
            </a:pPr>
            <a:r>
              <a:rPr lang="en" sz="2100">
                <a:solidFill>
                  <a:srgbClr val="3F3F3F"/>
                </a:solidFill>
                <a:latin typeface="Comfortaa SemiBold"/>
                <a:ea typeface="Comfortaa SemiBold"/>
                <a:cs typeface="Comfortaa SemiBold"/>
                <a:sym typeface="Comfortaa SemiBold"/>
              </a:rPr>
              <a:t>Pruning Equipment</a:t>
            </a:r>
            <a:endParaRPr sz="2100">
              <a:solidFill>
                <a:srgbClr val="3F3F3F"/>
              </a:solidFill>
              <a:latin typeface="Comfortaa SemiBold"/>
              <a:ea typeface="Comfortaa SemiBold"/>
              <a:cs typeface="Comfortaa SemiBold"/>
              <a:sym typeface="Comfortaa SemiBold"/>
            </a:endParaRPr>
          </a:p>
          <a:p>
            <a:pPr indent="-361950" lvl="0" marL="457200" rtl="0" algn="ctr">
              <a:lnSpc>
                <a:spcPct val="150000"/>
              </a:lnSpc>
              <a:spcBef>
                <a:spcPts val="0"/>
              </a:spcBef>
              <a:spcAft>
                <a:spcPts val="0"/>
              </a:spcAft>
              <a:buClr>
                <a:srgbClr val="3F3F3F"/>
              </a:buClr>
              <a:buSzPts val="2100"/>
              <a:buFont typeface="Comfortaa SemiBold"/>
              <a:buAutoNum type="arabicPeriod"/>
            </a:pPr>
            <a:r>
              <a:rPr lang="en" sz="2100">
                <a:solidFill>
                  <a:srgbClr val="3F3F3F"/>
                </a:solidFill>
                <a:latin typeface="Comfortaa SemiBold"/>
                <a:ea typeface="Comfortaa SemiBold"/>
                <a:cs typeface="Comfortaa SemiBold"/>
                <a:sym typeface="Comfortaa SemiBold"/>
              </a:rPr>
              <a:t>Plant Anatomy</a:t>
            </a:r>
            <a:endParaRPr sz="2100">
              <a:solidFill>
                <a:srgbClr val="3F3F3F"/>
              </a:solidFill>
              <a:latin typeface="Comfortaa SemiBold"/>
              <a:ea typeface="Comfortaa SemiBold"/>
              <a:cs typeface="Comfortaa SemiBold"/>
              <a:sym typeface="Comfortaa SemiBold"/>
            </a:endParaRPr>
          </a:p>
          <a:p>
            <a:pPr indent="-361950" lvl="0" marL="457200" rtl="0" algn="ctr">
              <a:lnSpc>
                <a:spcPct val="150000"/>
              </a:lnSpc>
              <a:spcBef>
                <a:spcPts val="0"/>
              </a:spcBef>
              <a:spcAft>
                <a:spcPts val="0"/>
              </a:spcAft>
              <a:buClr>
                <a:srgbClr val="3F3F3F"/>
              </a:buClr>
              <a:buSzPts val="2100"/>
              <a:buFont typeface="Comfortaa SemiBold"/>
              <a:buAutoNum type="arabicPeriod"/>
            </a:pPr>
            <a:r>
              <a:rPr lang="en" sz="2100">
                <a:solidFill>
                  <a:srgbClr val="3F3F3F"/>
                </a:solidFill>
                <a:latin typeface="Comfortaa SemiBold"/>
                <a:ea typeface="Comfortaa SemiBold"/>
                <a:cs typeface="Comfortaa SemiBold"/>
                <a:sym typeface="Comfortaa SemiBold"/>
              </a:rPr>
              <a:t>Tree Injury &amp; Compartmentalization</a:t>
            </a:r>
            <a:endParaRPr sz="2100">
              <a:solidFill>
                <a:srgbClr val="3F3F3F"/>
              </a:solidFill>
              <a:latin typeface="Comfortaa SemiBold"/>
              <a:ea typeface="Comfortaa SemiBold"/>
              <a:cs typeface="Comfortaa SemiBold"/>
              <a:sym typeface="Comfortaa SemiBold"/>
            </a:endParaRPr>
          </a:p>
          <a:p>
            <a:pPr indent="-361950" lvl="0" marL="457200" rtl="0" algn="ctr">
              <a:lnSpc>
                <a:spcPct val="150000"/>
              </a:lnSpc>
              <a:spcBef>
                <a:spcPts val="0"/>
              </a:spcBef>
              <a:spcAft>
                <a:spcPts val="0"/>
              </a:spcAft>
              <a:buClr>
                <a:srgbClr val="3F3F3F"/>
              </a:buClr>
              <a:buSzPts val="2100"/>
              <a:buFont typeface="Comfortaa SemiBold"/>
              <a:buAutoNum type="arabicPeriod"/>
            </a:pPr>
            <a:r>
              <a:rPr lang="en" sz="2100">
                <a:solidFill>
                  <a:srgbClr val="3F3F3F"/>
                </a:solidFill>
                <a:latin typeface="Comfortaa SemiBold"/>
                <a:ea typeface="Comfortaa SemiBold"/>
                <a:cs typeface="Comfortaa SemiBold"/>
                <a:sym typeface="Comfortaa SemiBold"/>
              </a:rPr>
              <a:t>Pruning Cuts</a:t>
            </a:r>
            <a:endParaRPr sz="2100">
              <a:solidFill>
                <a:srgbClr val="3F3F3F"/>
              </a:solidFill>
              <a:latin typeface="Comfortaa SemiBold"/>
              <a:ea typeface="Comfortaa SemiBold"/>
              <a:cs typeface="Comfortaa SemiBold"/>
              <a:sym typeface="Comfortaa SemiBold"/>
            </a:endParaRPr>
          </a:p>
          <a:p>
            <a:pPr indent="-361950" lvl="0" marL="457200" rtl="0" algn="ctr">
              <a:lnSpc>
                <a:spcPct val="150000"/>
              </a:lnSpc>
              <a:spcBef>
                <a:spcPts val="0"/>
              </a:spcBef>
              <a:spcAft>
                <a:spcPts val="0"/>
              </a:spcAft>
              <a:buClr>
                <a:srgbClr val="3F3F3F"/>
              </a:buClr>
              <a:buSzPts val="2100"/>
              <a:buFont typeface="Comfortaa SemiBold"/>
              <a:buAutoNum type="arabicPeriod"/>
            </a:pPr>
            <a:r>
              <a:rPr lang="en" sz="2100">
                <a:solidFill>
                  <a:srgbClr val="3F3F3F"/>
                </a:solidFill>
                <a:latin typeface="Comfortaa SemiBold"/>
                <a:ea typeface="Comfortaa SemiBold"/>
                <a:cs typeface="Comfortaa SemiBold"/>
                <a:sym typeface="Comfortaa SemiBold"/>
              </a:rPr>
              <a:t>Plant Growth Patterns &amp; Pruning</a:t>
            </a:r>
            <a:endParaRPr sz="2100">
              <a:solidFill>
                <a:srgbClr val="3F3F3F"/>
              </a:solidFill>
              <a:latin typeface="Comfortaa SemiBold"/>
              <a:ea typeface="Comfortaa SemiBold"/>
              <a:cs typeface="Comfortaa SemiBold"/>
              <a:sym typeface="Comfortaa SemiBold"/>
            </a:endParaRPr>
          </a:p>
          <a:p>
            <a:pPr indent="-361950" lvl="0" marL="457200" rtl="0" algn="ctr">
              <a:lnSpc>
                <a:spcPct val="150000"/>
              </a:lnSpc>
              <a:spcBef>
                <a:spcPts val="0"/>
              </a:spcBef>
              <a:spcAft>
                <a:spcPts val="0"/>
              </a:spcAft>
              <a:buClr>
                <a:srgbClr val="3F3F3F"/>
              </a:buClr>
              <a:buSzPts val="2100"/>
              <a:buFont typeface="Comfortaa SemiBold"/>
              <a:buAutoNum type="arabicPeriod"/>
            </a:pPr>
            <a:r>
              <a:rPr lang="en" sz="2100">
                <a:solidFill>
                  <a:srgbClr val="3F3F3F"/>
                </a:solidFill>
                <a:latin typeface="Comfortaa SemiBold"/>
                <a:ea typeface="Comfortaa SemiBold"/>
                <a:cs typeface="Comfortaa SemiBold"/>
                <a:sym typeface="Comfortaa SemiBold"/>
              </a:rPr>
              <a:t>Pruning Conifers</a:t>
            </a:r>
            <a:endParaRPr sz="2100">
              <a:solidFill>
                <a:srgbClr val="3F3F3F"/>
              </a:solidFill>
              <a:latin typeface="Comfortaa SemiBold"/>
              <a:ea typeface="Comfortaa SemiBold"/>
              <a:cs typeface="Comfortaa SemiBold"/>
              <a:sym typeface="Comfortaa SemiBold"/>
            </a:endParaRPr>
          </a:p>
          <a:p>
            <a:pPr indent="-361950" lvl="0" marL="457200" rtl="0" algn="ctr">
              <a:lnSpc>
                <a:spcPct val="150000"/>
              </a:lnSpc>
              <a:spcBef>
                <a:spcPts val="0"/>
              </a:spcBef>
              <a:spcAft>
                <a:spcPts val="0"/>
              </a:spcAft>
              <a:buClr>
                <a:srgbClr val="3F3F3F"/>
              </a:buClr>
              <a:buSzPts val="2100"/>
              <a:buFont typeface="Comfortaa SemiBold"/>
              <a:buAutoNum type="arabicPeriod"/>
            </a:pPr>
            <a:r>
              <a:rPr lang="en" sz="2100">
                <a:solidFill>
                  <a:srgbClr val="3F3F3F"/>
                </a:solidFill>
                <a:latin typeface="Comfortaa SemiBold"/>
                <a:ea typeface="Comfortaa SemiBold"/>
                <a:cs typeface="Comfortaa SemiBold"/>
                <a:sym typeface="Comfortaa SemiBold"/>
              </a:rPr>
              <a:t>Practice example &amp; Questions</a:t>
            </a:r>
            <a:endParaRPr sz="2100">
              <a:solidFill>
                <a:srgbClr val="3F3F3F"/>
              </a:solidFill>
              <a:latin typeface="Comfortaa SemiBold"/>
              <a:ea typeface="Comfortaa SemiBold"/>
              <a:cs typeface="Comfortaa SemiBold"/>
              <a:sym typeface="Comfortaa SemiBo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381" name="Shape 381"/>
        <p:cNvGrpSpPr/>
        <p:nvPr/>
      </p:nvGrpSpPr>
      <p:grpSpPr>
        <a:xfrm>
          <a:off x="0" y="0"/>
          <a:ext cx="0" cy="0"/>
          <a:chOff x="0" y="0"/>
          <a:chExt cx="0" cy="0"/>
        </a:xfrm>
      </p:grpSpPr>
      <p:pic>
        <p:nvPicPr>
          <p:cNvPr descr="Tree Anatomy: Twigs &amp; Buds | Crow's Path" id="382" name="Google Shape;382;p48"/>
          <p:cNvPicPr preferRelativeResize="0"/>
          <p:nvPr/>
        </p:nvPicPr>
        <p:blipFill rotWithShape="1">
          <a:blip r:embed="rId3">
            <a:alphaModFix/>
          </a:blip>
          <a:srcRect b="0" l="0" r="0" t="0"/>
          <a:stretch/>
        </p:blipFill>
        <p:spPr>
          <a:xfrm>
            <a:off x="1225814" y="472800"/>
            <a:ext cx="2837436" cy="4670700"/>
          </a:xfrm>
          <a:prstGeom prst="rect">
            <a:avLst/>
          </a:prstGeom>
          <a:noFill/>
          <a:ln>
            <a:noFill/>
          </a:ln>
        </p:spPr>
      </p:pic>
      <p:pic>
        <p:nvPicPr>
          <p:cNvPr descr="A Glimpse of Nature - Twigs and Buds | Ames Free Library" id="383" name="Google Shape;383;p48"/>
          <p:cNvPicPr preferRelativeResize="0"/>
          <p:nvPr/>
        </p:nvPicPr>
        <p:blipFill rotWithShape="1">
          <a:blip r:embed="rId4">
            <a:alphaModFix/>
          </a:blip>
          <a:srcRect b="0" l="0" r="0" t="-140"/>
          <a:stretch/>
        </p:blipFill>
        <p:spPr>
          <a:xfrm>
            <a:off x="4377275" y="472800"/>
            <a:ext cx="3882929" cy="4670700"/>
          </a:xfrm>
          <a:prstGeom prst="rect">
            <a:avLst/>
          </a:prstGeom>
          <a:noFill/>
          <a:ln>
            <a:noFill/>
          </a:ln>
        </p:spPr>
      </p:pic>
      <p:sp>
        <p:nvSpPr>
          <p:cNvPr id="384" name="Google Shape;384;p48"/>
          <p:cNvSpPr txBox="1"/>
          <p:nvPr/>
        </p:nvSpPr>
        <p:spPr>
          <a:xfrm>
            <a:off x="0" y="0"/>
            <a:ext cx="2100900" cy="47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dk2"/>
                </a:solidFill>
                <a:latin typeface="Comfortaa Medium"/>
                <a:ea typeface="Comfortaa Medium"/>
                <a:cs typeface="Comfortaa Medium"/>
                <a:sym typeface="Comfortaa Medium"/>
              </a:rPr>
              <a:t>Plant Anatomy</a:t>
            </a:r>
            <a:endParaRPr sz="1800" u="sng">
              <a:solidFill>
                <a:schemeClr val="dk2"/>
              </a:solidFill>
              <a:latin typeface="Comfortaa Medium"/>
              <a:ea typeface="Comfortaa Medium"/>
              <a:cs typeface="Comfortaa Medium"/>
              <a:sym typeface="Comfortaa Medium"/>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389" name="Shape 389"/>
        <p:cNvGrpSpPr/>
        <p:nvPr/>
      </p:nvGrpSpPr>
      <p:grpSpPr>
        <a:xfrm>
          <a:off x="0" y="0"/>
          <a:ext cx="0" cy="0"/>
          <a:chOff x="0" y="0"/>
          <a:chExt cx="0" cy="0"/>
        </a:xfrm>
      </p:grpSpPr>
      <p:sp>
        <p:nvSpPr>
          <p:cNvPr id="390" name="Google Shape;390;p49"/>
          <p:cNvSpPr txBox="1"/>
          <p:nvPr>
            <p:ph type="title"/>
          </p:nvPr>
        </p:nvSpPr>
        <p:spPr>
          <a:xfrm>
            <a:off x="457200" y="205978"/>
            <a:ext cx="8229600" cy="8574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b="1" lang="en">
                <a:latin typeface="Comfortaa"/>
                <a:ea typeface="Comfortaa"/>
                <a:cs typeface="Comfortaa"/>
                <a:sym typeface="Comfortaa"/>
              </a:rPr>
              <a:t>Bud Arrangement</a:t>
            </a:r>
            <a:endParaRPr b="1">
              <a:latin typeface="Comfortaa"/>
              <a:ea typeface="Comfortaa"/>
              <a:cs typeface="Comfortaa"/>
              <a:sym typeface="Comfortaa"/>
            </a:endParaRPr>
          </a:p>
        </p:txBody>
      </p:sp>
      <p:sp>
        <p:nvSpPr>
          <p:cNvPr id="391" name="Google Shape;391;p49"/>
          <p:cNvSpPr txBox="1"/>
          <p:nvPr/>
        </p:nvSpPr>
        <p:spPr>
          <a:xfrm>
            <a:off x="0" y="0"/>
            <a:ext cx="2100900" cy="47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dk2"/>
                </a:solidFill>
                <a:latin typeface="Comfortaa Medium"/>
                <a:ea typeface="Comfortaa Medium"/>
                <a:cs typeface="Comfortaa Medium"/>
                <a:sym typeface="Comfortaa Medium"/>
              </a:rPr>
              <a:t>Plant Anatomy</a:t>
            </a:r>
            <a:endParaRPr sz="1800" u="sng">
              <a:solidFill>
                <a:schemeClr val="dk2"/>
              </a:solidFill>
              <a:latin typeface="Comfortaa Medium"/>
              <a:ea typeface="Comfortaa Medium"/>
              <a:cs typeface="Comfortaa Medium"/>
              <a:sym typeface="Comfortaa Medium"/>
            </a:endParaRPr>
          </a:p>
        </p:txBody>
      </p:sp>
      <p:pic>
        <p:nvPicPr>
          <p:cNvPr id="392" name="Google Shape;392;p49"/>
          <p:cNvPicPr preferRelativeResize="0"/>
          <p:nvPr/>
        </p:nvPicPr>
        <p:blipFill>
          <a:blip r:embed="rId3">
            <a:alphaModFix/>
          </a:blip>
          <a:stretch>
            <a:fillRect/>
          </a:stretch>
        </p:blipFill>
        <p:spPr>
          <a:xfrm>
            <a:off x="2615388" y="1063379"/>
            <a:ext cx="3913233" cy="377532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397" name="Shape 397"/>
        <p:cNvGrpSpPr/>
        <p:nvPr/>
      </p:nvGrpSpPr>
      <p:grpSpPr>
        <a:xfrm>
          <a:off x="0" y="0"/>
          <a:ext cx="0" cy="0"/>
          <a:chOff x="0" y="0"/>
          <a:chExt cx="0" cy="0"/>
        </a:xfrm>
      </p:grpSpPr>
      <p:sp>
        <p:nvSpPr>
          <p:cNvPr id="398" name="Google Shape;398;p50"/>
          <p:cNvSpPr txBox="1"/>
          <p:nvPr>
            <p:ph type="title"/>
          </p:nvPr>
        </p:nvSpPr>
        <p:spPr>
          <a:xfrm>
            <a:off x="457200" y="205978"/>
            <a:ext cx="8229600" cy="5715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b="1" lang="en" sz="2600">
                <a:latin typeface="Comfortaa"/>
                <a:ea typeface="Comfortaa"/>
                <a:cs typeface="Comfortaa"/>
                <a:sym typeface="Comfortaa"/>
              </a:rPr>
              <a:t>Apical </a:t>
            </a:r>
            <a:r>
              <a:rPr b="1" i="1" lang="en" sz="2600">
                <a:latin typeface="Comfortaa"/>
                <a:ea typeface="Comfortaa"/>
                <a:cs typeface="Comfortaa"/>
                <a:sym typeface="Comfortaa"/>
              </a:rPr>
              <a:t>control</a:t>
            </a:r>
            <a:r>
              <a:rPr b="1" lang="en" sz="2600">
                <a:latin typeface="Comfortaa"/>
                <a:ea typeface="Comfortaa"/>
                <a:cs typeface="Comfortaa"/>
                <a:sym typeface="Comfortaa"/>
              </a:rPr>
              <a:t> and </a:t>
            </a:r>
            <a:r>
              <a:rPr b="1" i="1" lang="en" sz="2600">
                <a:latin typeface="Comfortaa"/>
                <a:ea typeface="Comfortaa"/>
                <a:cs typeface="Comfortaa"/>
                <a:sym typeface="Comfortaa"/>
              </a:rPr>
              <a:t>dominance</a:t>
            </a:r>
            <a:endParaRPr b="1" sz="2600">
              <a:latin typeface="Comfortaa"/>
              <a:ea typeface="Comfortaa"/>
              <a:cs typeface="Comfortaa"/>
              <a:sym typeface="Comfortaa"/>
            </a:endParaRPr>
          </a:p>
        </p:txBody>
      </p:sp>
      <p:pic>
        <p:nvPicPr>
          <p:cNvPr id="399" name="Google Shape;399;p50"/>
          <p:cNvPicPr preferRelativeResize="0"/>
          <p:nvPr/>
        </p:nvPicPr>
        <p:blipFill rotWithShape="1">
          <a:blip r:embed="rId3">
            <a:alphaModFix/>
          </a:blip>
          <a:srcRect b="21185" l="0" r="0" t="0"/>
          <a:stretch/>
        </p:blipFill>
        <p:spPr>
          <a:xfrm>
            <a:off x="4656565" y="795725"/>
            <a:ext cx="3272659" cy="3439150"/>
          </a:xfrm>
          <a:prstGeom prst="rect">
            <a:avLst/>
          </a:prstGeom>
          <a:noFill/>
          <a:ln>
            <a:noFill/>
          </a:ln>
        </p:spPr>
      </p:pic>
      <p:sp>
        <p:nvSpPr>
          <p:cNvPr id="400" name="Google Shape;400;p50"/>
          <p:cNvSpPr txBox="1"/>
          <p:nvPr/>
        </p:nvSpPr>
        <p:spPr>
          <a:xfrm>
            <a:off x="355650" y="4253124"/>
            <a:ext cx="8432700" cy="831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Calibri"/>
              <a:buNone/>
            </a:pPr>
            <a:r>
              <a:rPr i="0" lang="en" sz="2400" u="none" cap="none" strike="noStrike">
                <a:solidFill>
                  <a:srgbClr val="000000"/>
                </a:solidFill>
                <a:latin typeface="Comfortaa SemiBold"/>
                <a:ea typeface="Comfortaa SemiBold"/>
                <a:cs typeface="Comfortaa SemiBold"/>
                <a:sym typeface="Comfortaa SemiBold"/>
              </a:rPr>
              <a:t>Terminal (upward)</a:t>
            </a:r>
            <a:r>
              <a:rPr i="0" lang="en" sz="2400" u="none" cap="none" strike="noStrike">
                <a:solidFill>
                  <a:srgbClr val="000000"/>
                </a:solidFill>
                <a:latin typeface="Comfortaa SemiBold"/>
                <a:ea typeface="Comfortaa SemiBold"/>
                <a:cs typeface="Comfortaa SemiBold"/>
                <a:sym typeface="Comfortaa SemiBold"/>
              </a:rPr>
              <a:t> growth </a:t>
            </a:r>
            <a:r>
              <a:rPr i="0" lang="en" sz="2400" u="sng" cap="none" strike="noStrike">
                <a:solidFill>
                  <a:srgbClr val="000000"/>
                </a:solidFill>
                <a:latin typeface="Comfortaa SemiBold"/>
                <a:ea typeface="Comfortaa SemiBold"/>
                <a:cs typeface="Comfortaa SemiBold"/>
                <a:sym typeface="Comfortaa SemiBold"/>
              </a:rPr>
              <a:t>stops</a:t>
            </a:r>
            <a:r>
              <a:rPr i="0" lang="en" sz="2400" u="none" cap="none" strike="noStrike">
                <a:solidFill>
                  <a:srgbClr val="000000"/>
                </a:solidFill>
                <a:latin typeface="Comfortaa SemiBold"/>
                <a:ea typeface="Comfortaa SemiBold"/>
                <a:cs typeface="Comfortaa SemiBold"/>
                <a:sym typeface="Comfortaa SemiBold"/>
              </a:rPr>
              <a:t> lateral (outward) growth from occurring</a:t>
            </a:r>
            <a:endParaRPr i="0" sz="2400" u="none" cap="none" strike="noStrike">
              <a:solidFill>
                <a:srgbClr val="000000"/>
              </a:solidFill>
              <a:latin typeface="Comfortaa SemiBold"/>
              <a:ea typeface="Comfortaa SemiBold"/>
              <a:cs typeface="Comfortaa SemiBold"/>
              <a:sym typeface="Comfortaa SemiBold"/>
            </a:endParaRPr>
          </a:p>
        </p:txBody>
      </p:sp>
      <p:pic>
        <p:nvPicPr>
          <p:cNvPr id="401" name="Google Shape;401;p50"/>
          <p:cNvPicPr preferRelativeResize="0"/>
          <p:nvPr/>
        </p:nvPicPr>
        <p:blipFill rotWithShape="1">
          <a:blip r:embed="rId4">
            <a:alphaModFix/>
          </a:blip>
          <a:srcRect b="25563" l="0" r="0" t="3307"/>
          <a:stretch/>
        </p:blipFill>
        <p:spPr>
          <a:xfrm>
            <a:off x="1001200" y="795725"/>
            <a:ext cx="3224976" cy="3439150"/>
          </a:xfrm>
          <a:prstGeom prst="rect">
            <a:avLst/>
          </a:prstGeom>
          <a:noFill/>
          <a:ln>
            <a:noFill/>
          </a:ln>
        </p:spPr>
      </p:pic>
      <p:sp>
        <p:nvSpPr>
          <p:cNvPr id="402" name="Google Shape;402;p50"/>
          <p:cNvSpPr txBox="1"/>
          <p:nvPr/>
        </p:nvSpPr>
        <p:spPr>
          <a:xfrm>
            <a:off x="0" y="0"/>
            <a:ext cx="2100900" cy="47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dk2"/>
                </a:solidFill>
                <a:latin typeface="Comfortaa Medium"/>
                <a:ea typeface="Comfortaa Medium"/>
                <a:cs typeface="Comfortaa Medium"/>
                <a:sym typeface="Comfortaa Medium"/>
              </a:rPr>
              <a:t>Plant Anatomy</a:t>
            </a:r>
            <a:endParaRPr sz="1800" u="sng">
              <a:solidFill>
                <a:schemeClr val="dk2"/>
              </a:solidFill>
              <a:latin typeface="Comfortaa Medium"/>
              <a:ea typeface="Comfortaa Medium"/>
              <a:cs typeface="Comfortaa Medium"/>
              <a:sym typeface="Comfortaa Medium"/>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407" name="Shape 407"/>
        <p:cNvGrpSpPr/>
        <p:nvPr/>
      </p:nvGrpSpPr>
      <p:grpSpPr>
        <a:xfrm>
          <a:off x="0" y="0"/>
          <a:ext cx="0" cy="0"/>
          <a:chOff x="0" y="0"/>
          <a:chExt cx="0" cy="0"/>
        </a:xfrm>
      </p:grpSpPr>
      <p:sp>
        <p:nvSpPr>
          <p:cNvPr id="408" name="Google Shape;408;p51"/>
          <p:cNvSpPr txBox="1"/>
          <p:nvPr>
            <p:ph type="title"/>
          </p:nvPr>
        </p:nvSpPr>
        <p:spPr>
          <a:xfrm>
            <a:off x="457200" y="244141"/>
            <a:ext cx="8229600" cy="8574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b="1" lang="en" sz="2700">
                <a:latin typeface="Comfortaa"/>
                <a:ea typeface="Comfortaa"/>
                <a:cs typeface="Comfortaa"/>
                <a:sym typeface="Comfortaa"/>
              </a:rPr>
              <a:t>How do trees grow?</a:t>
            </a:r>
            <a:endParaRPr b="1" sz="2700">
              <a:latin typeface="Comfortaa"/>
              <a:ea typeface="Comfortaa"/>
              <a:cs typeface="Comfortaa"/>
              <a:sym typeface="Comfortaa"/>
            </a:endParaRPr>
          </a:p>
        </p:txBody>
      </p:sp>
      <p:sp>
        <p:nvSpPr>
          <p:cNvPr id="409" name="Google Shape;409;p51"/>
          <p:cNvSpPr txBox="1"/>
          <p:nvPr/>
        </p:nvSpPr>
        <p:spPr>
          <a:xfrm>
            <a:off x="0" y="0"/>
            <a:ext cx="2100900" cy="47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dk2"/>
                </a:solidFill>
                <a:latin typeface="Comfortaa Medium"/>
                <a:ea typeface="Comfortaa Medium"/>
                <a:cs typeface="Comfortaa Medium"/>
                <a:sym typeface="Comfortaa Medium"/>
              </a:rPr>
              <a:t>Plant Anatomy</a:t>
            </a:r>
            <a:endParaRPr sz="1800" u="sng">
              <a:solidFill>
                <a:schemeClr val="dk2"/>
              </a:solidFill>
              <a:latin typeface="Comfortaa Medium"/>
              <a:ea typeface="Comfortaa Medium"/>
              <a:cs typeface="Comfortaa Medium"/>
              <a:sym typeface="Comfortaa Medium"/>
            </a:endParaRPr>
          </a:p>
        </p:txBody>
      </p:sp>
      <p:pic>
        <p:nvPicPr>
          <p:cNvPr descr="Pruning Fig Trees, Young and Old | Get More Growth! | Lazy Dog Farm" id="410" name="Google Shape;410;p51"/>
          <p:cNvPicPr preferRelativeResize="0"/>
          <p:nvPr/>
        </p:nvPicPr>
        <p:blipFill>
          <a:blip r:embed="rId3">
            <a:alphaModFix/>
          </a:blip>
          <a:stretch>
            <a:fillRect/>
          </a:stretch>
        </p:blipFill>
        <p:spPr>
          <a:xfrm>
            <a:off x="508925" y="1061950"/>
            <a:ext cx="3681250" cy="3681250"/>
          </a:xfrm>
          <a:prstGeom prst="rect">
            <a:avLst/>
          </a:prstGeom>
          <a:noFill/>
          <a:ln>
            <a:noFill/>
          </a:ln>
        </p:spPr>
      </p:pic>
      <p:pic>
        <p:nvPicPr>
          <p:cNvPr id="411" name="Google Shape;411;p51"/>
          <p:cNvPicPr preferRelativeResize="0"/>
          <p:nvPr/>
        </p:nvPicPr>
        <p:blipFill rotWithShape="1">
          <a:blip r:embed="rId4">
            <a:alphaModFix/>
          </a:blip>
          <a:srcRect b="0" l="4883" r="11350" t="0"/>
          <a:stretch/>
        </p:blipFill>
        <p:spPr>
          <a:xfrm>
            <a:off x="4523444" y="1061950"/>
            <a:ext cx="4111632" cy="36812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416" name="Shape 416"/>
        <p:cNvGrpSpPr/>
        <p:nvPr/>
      </p:nvGrpSpPr>
      <p:grpSpPr>
        <a:xfrm>
          <a:off x="0" y="0"/>
          <a:ext cx="0" cy="0"/>
          <a:chOff x="0" y="0"/>
          <a:chExt cx="0" cy="0"/>
        </a:xfrm>
      </p:grpSpPr>
      <p:sp>
        <p:nvSpPr>
          <p:cNvPr id="417" name="Google Shape;417;p52"/>
          <p:cNvSpPr txBox="1"/>
          <p:nvPr>
            <p:ph type="title"/>
          </p:nvPr>
        </p:nvSpPr>
        <p:spPr>
          <a:xfrm>
            <a:off x="457200" y="244141"/>
            <a:ext cx="8229600" cy="8574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b="1" lang="en" sz="2700">
                <a:latin typeface="Comfortaa"/>
                <a:ea typeface="Comfortaa"/>
                <a:cs typeface="Comfortaa"/>
                <a:sym typeface="Comfortaa"/>
              </a:rPr>
              <a:t>Every branch starts out as a bud…</a:t>
            </a:r>
            <a:endParaRPr b="1" sz="2700">
              <a:latin typeface="Comfortaa"/>
              <a:ea typeface="Comfortaa"/>
              <a:cs typeface="Comfortaa"/>
              <a:sym typeface="Comfortaa"/>
            </a:endParaRPr>
          </a:p>
        </p:txBody>
      </p:sp>
      <p:sp>
        <p:nvSpPr>
          <p:cNvPr id="418" name="Google Shape;418;p52"/>
          <p:cNvSpPr txBox="1"/>
          <p:nvPr/>
        </p:nvSpPr>
        <p:spPr>
          <a:xfrm>
            <a:off x="0" y="0"/>
            <a:ext cx="2100900" cy="47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dk2"/>
                </a:solidFill>
                <a:latin typeface="Comfortaa Medium"/>
                <a:ea typeface="Comfortaa Medium"/>
                <a:cs typeface="Comfortaa Medium"/>
                <a:sym typeface="Comfortaa Medium"/>
              </a:rPr>
              <a:t>Plant Anatomy</a:t>
            </a:r>
            <a:endParaRPr sz="1800" u="sng">
              <a:solidFill>
                <a:schemeClr val="dk2"/>
              </a:solidFill>
              <a:latin typeface="Comfortaa Medium"/>
              <a:ea typeface="Comfortaa Medium"/>
              <a:cs typeface="Comfortaa Medium"/>
              <a:sym typeface="Comfortaa Medium"/>
            </a:endParaRPr>
          </a:p>
        </p:txBody>
      </p:sp>
      <p:pic>
        <p:nvPicPr>
          <p:cNvPr descr="My Tree Has Buds, but No Leaves? Now What? | Davey Tree" id="419" name="Google Shape;419;p52"/>
          <p:cNvPicPr preferRelativeResize="0"/>
          <p:nvPr/>
        </p:nvPicPr>
        <p:blipFill>
          <a:blip r:embed="rId3">
            <a:alphaModFix/>
          </a:blip>
          <a:stretch>
            <a:fillRect/>
          </a:stretch>
        </p:blipFill>
        <p:spPr>
          <a:xfrm>
            <a:off x="978525" y="1101550"/>
            <a:ext cx="7186951" cy="377590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424" name="Shape 424"/>
        <p:cNvGrpSpPr/>
        <p:nvPr/>
      </p:nvGrpSpPr>
      <p:grpSpPr>
        <a:xfrm>
          <a:off x="0" y="0"/>
          <a:ext cx="0" cy="0"/>
          <a:chOff x="0" y="0"/>
          <a:chExt cx="0" cy="0"/>
        </a:xfrm>
      </p:grpSpPr>
      <p:sp>
        <p:nvSpPr>
          <p:cNvPr id="425" name="Google Shape;425;p53"/>
          <p:cNvSpPr txBox="1"/>
          <p:nvPr>
            <p:ph type="title"/>
          </p:nvPr>
        </p:nvSpPr>
        <p:spPr>
          <a:xfrm>
            <a:off x="800100" y="362721"/>
            <a:ext cx="7543800" cy="10287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b="1" lang="en" sz="2600">
                <a:latin typeface="Comfortaa"/>
                <a:ea typeface="Comfortaa"/>
                <a:cs typeface="Comfortaa"/>
                <a:sym typeface="Comfortaa"/>
              </a:rPr>
              <a:t>Branch grows outward and increases in diameter along with the trunk…</a:t>
            </a:r>
            <a:endParaRPr b="1" sz="2600">
              <a:latin typeface="Comfortaa"/>
              <a:ea typeface="Comfortaa"/>
              <a:cs typeface="Comfortaa"/>
              <a:sym typeface="Comfortaa"/>
            </a:endParaRPr>
          </a:p>
        </p:txBody>
      </p:sp>
      <p:sp>
        <p:nvSpPr>
          <p:cNvPr id="426" name="Google Shape;426;p53"/>
          <p:cNvSpPr txBox="1"/>
          <p:nvPr/>
        </p:nvSpPr>
        <p:spPr>
          <a:xfrm>
            <a:off x="4532569" y="4264130"/>
            <a:ext cx="4350000" cy="8310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Calibri"/>
              <a:buNone/>
            </a:pPr>
            <a:r>
              <a:rPr b="1" i="0" lang="en" sz="2400" u="none" cap="none" strike="noStrike">
                <a:solidFill>
                  <a:srgbClr val="000000"/>
                </a:solidFill>
                <a:latin typeface="Comfortaa"/>
                <a:ea typeface="Comfortaa"/>
                <a:cs typeface="Comfortaa"/>
                <a:sym typeface="Comfortaa"/>
              </a:rPr>
              <a:t>Branch wood is “locked” inside trunk wood</a:t>
            </a:r>
            <a:endParaRPr b="1" sz="2400">
              <a:latin typeface="Comfortaa"/>
              <a:ea typeface="Comfortaa"/>
              <a:cs typeface="Comfortaa"/>
              <a:sym typeface="Comfortaa"/>
            </a:endParaRPr>
          </a:p>
        </p:txBody>
      </p:sp>
      <p:pic>
        <p:nvPicPr>
          <p:cNvPr id="427" name="Google Shape;427;p53"/>
          <p:cNvPicPr preferRelativeResize="0"/>
          <p:nvPr/>
        </p:nvPicPr>
        <p:blipFill rotWithShape="1">
          <a:blip r:embed="rId3">
            <a:alphaModFix/>
          </a:blip>
          <a:srcRect b="0" l="0" r="0" t="0"/>
          <a:stretch/>
        </p:blipFill>
        <p:spPr>
          <a:xfrm>
            <a:off x="4772739" y="1391425"/>
            <a:ext cx="3660986" cy="2798125"/>
          </a:xfrm>
          <a:prstGeom prst="rect">
            <a:avLst/>
          </a:prstGeom>
          <a:noFill/>
          <a:ln>
            <a:noFill/>
          </a:ln>
        </p:spPr>
      </p:pic>
      <p:sp>
        <p:nvSpPr>
          <p:cNvPr id="428" name="Google Shape;428;p53"/>
          <p:cNvSpPr txBox="1"/>
          <p:nvPr/>
        </p:nvSpPr>
        <p:spPr>
          <a:xfrm>
            <a:off x="0" y="0"/>
            <a:ext cx="2100900" cy="47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dk2"/>
                </a:solidFill>
                <a:latin typeface="Comfortaa Medium"/>
                <a:ea typeface="Comfortaa Medium"/>
                <a:cs typeface="Comfortaa Medium"/>
                <a:sym typeface="Comfortaa Medium"/>
              </a:rPr>
              <a:t>Plant Anatomy</a:t>
            </a:r>
            <a:endParaRPr sz="1800" u="sng">
              <a:solidFill>
                <a:schemeClr val="dk2"/>
              </a:solidFill>
              <a:latin typeface="Comfortaa Medium"/>
              <a:ea typeface="Comfortaa Medium"/>
              <a:cs typeface="Comfortaa Medium"/>
              <a:sym typeface="Comfortaa Medium"/>
            </a:endParaRPr>
          </a:p>
        </p:txBody>
      </p:sp>
      <p:pic>
        <p:nvPicPr>
          <p:cNvPr id="429" name="Google Shape;429;p53"/>
          <p:cNvPicPr preferRelativeResize="0"/>
          <p:nvPr/>
        </p:nvPicPr>
        <p:blipFill>
          <a:blip r:embed="rId4">
            <a:alphaModFix/>
          </a:blip>
          <a:stretch>
            <a:fillRect/>
          </a:stretch>
        </p:blipFill>
        <p:spPr>
          <a:xfrm>
            <a:off x="800100" y="1391425"/>
            <a:ext cx="3444398" cy="3444398"/>
          </a:xfrm>
          <a:prstGeom prst="rect">
            <a:avLst/>
          </a:prstGeom>
          <a:noFill/>
          <a:ln>
            <a:noFill/>
          </a:ln>
        </p:spPr>
      </p:pic>
      <p:cxnSp>
        <p:nvCxnSpPr>
          <p:cNvPr id="430" name="Google Shape;430;p53"/>
          <p:cNvCxnSpPr/>
          <p:nvPr/>
        </p:nvCxnSpPr>
        <p:spPr>
          <a:xfrm rot="10800000">
            <a:off x="1793349" y="1813780"/>
            <a:ext cx="886800" cy="601500"/>
          </a:xfrm>
          <a:prstGeom prst="straightConnector1">
            <a:avLst/>
          </a:prstGeom>
          <a:noFill/>
          <a:ln cap="flat" cmpd="sng" w="38100">
            <a:solidFill>
              <a:schemeClr val="accent6"/>
            </a:solidFill>
            <a:prstDash val="solid"/>
            <a:round/>
            <a:headEnd len="sm" w="sm" type="none"/>
            <a:tailEnd len="med" w="med" type="stealth"/>
          </a:ln>
        </p:spPr>
      </p:cxnSp>
      <p:cxnSp>
        <p:nvCxnSpPr>
          <p:cNvPr id="431" name="Google Shape;431;p53"/>
          <p:cNvCxnSpPr/>
          <p:nvPr/>
        </p:nvCxnSpPr>
        <p:spPr>
          <a:xfrm flipH="1" rot="10800000">
            <a:off x="2680146" y="2242918"/>
            <a:ext cx="381000" cy="514200"/>
          </a:xfrm>
          <a:prstGeom prst="straightConnector1">
            <a:avLst/>
          </a:prstGeom>
          <a:noFill/>
          <a:ln cap="flat" cmpd="sng" w="38100">
            <a:solidFill>
              <a:schemeClr val="accent6"/>
            </a:solidFill>
            <a:prstDash val="solid"/>
            <a:round/>
            <a:headEnd len="sm" w="sm" type="none"/>
            <a:tailEnd len="med" w="med" type="stealth"/>
          </a:ln>
        </p:spPr>
      </p:cxn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436" name="Shape 436"/>
        <p:cNvGrpSpPr/>
        <p:nvPr/>
      </p:nvGrpSpPr>
      <p:grpSpPr>
        <a:xfrm>
          <a:off x="0" y="0"/>
          <a:ext cx="0" cy="0"/>
          <a:chOff x="0" y="0"/>
          <a:chExt cx="0" cy="0"/>
        </a:xfrm>
      </p:grpSpPr>
      <p:sp>
        <p:nvSpPr>
          <p:cNvPr id="437" name="Google Shape;437;p54"/>
          <p:cNvSpPr txBox="1"/>
          <p:nvPr>
            <p:ph type="title"/>
          </p:nvPr>
        </p:nvSpPr>
        <p:spPr>
          <a:xfrm>
            <a:off x="856250" y="361523"/>
            <a:ext cx="7543800" cy="5415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b="1" lang="en">
                <a:latin typeface="Comfortaa"/>
                <a:ea typeface="Comfortaa"/>
                <a:cs typeface="Comfortaa"/>
                <a:sym typeface="Comfortaa"/>
              </a:rPr>
              <a:t>Branch collar</a:t>
            </a:r>
            <a:endParaRPr b="1">
              <a:latin typeface="Comfortaa"/>
              <a:ea typeface="Comfortaa"/>
              <a:cs typeface="Comfortaa"/>
              <a:sym typeface="Comfortaa"/>
            </a:endParaRPr>
          </a:p>
        </p:txBody>
      </p:sp>
      <p:sp>
        <p:nvSpPr>
          <p:cNvPr id="438" name="Google Shape;438;p54"/>
          <p:cNvSpPr txBox="1"/>
          <p:nvPr/>
        </p:nvSpPr>
        <p:spPr>
          <a:xfrm>
            <a:off x="1023275" y="4102071"/>
            <a:ext cx="7413000" cy="8004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400"/>
              <a:buFont typeface="Calibri"/>
              <a:buNone/>
            </a:pPr>
            <a:r>
              <a:rPr b="1" i="0" lang="en" sz="2300" u="none" cap="none" strike="noStrike">
                <a:solidFill>
                  <a:schemeClr val="accent2"/>
                </a:solidFill>
                <a:latin typeface="Comfortaa"/>
                <a:ea typeface="Comfortaa"/>
                <a:cs typeface="Comfortaa"/>
                <a:sym typeface="Comfortaa"/>
              </a:rPr>
              <a:t>Overlapping trunk and branch wood create the </a:t>
            </a:r>
            <a:r>
              <a:rPr b="1" i="0" lang="en" sz="2300" u="sng" cap="none" strike="noStrike">
                <a:solidFill>
                  <a:schemeClr val="accent2"/>
                </a:solidFill>
                <a:latin typeface="Comfortaa"/>
                <a:ea typeface="Comfortaa"/>
                <a:cs typeface="Comfortaa"/>
                <a:sym typeface="Comfortaa"/>
              </a:rPr>
              <a:t>branch collar</a:t>
            </a:r>
            <a:endParaRPr b="1" sz="1300" u="sng">
              <a:solidFill>
                <a:schemeClr val="accent2"/>
              </a:solidFill>
              <a:latin typeface="Comfortaa"/>
              <a:ea typeface="Comfortaa"/>
              <a:cs typeface="Comfortaa"/>
              <a:sym typeface="Comfortaa"/>
            </a:endParaRPr>
          </a:p>
        </p:txBody>
      </p:sp>
      <p:pic>
        <p:nvPicPr>
          <p:cNvPr id="439" name="Google Shape;439;p54"/>
          <p:cNvPicPr preferRelativeResize="0"/>
          <p:nvPr/>
        </p:nvPicPr>
        <p:blipFill rotWithShape="1">
          <a:blip r:embed="rId3">
            <a:alphaModFix/>
          </a:blip>
          <a:srcRect b="0" l="0" r="0" t="0"/>
          <a:stretch/>
        </p:blipFill>
        <p:spPr>
          <a:xfrm>
            <a:off x="4328477" y="903025"/>
            <a:ext cx="4227223" cy="3103650"/>
          </a:xfrm>
          <a:prstGeom prst="rect">
            <a:avLst/>
          </a:prstGeom>
          <a:noFill/>
          <a:ln>
            <a:noFill/>
          </a:ln>
        </p:spPr>
      </p:pic>
      <p:sp>
        <p:nvSpPr>
          <p:cNvPr id="440" name="Google Shape;440;p54"/>
          <p:cNvSpPr txBox="1"/>
          <p:nvPr/>
        </p:nvSpPr>
        <p:spPr>
          <a:xfrm>
            <a:off x="0" y="0"/>
            <a:ext cx="2100900" cy="47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dk2"/>
                </a:solidFill>
                <a:latin typeface="Comfortaa Medium"/>
                <a:ea typeface="Comfortaa Medium"/>
                <a:cs typeface="Comfortaa Medium"/>
                <a:sym typeface="Comfortaa Medium"/>
              </a:rPr>
              <a:t>Plant Anatomy</a:t>
            </a:r>
            <a:endParaRPr sz="1800" u="sng">
              <a:solidFill>
                <a:schemeClr val="dk2"/>
              </a:solidFill>
              <a:latin typeface="Comfortaa Medium"/>
              <a:ea typeface="Comfortaa Medium"/>
              <a:cs typeface="Comfortaa Medium"/>
              <a:sym typeface="Comfortaa Medium"/>
            </a:endParaRPr>
          </a:p>
        </p:txBody>
      </p:sp>
      <p:pic>
        <p:nvPicPr>
          <p:cNvPr id="441" name="Google Shape;441;p54"/>
          <p:cNvPicPr preferRelativeResize="0"/>
          <p:nvPr/>
        </p:nvPicPr>
        <p:blipFill>
          <a:blip r:embed="rId4">
            <a:alphaModFix/>
          </a:blip>
          <a:stretch>
            <a:fillRect/>
          </a:stretch>
        </p:blipFill>
        <p:spPr>
          <a:xfrm>
            <a:off x="536500" y="903025"/>
            <a:ext cx="3763725" cy="3103651"/>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446" name="Shape 446"/>
        <p:cNvGrpSpPr/>
        <p:nvPr/>
      </p:nvGrpSpPr>
      <p:grpSpPr>
        <a:xfrm>
          <a:off x="0" y="0"/>
          <a:ext cx="0" cy="0"/>
          <a:chOff x="0" y="0"/>
          <a:chExt cx="0" cy="0"/>
        </a:xfrm>
      </p:grpSpPr>
      <p:sp>
        <p:nvSpPr>
          <p:cNvPr id="447" name="Google Shape;447;p55"/>
          <p:cNvSpPr/>
          <p:nvPr/>
        </p:nvSpPr>
        <p:spPr>
          <a:xfrm>
            <a:off x="685800" y="216575"/>
            <a:ext cx="7772400" cy="7038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200"/>
              <a:buFont typeface="Tahoma"/>
              <a:buNone/>
            </a:pPr>
            <a:r>
              <a:rPr b="1" i="0" lang="en" sz="2800" u="none" cap="none" strike="noStrike">
                <a:solidFill>
                  <a:schemeClr val="dk1"/>
                </a:solidFill>
                <a:latin typeface="Comfortaa"/>
                <a:ea typeface="Comfortaa"/>
                <a:cs typeface="Comfortaa"/>
                <a:sym typeface="Comfortaa"/>
              </a:rPr>
              <a:t>Branch attachment strength</a:t>
            </a:r>
            <a:endParaRPr b="1" i="0" sz="3600" u="none" cap="none" strike="noStrike">
              <a:solidFill>
                <a:schemeClr val="dk1"/>
              </a:solidFill>
              <a:latin typeface="Comfortaa"/>
              <a:ea typeface="Comfortaa"/>
              <a:cs typeface="Comfortaa"/>
              <a:sym typeface="Comfortaa"/>
            </a:endParaRPr>
          </a:p>
        </p:txBody>
      </p:sp>
      <p:sp>
        <p:nvSpPr>
          <p:cNvPr id="448" name="Google Shape;448;p55"/>
          <p:cNvSpPr txBox="1"/>
          <p:nvPr/>
        </p:nvSpPr>
        <p:spPr>
          <a:xfrm>
            <a:off x="1181100" y="4188200"/>
            <a:ext cx="6781800" cy="861900"/>
          </a:xfrm>
          <a:prstGeom prst="rect">
            <a:avLst/>
          </a:prstGeom>
          <a:noFill/>
          <a:ln>
            <a:noFill/>
          </a:ln>
        </p:spPr>
        <p:txBody>
          <a:bodyPr anchorCtr="0" anchor="t" bIns="45700" lIns="91425" spcFirstLastPara="1" rIns="91425" wrap="square" tIns="45700">
            <a:spAutoFit/>
          </a:bodyPr>
          <a:lstStyle/>
          <a:p>
            <a:pPr indent="-463550" lvl="0" marL="457200" marR="0" rtl="0" algn="l">
              <a:lnSpc>
                <a:spcPct val="100000"/>
              </a:lnSpc>
              <a:spcBef>
                <a:spcPts val="0"/>
              </a:spcBef>
              <a:spcAft>
                <a:spcPts val="0"/>
              </a:spcAft>
              <a:buClr>
                <a:srgbClr val="262626"/>
              </a:buClr>
              <a:buSzPts val="2500"/>
              <a:buFont typeface="Comfortaa"/>
              <a:buAutoNum type="arabicPeriod"/>
            </a:pPr>
            <a:r>
              <a:rPr b="1" lang="en" sz="2500">
                <a:solidFill>
                  <a:srgbClr val="262626"/>
                </a:solidFill>
                <a:latin typeface="Comfortaa"/>
                <a:ea typeface="Comfortaa"/>
                <a:cs typeface="Comfortaa"/>
                <a:sym typeface="Comfortaa"/>
              </a:rPr>
              <a:t>Branch diameter should be less than ½ of trunk diameter</a:t>
            </a:r>
            <a:endParaRPr b="1" sz="2500">
              <a:solidFill>
                <a:srgbClr val="262626"/>
              </a:solidFill>
              <a:latin typeface="Comfortaa"/>
              <a:ea typeface="Comfortaa"/>
              <a:cs typeface="Comfortaa"/>
              <a:sym typeface="Comfortaa"/>
            </a:endParaRPr>
          </a:p>
        </p:txBody>
      </p:sp>
      <p:sp>
        <p:nvSpPr>
          <p:cNvPr id="449" name="Google Shape;449;p55"/>
          <p:cNvSpPr txBox="1"/>
          <p:nvPr/>
        </p:nvSpPr>
        <p:spPr>
          <a:xfrm>
            <a:off x="0" y="0"/>
            <a:ext cx="2100900" cy="47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dk2"/>
                </a:solidFill>
                <a:latin typeface="Comfortaa Medium"/>
                <a:ea typeface="Comfortaa Medium"/>
                <a:cs typeface="Comfortaa Medium"/>
                <a:sym typeface="Comfortaa Medium"/>
              </a:rPr>
              <a:t>Plant Anatomy</a:t>
            </a:r>
            <a:endParaRPr sz="1800" u="sng">
              <a:solidFill>
                <a:schemeClr val="dk2"/>
              </a:solidFill>
              <a:latin typeface="Comfortaa Medium"/>
              <a:ea typeface="Comfortaa Medium"/>
              <a:cs typeface="Comfortaa Medium"/>
              <a:sym typeface="Comfortaa Medium"/>
            </a:endParaRPr>
          </a:p>
        </p:txBody>
      </p:sp>
      <p:cxnSp>
        <p:nvCxnSpPr>
          <p:cNvPr id="450" name="Google Shape;450;p55"/>
          <p:cNvCxnSpPr/>
          <p:nvPr/>
        </p:nvCxnSpPr>
        <p:spPr>
          <a:xfrm>
            <a:off x="6446450" y="2866875"/>
            <a:ext cx="304500" cy="331500"/>
          </a:xfrm>
          <a:prstGeom prst="straightConnector1">
            <a:avLst/>
          </a:prstGeom>
          <a:noFill/>
          <a:ln cap="flat" cmpd="sng" w="76200">
            <a:solidFill>
              <a:srgbClr val="38761D"/>
            </a:solidFill>
            <a:prstDash val="solid"/>
            <a:round/>
            <a:headEnd len="med" w="med" type="none"/>
            <a:tailEnd len="med" w="med" type="none"/>
          </a:ln>
        </p:spPr>
      </p:cxnSp>
      <p:cxnSp>
        <p:nvCxnSpPr>
          <p:cNvPr id="451" name="Google Shape;451;p55"/>
          <p:cNvCxnSpPr/>
          <p:nvPr/>
        </p:nvCxnSpPr>
        <p:spPr>
          <a:xfrm flipH="1" rot="10800000">
            <a:off x="6750950" y="2392875"/>
            <a:ext cx="453300" cy="805500"/>
          </a:xfrm>
          <a:prstGeom prst="straightConnector1">
            <a:avLst/>
          </a:prstGeom>
          <a:noFill/>
          <a:ln cap="flat" cmpd="sng" w="76200">
            <a:solidFill>
              <a:srgbClr val="38761D"/>
            </a:solidFill>
            <a:prstDash val="solid"/>
            <a:round/>
            <a:headEnd len="med" w="med" type="none"/>
            <a:tailEnd len="med" w="med" type="none"/>
          </a:ln>
        </p:spPr>
      </p:cxnSp>
      <p:pic>
        <p:nvPicPr>
          <p:cNvPr id="452" name="Google Shape;452;p55"/>
          <p:cNvPicPr preferRelativeResize="0"/>
          <p:nvPr/>
        </p:nvPicPr>
        <p:blipFill rotWithShape="1">
          <a:blip r:embed="rId3">
            <a:alphaModFix/>
          </a:blip>
          <a:srcRect b="4491" l="0" r="0" t="6737"/>
          <a:stretch/>
        </p:blipFill>
        <p:spPr>
          <a:xfrm>
            <a:off x="3185150" y="929649"/>
            <a:ext cx="2773700" cy="32842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457" name="Shape 457"/>
        <p:cNvGrpSpPr/>
        <p:nvPr/>
      </p:nvGrpSpPr>
      <p:grpSpPr>
        <a:xfrm>
          <a:off x="0" y="0"/>
          <a:ext cx="0" cy="0"/>
          <a:chOff x="0" y="0"/>
          <a:chExt cx="0" cy="0"/>
        </a:xfrm>
      </p:grpSpPr>
      <p:sp>
        <p:nvSpPr>
          <p:cNvPr id="458" name="Google Shape;458;p56"/>
          <p:cNvSpPr/>
          <p:nvPr/>
        </p:nvSpPr>
        <p:spPr>
          <a:xfrm>
            <a:off x="685800" y="216575"/>
            <a:ext cx="7772400" cy="7038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200"/>
              <a:buFont typeface="Tahoma"/>
              <a:buNone/>
            </a:pPr>
            <a:r>
              <a:rPr b="1" i="0" lang="en" sz="2800" u="none" cap="none" strike="noStrike">
                <a:solidFill>
                  <a:schemeClr val="dk1"/>
                </a:solidFill>
                <a:latin typeface="Comfortaa"/>
                <a:ea typeface="Comfortaa"/>
                <a:cs typeface="Comfortaa"/>
                <a:sym typeface="Comfortaa"/>
              </a:rPr>
              <a:t>Branch attachment strength</a:t>
            </a:r>
            <a:endParaRPr b="1" i="0" sz="3600" u="none" cap="none" strike="noStrike">
              <a:solidFill>
                <a:schemeClr val="dk1"/>
              </a:solidFill>
              <a:latin typeface="Comfortaa"/>
              <a:ea typeface="Comfortaa"/>
              <a:cs typeface="Comfortaa"/>
              <a:sym typeface="Comfortaa"/>
            </a:endParaRPr>
          </a:p>
        </p:txBody>
      </p:sp>
      <p:sp>
        <p:nvSpPr>
          <p:cNvPr id="459" name="Google Shape;459;p56"/>
          <p:cNvSpPr txBox="1"/>
          <p:nvPr/>
        </p:nvSpPr>
        <p:spPr>
          <a:xfrm>
            <a:off x="1181100" y="4156400"/>
            <a:ext cx="6781800" cy="861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1200"/>
              </a:spcBef>
              <a:spcAft>
                <a:spcPts val="0"/>
              </a:spcAft>
              <a:buNone/>
            </a:pPr>
            <a:r>
              <a:rPr b="1" lang="en" sz="2500">
                <a:solidFill>
                  <a:srgbClr val="262626"/>
                </a:solidFill>
                <a:latin typeface="Comfortaa"/>
                <a:ea typeface="Comfortaa"/>
                <a:cs typeface="Comfortaa"/>
                <a:sym typeface="Comfortaa"/>
              </a:rPr>
              <a:t>2. </a:t>
            </a:r>
            <a:r>
              <a:rPr b="1" lang="en" sz="2500">
                <a:solidFill>
                  <a:srgbClr val="262626"/>
                </a:solidFill>
                <a:latin typeface="Comfortaa"/>
                <a:ea typeface="Comfortaa"/>
                <a:cs typeface="Comfortaa"/>
                <a:sym typeface="Comfortaa"/>
              </a:rPr>
              <a:t>There should only be one branch at one location on the trunk</a:t>
            </a:r>
            <a:endParaRPr b="1" sz="2500">
              <a:solidFill>
                <a:srgbClr val="262626"/>
              </a:solidFill>
              <a:latin typeface="Comfortaa"/>
              <a:ea typeface="Comfortaa"/>
              <a:cs typeface="Comfortaa"/>
              <a:sym typeface="Comfortaa"/>
            </a:endParaRPr>
          </a:p>
        </p:txBody>
      </p:sp>
      <p:sp>
        <p:nvSpPr>
          <p:cNvPr id="460" name="Google Shape;460;p56"/>
          <p:cNvSpPr txBox="1"/>
          <p:nvPr/>
        </p:nvSpPr>
        <p:spPr>
          <a:xfrm>
            <a:off x="0" y="0"/>
            <a:ext cx="2100900" cy="47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dk2"/>
                </a:solidFill>
                <a:latin typeface="Comfortaa Medium"/>
                <a:ea typeface="Comfortaa Medium"/>
                <a:cs typeface="Comfortaa Medium"/>
                <a:sym typeface="Comfortaa Medium"/>
              </a:rPr>
              <a:t>Plant Anatomy</a:t>
            </a:r>
            <a:endParaRPr sz="1800" u="sng">
              <a:solidFill>
                <a:schemeClr val="dk2"/>
              </a:solidFill>
              <a:latin typeface="Comfortaa Medium"/>
              <a:ea typeface="Comfortaa Medium"/>
              <a:cs typeface="Comfortaa Medium"/>
              <a:sym typeface="Comfortaa Medium"/>
            </a:endParaRPr>
          </a:p>
        </p:txBody>
      </p:sp>
      <p:cxnSp>
        <p:nvCxnSpPr>
          <p:cNvPr id="461" name="Google Shape;461;p56"/>
          <p:cNvCxnSpPr/>
          <p:nvPr/>
        </p:nvCxnSpPr>
        <p:spPr>
          <a:xfrm>
            <a:off x="6645925" y="2175400"/>
            <a:ext cx="864900" cy="1023000"/>
          </a:xfrm>
          <a:prstGeom prst="straightConnector1">
            <a:avLst/>
          </a:prstGeom>
          <a:noFill/>
          <a:ln cap="flat" cmpd="sng" w="76200">
            <a:solidFill>
              <a:srgbClr val="C00000"/>
            </a:solidFill>
            <a:prstDash val="solid"/>
            <a:round/>
            <a:headEnd len="med" w="med" type="none"/>
            <a:tailEnd len="med" w="med" type="none"/>
          </a:ln>
        </p:spPr>
      </p:cxnSp>
      <p:cxnSp>
        <p:nvCxnSpPr>
          <p:cNvPr id="462" name="Google Shape;462;p56"/>
          <p:cNvCxnSpPr/>
          <p:nvPr/>
        </p:nvCxnSpPr>
        <p:spPr>
          <a:xfrm flipH="1">
            <a:off x="6676825" y="2175400"/>
            <a:ext cx="803100" cy="1036500"/>
          </a:xfrm>
          <a:prstGeom prst="straightConnector1">
            <a:avLst/>
          </a:prstGeom>
          <a:noFill/>
          <a:ln cap="flat" cmpd="sng" w="76200">
            <a:solidFill>
              <a:srgbClr val="C00000"/>
            </a:solidFill>
            <a:prstDash val="solid"/>
            <a:round/>
            <a:headEnd len="med" w="med" type="none"/>
            <a:tailEnd len="med" w="med" type="none"/>
          </a:ln>
        </p:spPr>
      </p:cxnSp>
      <p:pic>
        <p:nvPicPr>
          <p:cNvPr id="463" name="Google Shape;463;p56"/>
          <p:cNvPicPr preferRelativeResize="0"/>
          <p:nvPr/>
        </p:nvPicPr>
        <p:blipFill>
          <a:blip r:embed="rId3">
            <a:alphaModFix/>
          </a:blip>
          <a:stretch>
            <a:fillRect/>
          </a:stretch>
        </p:blipFill>
        <p:spPr>
          <a:xfrm>
            <a:off x="3128494" y="948175"/>
            <a:ext cx="2887005" cy="324715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468" name="Shape 468"/>
        <p:cNvGrpSpPr/>
        <p:nvPr/>
      </p:nvGrpSpPr>
      <p:grpSpPr>
        <a:xfrm>
          <a:off x="0" y="0"/>
          <a:ext cx="0" cy="0"/>
          <a:chOff x="0" y="0"/>
          <a:chExt cx="0" cy="0"/>
        </a:xfrm>
      </p:grpSpPr>
      <p:sp>
        <p:nvSpPr>
          <p:cNvPr id="469" name="Google Shape;469;p57"/>
          <p:cNvSpPr txBox="1"/>
          <p:nvPr/>
        </p:nvSpPr>
        <p:spPr>
          <a:xfrm>
            <a:off x="0" y="0"/>
            <a:ext cx="2100900" cy="47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dk2"/>
                </a:solidFill>
                <a:latin typeface="Comfortaa Medium"/>
                <a:ea typeface="Comfortaa Medium"/>
                <a:cs typeface="Comfortaa Medium"/>
                <a:sym typeface="Comfortaa Medium"/>
              </a:rPr>
              <a:t>Plant Anatomy</a:t>
            </a:r>
            <a:endParaRPr sz="1800" u="sng">
              <a:solidFill>
                <a:schemeClr val="dk2"/>
              </a:solidFill>
              <a:latin typeface="Comfortaa Medium"/>
              <a:ea typeface="Comfortaa Medium"/>
              <a:cs typeface="Comfortaa Medium"/>
              <a:sym typeface="Comfortaa Medium"/>
            </a:endParaRPr>
          </a:p>
        </p:txBody>
      </p:sp>
      <p:sp>
        <p:nvSpPr>
          <p:cNvPr id="470" name="Google Shape;470;p57"/>
          <p:cNvSpPr/>
          <p:nvPr/>
        </p:nvSpPr>
        <p:spPr>
          <a:xfrm>
            <a:off x="685800" y="216575"/>
            <a:ext cx="7772400" cy="7038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3200"/>
              <a:buFont typeface="Tahoma"/>
              <a:buNone/>
            </a:pPr>
            <a:r>
              <a:rPr b="1" i="0" lang="en" sz="2800" u="none" cap="none" strike="noStrike">
                <a:solidFill>
                  <a:schemeClr val="dk1"/>
                </a:solidFill>
                <a:latin typeface="Comfortaa"/>
                <a:ea typeface="Comfortaa"/>
                <a:cs typeface="Comfortaa"/>
                <a:sym typeface="Comfortaa"/>
              </a:rPr>
              <a:t>Branch attachment strength</a:t>
            </a:r>
            <a:endParaRPr b="1" i="0" sz="3600" u="none" cap="none" strike="noStrike">
              <a:solidFill>
                <a:schemeClr val="dk1"/>
              </a:solidFill>
              <a:latin typeface="Comfortaa"/>
              <a:ea typeface="Comfortaa"/>
              <a:cs typeface="Comfortaa"/>
              <a:sym typeface="Comfortaa"/>
            </a:endParaRPr>
          </a:p>
        </p:txBody>
      </p:sp>
      <p:sp>
        <p:nvSpPr>
          <p:cNvPr id="471" name="Google Shape;471;p57"/>
          <p:cNvSpPr txBox="1"/>
          <p:nvPr/>
        </p:nvSpPr>
        <p:spPr>
          <a:xfrm>
            <a:off x="437225" y="4169625"/>
            <a:ext cx="8355300" cy="7962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100">
                <a:solidFill>
                  <a:schemeClr val="accent2"/>
                </a:solidFill>
                <a:latin typeface="Comfortaa SemiBold"/>
                <a:ea typeface="Comfortaa SemiBold"/>
                <a:cs typeface="Comfortaa SemiBold"/>
                <a:sym typeface="Comfortaa SemiBold"/>
              </a:rPr>
              <a:t>Branch attachment can be </a:t>
            </a:r>
            <a:r>
              <a:rPr lang="en" sz="2100">
                <a:solidFill>
                  <a:schemeClr val="accent2"/>
                </a:solidFill>
                <a:latin typeface="Comfortaa SemiBold"/>
                <a:ea typeface="Comfortaa SemiBold"/>
                <a:cs typeface="Comfortaa SemiBold"/>
                <a:sym typeface="Comfortaa SemiBold"/>
              </a:rPr>
              <a:t>slightly</a:t>
            </a:r>
            <a:r>
              <a:rPr lang="en" sz="2100">
                <a:solidFill>
                  <a:schemeClr val="accent2"/>
                </a:solidFill>
                <a:latin typeface="Comfortaa SemiBold"/>
                <a:ea typeface="Comfortaa SemiBold"/>
                <a:cs typeface="Comfortaa SemiBold"/>
                <a:sym typeface="Comfortaa SemiBold"/>
              </a:rPr>
              <a:t> different with some plants</a:t>
            </a:r>
            <a:endParaRPr sz="2100">
              <a:solidFill>
                <a:schemeClr val="accent2"/>
              </a:solidFill>
              <a:latin typeface="Comfortaa SemiBold"/>
              <a:ea typeface="Comfortaa SemiBold"/>
              <a:cs typeface="Comfortaa SemiBold"/>
              <a:sym typeface="Comfortaa SemiBold"/>
            </a:endParaRPr>
          </a:p>
        </p:txBody>
      </p:sp>
      <p:pic>
        <p:nvPicPr>
          <p:cNvPr id="472" name="Google Shape;472;p57"/>
          <p:cNvPicPr preferRelativeResize="0"/>
          <p:nvPr/>
        </p:nvPicPr>
        <p:blipFill>
          <a:blip r:embed="rId3">
            <a:alphaModFix/>
          </a:blip>
          <a:stretch>
            <a:fillRect/>
          </a:stretch>
        </p:blipFill>
        <p:spPr>
          <a:xfrm>
            <a:off x="2478225" y="920363"/>
            <a:ext cx="4273300" cy="320497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B4A7D6"/>
        </a:solidFill>
      </p:bgPr>
    </p:bg>
    <p:spTree>
      <p:nvGrpSpPr>
        <p:cNvPr id="136" name="Shape 136"/>
        <p:cNvGrpSpPr/>
        <p:nvPr/>
      </p:nvGrpSpPr>
      <p:grpSpPr>
        <a:xfrm>
          <a:off x="0" y="0"/>
          <a:ext cx="0" cy="0"/>
          <a:chOff x="0" y="0"/>
          <a:chExt cx="0" cy="0"/>
        </a:xfrm>
      </p:grpSpPr>
      <p:sp>
        <p:nvSpPr>
          <p:cNvPr id="137" name="Google Shape;137;p22"/>
          <p:cNvSpPr/>
          <p:nvPr/>
        </p:nvSpPr>
        <p:spPr>
          <a:xfrm rot="-10459364">
            <a:off x="1315979" y="93292"/>
            <a:ext cx="6689067" cy="3116393"/>
          </a:xfrm>
          <a:prstGeom prst="cloud">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38" name="Google Shape;138;p22"/>
          <p:cNvSpPr txBox="1"/>
          <p:nvPr>
            <p:ph type="ctrTitle"/>
          </p:nvPr>
        </p:nvSpPr>
        <p:spPr>
          <a:xfrm>
            <a:off x="311708" y="744575"/>
            <a:ext cx="8520600" cy="2052600"/>
          </a:xfrm>
          <a:prstGeom prst="rect">
            <a:avLst/>
          </a:prstGeom>
          <a:noFill/>
          <a:ln>
            <a:noFill/>
          </a:ln>
        </p:spPr>
        <p:txBody>
          <a:bodyPr anchorCtr="0" anchor="ctr" bIns="45700" lIns="91425" spcFirstLastPara="1" rIns="91425" wrap="square" tIns="45700">
            <a:noAutofit/>
          </a:bodyPr>
          <a:lstStyle/>
          <a:p>
            <a:pPr indent="0" lvl="0" marL="0" rtl="0" algn="ctr">
              <a:lnSpc>
                <a:spcPct val="83000"/>
              </a:lnSpc>
              <a:spcBef>
                <a:spcPts val="0"/>
              </a:spcBef>
              <a:spcAft>
                <a:spcPts val="0"/>
              </a:spcAft>
              <a:buClr>
                <a:schemeClr val="lt1"/>
              </a:buClr>
              <a:buSzPts val="5400"/>
              <a:buFont typeface="Century Gothic"/>
              <a:buNone/>
            </a:pPr>
            <a:r>
              <a:rPr b="1" lang="en" sz="5100">
                <a:latin typeface="Comfortaa"/>
                <a:ea typeface="Comfortaa"/>
                <a:cs typeface="Comfortaa"/>
                <a:sym typeface="Comfortaa"/>
              </a:rPr>
              <a:t>WHY PRUNING?</a:t>
            </a:r>
            <a:endParaRPr b="1" sz="5100">
              <a:latin typeface="Comfortaa"/>
              <a:ea typeface="Comfortaa"/>
              <a:cs typeface="Comfortaa"/>
              <a:sym typeface="Comfortaa"/>
            </a:endParaRPr>
          </a:p>
        </p:txBody>
      </p:sp>
      <p:sp>
        <p:nvSpPr>
          <p:cNvPr id="139" name="Google Shape;139;p22"/>
          <p:cNvSpPr txBox="1"/>
          <p:nvPr>
            <p:ph idx="1" type="subTitle"/>
          </p:nvPr>
        </p:nvSpPr>
        <p:spPr>
          <a:xfrm>
            <a:off x="1925125" y="3309878"/>
            <a:ext cx="5470800" cy="1110300"/>
          </a:xfrm>
          <a:prstGeom prst="rect">
            <a:avLst/>
          </a:prstGeom>
        </p:spPr>
        <p:txBody>
          <a:bodyPr anchorCtr="0" anchor="t" bIns="45700" lIns="91425" spcFirstLastPara="1" rIns="91425" wrap="square" tIns="45700">
            <a:noAutofit/>
          </a:bodyPr>
          <a:lstStyle/>
          <a:p>
            <a:pPr indent="0" lvl="0" marL="0" rtl="0" algn="ctr">
              <a:spcBef>
                <a:spcPts val="0"/>
              </a:spcBef>
              <a:spcAft>
                <a:spcPts val="0"/>
              </a:spcAft>
              <a:buSzPts val="1860"/>
              <a:buNone/>
            </a:pPr>
            <a:r>
              <a:rPr b="1" lang="en" sz="2800">
                <a:solidFill>
                  <a:schemeClr val="accent2"/>
                </a:solidFill>
                <a:latin typeface="Comfortaa"/>
                <a:ea typeface="Comfortaa"/>
                <a:cs typeface="Comfortaa"/>
                <a:sym typeface="Comfortaa"/>
              </a:rPr>
              <a:t>Pruning. </a:t>
            </a:r>
            <a:r>
              <a:rPr i="1" lang="en" sz="2800">
                <a:solidFill>
                  <a:schemeClr val="accent2"/>
                </a:solidFill>
                <a:latin typeface="Comfortaa Medium"/>
                <a:ea typeface="Comfortaa Medium"/>
                <a:cs typeface="Comfortaa Medium"/>
                <a:sym typeface="Comfortaa Medium"/>
              </a:rPr>
              <a:t>Def. The removal or reduction of parts of a plant for a variety of reasons</a:t>
            </a:r>
            <a:endParaRPr sz="2800">
              <a:solidFill>
                <a:schemeClr val="accent2"/>
              </a:solidFill>
              <a:latin typeface="Comfortaa Medium"/>
              <a:ea typeface="Comfortaa Medium"/>
              <a:cs typeface="Comfortaa Medium"/>
              <a:sym typeface="Comfortaa Medium"/>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477" name="Shape 477"/>
        <p:cNvGrpSpPr/>
        <p:nvPr/>
      </p:nvGrpSpPr>
      <p:grpSpPr>
        <a:xfrm>
          <a:off x="0" y="0"/>
          <a:ext cx="0" cy="0"/>
          <a:chOff x="0" y="0"/>
          <a:chExt cx="0" cy="0"/>
        </a:xfrm>
      </p:grpSpPr>
      <p:sp>
        <p:nvSpPr>
          <p:cNvPr id="478" name="Google Shape;478;p58"/>
          <p:cNvSpPr txBox="1"/>
          <p:nvPr>
            <p:ph type="title"/>
          </p:nvPr>
        </p:nvSpPr>
        <p:spPr>
          <a:xfrm>
            <a:off x="800100" y="302300"/>
            <a:ext cx="7543800" cy="6603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b="1" lang="en">
                <a:latin typeface="Comfortaa"/>
                <a:ea typeface="Comfortaa"/>
                <a:cs typeface="Comfortaa"/>
                <a:sym typeface="Comfortaa"/>
              </a:rPr>
              <a:t>Codominant Stems</a:t>
            </a:r>
            <a:endParaRPr b="1">
              <a:latin typeface="Comfortaa"/>
              <a:ea typeface="Comfortaa"/>
              <a:cs typeface="Comfortaa"/>
              <a:sym typeface="Comfortaa"/>
            </a:endParaRPr>
          </a:p>
        </p:txBody>
      </p:sp>
      <p:sp>
        <p:nvSpPr>
          <p:cNvPr id="479" name="Google Shape;479;p58"/>
          <p:cNvSpPr txBox="1"/>
          <p:nvPr>
            <p:ph idx="1" type="body"/>
          </p:nvPr>
        </p:nvSpPr>
        <p:spPr>
          <a:xfrm>
            <a:off x="576250" y="1085925"/>
            <a:ext cx="3995700" cy="37869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None/>
            </a:pPr>
            <a:r>
              <a:rPr lang="en" sz="2500">
                <a:solidFill>
                  <a:schemeClr val="dk1"/>
                </a:solidFill>
                <a:latin typeface="Comfortaa SemiBold"/>
                <a:ea typeface="Comfortaa SemiBold"/>
                <a:cs typeface="Comfortaa SemiBold"/>
                <a:sym typeface="Comfortaa SemiBold"/>
              </a:rPr>
              <a:t>Trunk becomes 2 branches or trunks of about the same size</a:t>
            </a:r>
            <a:endParaRPr sz="2500">
              <a:solidFill>
                <a:schemeClr val="dk1"/>
              </a:solidFill>
              <a:latin typeface="Comfortaa SemiBold"/>
              <a:ea typeface="Comfortaa SemiBold"/>
              <a:cs typeface="Comfortaa SemiBold"/>
              <a:sym typeface="Comfortaa SemiBold"/>
            </a:endParaRPr>
          </a:p>
          <a:p>
            <a:pPr indent="0" lvl="0" marL="0" rtl="0" algn="l">
              <a:spcBef>
                <a:spcPts val="480"/>
              </a:spcBef>
              <a:spcAft>
                <a:spcPts val="0"/>
              </a:spcAft>
              <a:buNone/>
            </a:pPr>
            <a:r>
              <a:t/>
            </a:r>
            <a:endParaRPr sz="2500">
              <a:latin typeface="Comfortaa SemiBold"/>
              <a:ea typeface="Comfortaa SemiBold"/>
              <a:cs typeface="Comfortaa SemiBold"/>
              <a:sym typeface="Comfortaa SemiBold"/>
            </a:endParaRPr>
          </a:p>
        </p:txBody>
      </p:sp>
      <p:sp>
        <p:nvSpPr>
          <p:cNvPr id="480" name="Google Shape;480;p58"/>
          <p:cNvSpPr txBox="1"/>
          <p:nvPr/>
        </p:nvSpPr>
        <p:spPr>
          <a:xfrm>
            <a:off x="0" y="0"/>
            <a:ext cx="2100900" cy="47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dk2"/>
                </a:solidFill>
                <a:latin typeface="Comfortaa Medium"/>
                <a:ea typeface="Comfortaa Medium"/>
                <a:cs typeface="Comfortaa Medium"/>
                <a:sym typeface="Comfortaa Medium"/>
              </a:rPr>
              <a:t>Plant Anatomy</a:t>
            </a:r>
            <a:endParaRPr sz="1800" u="sng">
              <a:solidFill>
                <a:schemeClr val="dk2"/>
              </a:solidFill>
              <a:latin typeface="Comfortaa Medium"/>
              <a:ea typeface="Comfortaa Medium"/>
              <a:cs typeface="Comfortaa Medium"/>
              <a:sym typeface="Comfortaa Medium"/>
            </a:endParaRPr>
          </a:p>
        </p:txBody>
      </p:sp>
      <p:pic>
        <p:nvPicPr>
          <p:cNvPr id="481" name="Google Shape;481;p58"/>
          <p:cNvPicPr preferRelativeResize="0"/>
          <p:nvPr/>
        </p:nvPicPr>
        <p:blipFill>
          <a:blip r:embed="rId3">
            <a:alphaModFix/>
          </a:blip>
          <a:stretch>
            <a:fillRect/>
          </a:stretch>
        </p:blipFill>
        <p:spPr>
          <a:xfrm>
            <a:off x="4707475" y="881325"/>
            <a:ext cx="3074774" cy="410207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486" name="Shape 486"/>
        <p:cNvGrpSpPr/>
        <p:nvPr/>
      </p:nvGrpSpPr>
      <p:grpSpPr>
        <a:xfrm>
          <a:off x="0" y="0"/>
          <a:ext cx="0" cy="0"/>
          <a:chOff x="0" y="0"/>
          <a:chExt cx="0" cy="0"/>
        </a:xfrm>
      </p:grpSpPr>
      <p:sp>
        <p:nvSpPr>
          <p:cNvPr id="487" name="Google Shape;487;p59"/>
          <p:cNvSpPr txBox="1"/>
          <p:nvPr>
            <p:ph type="title"/>
          </p:nvPr>
        </p:nvSpPr>
        <p:spPr>
          <a:xfrm>
            <a:off x="800100" y="302300"/>
            <a:ext cx="7543800" cy="6603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b="1" lang="en">
                <a:latin typeface="Comfortaa"/>
                <a:ea typeface="Comfortaa"/>
                <a:cs typeface="Comfortaa"/>
                <a:sym typeface="Comfortaa"/>
              </a:rPr>
              <a:t>Codominant Stems</a:t>
            </a:r>
            <a:endParaRPr b="1">
              <a:latin typeface="Comfortaa"/>
              <a:ea typeface="Comfortaa"/>
              <a:cs typeface="Comfortaa"/>
              <a:sym typeface="Comfortaa"/>
            </a:endParaRPr>
          </a:p>
        </p:txBody>
      </p:sp>
      <p:sp>
        <p:nvSpPr>
          <p:cNvPr id="488" name="Google Shape;488;p59"/>
          <p:cNvSpPr txBox="1"/>
          <p:nvPr>
            <p:ph idx="1" type="body"/>
          </p:nvPr>
        </p:nvSpPr>
        <p:spPr>
          <a:xfrm>
            <a:off x="576250" y="1085925"/>
            <a:ext cx="4432200" cy="3786900"/>
          </a:xfrm>
          <a:prstGeom prst="rect">
            <a:avLst/>
          </a:prstGeom>
          <a:noFill/>
          <a:ln>
            <a:noFill/>
          </a:ln>
        </p:spPr>
        <p:txBody>
          <a:bodyPr anchorCtr="0" anchor="t" bIns="45700" lIns="91425" spcFirstLastPara="1" rIns="91425" wrap="square" tIns="45700">
            <a:normAutofit/>
          </a:bodyPr>
          <a:lstStyle/>
          <a:p>
            <a:pPr indent="0" lvl="0" marL="0" rtl="0" algn="ctr">
              <a:spcBef>
                <a:spcPts val="480"/>
              </a:spcBef>
              <a:spcAft>
                <a:spcPts val="0"/>
              </a:spcAft>
              <a:buNone/>
            </a:pPr>
            <a:r>
              <a:rPr lang="en" sz="2500">
                <a:solidFill>
                  <a:schemeClr val="dk1"/>
                </a:solidFill>
                <a:latin typeface="Comfortaa SemiBold"/>
                <a:ea typeface="Comfortaa SemiBold"/>
                <a:cs typeface="Comfortaa SemiBold"/>
                <a:sym typeface="Comfortaa SemiBold"/>
              </a:rPr>
              <a:t>Often, codominance becomes a problem</a:t>
            </a:r>
            <a:endParaRPr sz="2500">
              <a:solidFill>
                <a:schemeClr val="dk1"/>
              </a:solidFill>
              <a:latin typeface="Comfortaa SemiBold"/>
              <a:ea typeface="Comfortaa SemiBold"/>
              <a:cs typeface="Comfortaa SemiBold"/>
              <a:sym typeface="Comfortaa SemiBold"/>
            </a:endParaRPr>
          </a:p>
        </p:txBody>
      </p:sp>
      <p:sp>
        <p:nvSpPr>
          <p:cNvPr id="489" name="Google Shape;489;p59"/>
          <p:cNvSpPr txBox="1"/>
          <p:nvPr/>
        </p:nvSpPr>
        <p:spPr>
          <a:xfrm>
            <a:off x="0" y="0"/>
            <a:ext cx="2100900" cy="47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dk2"/>
                </a:solidFill>
                <a:latin typeface="Comfortaa Medium"/>
                <a:ea typeface="Comfortaa Medium"/>
                <a:cs typeface="Comfortaa Medium"/>
                <a:sym typeface="Comfortaa Medium"/>
              </a:rPr>
              <a:t>Plant Anatomy</a:t>
            </a:r>
            <a:endParaRPr sz="1800" u="sng">
              <a:solidFill>
                <a:schemeClr val="dk2"/>
              </a:solidFill>
              <a:latin typeface="Comfortaa Medium"/>
              <a:ea typeface="Comfortaa Medium"/>
              <a:cs typeface="Comfortaa Medium"/>
              <a:sym typeface="Comfortaa Medium"/>
            </a:endParaRPr>
          </a:p>
        </p:txBody>
      </p:sp>
      <p:pic>
        <p:nvPicPr>
          <p:cNvPr id="490" name="Google Shape;490;p59"/>
          <p:cNvPicPr preferRelativeResize="0"/>
          <p:nvPr/>
        </p:nvPicPr>
        <p:blipFill>
          <a:blip r:embed="rId3">
            <a:alphaModFix/>
          </a:blip>
          <a:stretch>
            <a:fillRect/>
          </a:stretch>
        </p:blipFill>
        <p:spPr>
          <a:xfrm>
            <a:off x="741200" y="2055575"/>
            <a:ext cx="4267251" cy="2817256"/>
          </a:xfrm>
          <a:prstGeom prst="rect">
            <a:avLst/>
          </a:prstGeom>
          <a:noFill/>
          <a:ln>
            <a:noFill/>
          </a:ln>
        </p:spPr>
      </p:pic>
      <p:pic>
        <p:nvPicPr>
          <p:cNvPr id="491" name="Google Shape;491;p59"/>
          <p:cNvPicPr preferRelativeResize="0"/>
          <p:nvPr/>
        </p:nvPicPr>
        <p:blipFill>
          <a:blip r:embed="rId4">
            <a:alphaModFix/>
          </a:blip>
          <a:stretch>
            <a:fillRect/>
          </a:stretch>
        </p:blipFill>
        <p:spPr>
          <a:xfrm>
            <a:off x="5186100" y="996725"/>
            <a:ext cx="2573973" cy="387610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496" name="Shape 496"/>
        <p:cNvGrpSpPr/>
        <p:nvPr/>
      </p:nvGrpSpPr>
      <p:grpSpPr>
        <a:xfrm>
          <a:off x="0" y="0"/>
          <a:ext cx="0" cy="0"/>
          <a:chOff x="0" y="0"/>
          <a:chExt cx="0" cy="0"/>
        </a:xfrm>
      </p:grpSpPr>
      <p:sp>
        <p:nvSpPr>
          <p:cNvPr id="497" name="Google Shape;497;p60"/>
          <p:cNvSpPr txBox="1"/>
          <p:nvPr>
            <p:ph type="title"/>
          </p:nvPr>
        </p:nvSpPr>
        <p:spPr>
          <a:xfrm>
            <a:off x="800100" y="425625"/>
            <a:ext cx="7543800" cy="6603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b="1" lang="en">
                <a:latin typeface="Comfortaa"/>
                <a:ea typeface="Comfortaa"/>
                <a:cs typeface="Comfortaa"/>
                <a:sym typeface="Comfortaa"/>
              </a:rPr>
              <a:t>Included &amp; Excluded Bark</a:t>
            </a:r>
            <a:endParaRPr b="1">
              <a:latin typeface="Comfortaa"/>
              <a:ea typeface="Comfortaa"/>
              <a:cs typeface="Comfortaa"/>
              <a:sym typeface="Comfortaa"/>
            </a:endParaRPr>
          </a:p>
        </p:txBody>
      </p:sp>
      <p:sp>
        <p:nvSpPr>
          <p:cNvPr id="498" name="Google Shape;498;p60"/>
          <p:cNvSpPr txBox="1"/>
          <p:nvPr>
            <p:ph idx="1" type="body"/>
          </p:nvPr>
        </p:nvSpPr>
        <p:spPr>
          <a:xfrm>
            <a:off x="398100" y="4427075"/>
            <a:ext cx="8347800" cy="472800"/>
          </a:xfrm>
          <a:prstGeom prst="rect">
            <a:avLst/>
          </a:prstGeom>
          <a:noFill/>
          <a:ln>
            <a:noFill/>
          </a:ln>
        </p:spPr>
        <p:txBody>
          <a:bodyPr anchorCtr="0" anchor="t" bIns="45700" lIns="91425" spcFirstLastPara="1" rIns="91425" wrap="square" tIns="45700">
            <a:normAutofit/>
          </a:bodyPr>
          <a:lstStyle/>
          <a:p>
            <a:pPr indent="0" lvl="0" marL="137156" rtl="0" algn="ctr">
              <a:spcBef>
                <a:spcPts val="0"/>
              </a:spcBef>
              <a:spcAft>
                <a:spcPts val="0"/>
              </a:spcAft>
              <a:buNone/>
            </a:pPr>
            <a:r>
              <a:rPr lang="en" sz="2500">
                <a:solidFill>
                  <a:schemeClr val="dk1"/>
                </a:solidFill>
                <a:latin typeface="Comfortaa SemiBold"/>
                <a:ea typeface="Comfortaa SemiBold"/>
                <a:cs typeface="Comfortaa SemiBold"/>
                <a:sym typeface="Comfortaa SemiBold"/>
              </a:rPr>
              <a:t>Codominance can indicate </a:t>
            </a:r>
            <a:r>
              <a:rPr i="1" lang="en" sz="2500">
                <a:solidFill>
                  <a:schemeClr val="dk1"/>
                </a:solidFill>
                <a:latin typeface="Comfortaa SemiBold"/>
                <a:ea typeface="Comfortaa SemiBold"/>
                <a:cs typeface="Comfortaa SemiBold"/>
                <a:sym typeface="Comfortaa SemiBold"/>
              </a:rPr>
              <a:t>included</a:t>
            </a:r>
            <a:r>
              <a:rPr lang="en" sz="2500">
                <a:solidFill>
                  <a:schemeClr val="dk1"/>
                </a:solidFill>
                <a:latin typeface="Comfortaa SemiBold"/>
                <a:ea typeface="Comfortaa SemiBold"/>
                <a:cs typeface="Comfortaa SemiBold"/>
                <a:sym typeface="Comfortaa SemiBold"/>
              </a:rPr>
              <a:t> bark</a:t>
            </a:r>
            <a:endParaRPr sz="1800">
              <a:latin typeface="Comfortaa SemiBold"/>
              <a:ea typeface="Comfortaa SemiBold"/>
              <a:cs typeface="Comfortaa SemiBold"/>
              <a:sym typeface="Comfortaa SemiBold"/>
            </a:endParaRPr>
          </a:p>
        </p:txBody>
      </p:sp>
      <p:sp>
        <p:nvSpPr>
          <p:cNvPr id="499" name="Google Shape;499;p60"/>
          <p:cNvSpPr txBox="1"/>
          <p:nvPr/>
        </p:nvSpPr>
        <p:spPr>
          <a:xfrm>
            <a:off x="0" y="0"/>
            <a:ext cx="2100900" cy="47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dk2"/>
                </a:solidFill>
                <a:latin typeface="Comfortaa Medium"/>
                <a:ea typeface="Comfortaa Medium"/>
                <a:cs typeface="Comfortaa Medium"/>
                <a:sym typeface="Comfortaa Medium"/>
              </a:rPr>
              <a:t>Plant Anatomy</a:t>
            </a:r>
            <a:endParaRPr sz="1800" u="sng">
              <a:solidFill>
                <a:schemeClr val="dk2"/>
              </a:solidFill>
              <a:latin typeface="Comfortaa Medium"/>
              <a:ea typeface="Comfortaa Medium"/>
              <a:cs typeface="Comfortaa Medium"/>
              <a:sym typeface="Comfortaa Medium"/>
            </a:endParaRPr>
          </a:p>
        </p:txBody>
      </p:sp>
      <p:pic>
        <p:nvPicPr>
          <p:cNvPr id="500" name="Google Shape;500;p60"/>
          <p:cNvPicPr preferRelativeResize="0"/>
          <p:nvPr/>
        </p:nvPicPr>
        <p:blipFill>
          <a:blip r:embed="rId3">
            <a:alphaModFix/>
          </a:blip>
          <a:stretch>
            <a:fillRect/>
          </a:stretch>
        </p:blipFill>
        <p:spPr>
          <a:xfrm>
            <a:off x="3196950" y="1148088"/>
            <a:ext cx="5146949" cy="3216826"/>
          </a:xfrm>
          <a:prstGeom prst="rect">
            <a:avLst/>
          </a:prstGeom>
          <a:noFill/>
          <a:ln>
            <a:noFill/>
          </a:ln>
        </p:spPr>
      </p:pic>
      <p:pic>
        <p:nvPicPr>
          <p:cNvPr id="501" name="Google Shape;501;p60"/>
          <p:cNvPicPr preferRelativeResize="0"/>
          <p:nvPr/>
        </p:nvPicPr>
        <p:blipFill>
          <a:blip r:embed="rId4">
            <a:alphaModFix/>
          </a:blip>
          <a:stretch>
            <a:fillRect/>
          </a:stretch>
        </p:blipFill>
        <p:spPr>
          <a:xfrm>
            <a:off x="639462" y="1148088"/>
            <a:ext cx="2412637" cy="3216824"/>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506" name="Shape 506"/>
        <p:cNvGrpSpPr/>
        <p:nvPr/>
      </p:nvGrpSpPr>
      <p:grpSpPr>
        <a:xfrm>
          <a:off x="0" y="0"/>
          <a:ext cx="0" cy="0"/>
          <a:chOff x="0" y="0"/>
          <a:chExt cx="0" cy="0"/>
        </a:xfrm>
      </p:grpSpPr>
      <p:sp>
        <p:nvSpPr>
          <p:cNvPr id="507" name="Google Shape;507;p61"/>
          <p:cNvSpPr txBox="1"/>
          <p:nvPr>
            <p:ph type="title"/>
          </p:nvPr>
        </p:nvSpPr>
        <p:spPr>
          <a:xfrm>
            <a:off x="800100" y="307375"/>
            <a:ext cx="7543800" cy="6603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b="1" lang="en">
                <a:latin typeface="Comfortaa"/>
                <a:ea typeface="Comfortaa"/>
                <a:cs typeface="Comfortaa"/>
                <a:sym typeface="Comfortaa"/>
              </a:rPr>
              <a:t>Included &amp; Excluded Bark</a:t>
            </a:r>
            <a:endParaRPr b="1">
              <a:latin typeface="Comfortaa"/>
              <a:ea typeface="Comfortaa"/>
              <a:cs typeface="Comfortaa"/>
              <a:sym typeface="Comfortaa"/>
            </a:endParaRPr>
          </a:p>
        </p:txBody>
      </p:sp>
      <p:sp>
        <p:nvSpPr>
          <p:cNvPr id="508" name="Google Shape;508;p61"/>
          <p:cNvSpPr txBox="1"/>
          <p:nvPr>
            <p:ph idx="1" type="body"/>
          </p:nvPr>
        </p:nvSpPr>
        <p:spPr>
          <a:xfrm>
            <a:off x="412800" y="4197550"/>
            <a:ext cx="8318400" cy="731700"/>
          </a:xfrm>
          <a:prstGeom prst="rect">
            <a:avLst/>
          </a:prstGeom>
          <a:noFill/>
          <a:ln>
            <a:noFill/>
          </a:ln>
        </p:spPr>
        <p:txBody>
          <a:bodyPr anchorCtr="0" anchor="t" bIns="45700" lIns="91425" spcFirstLastPara="1" rIns="91425" wrap="square" tIns="45700">
            <a:normAutofit fontScale="92500" lnSpcReduction="20000"/>
          </a:bodyPr>
          <a:lstStyle/>
          <a:p>
            <a:pPr indent="0" lvl="0" marL="137156" rtl="0" algn="ctr">
              <a:spcBef>
                <a:spcPts val="480"/>
              </a:spcBef>
              <a:spcAft>
                <a:spcPts val="0"/>
              </a:spcAft>
              <a:buNone/>
            </a:pPr>
            <a:r>
              <a:rPr lang="en" sz="2500">
                <a:solidFill>
                  <a:schemeClr val="dk1"/>
                </a:solidFill>
                <a:latin typeface="Comfortaa SemiBold"/>
                <a:ea typeface="Comfortaa SemiBold"/>
                <a:cs typeface="Comfortaa SemiBold"/>
                <a:sym typeface="Comfortaa SemiBold"/>
              </a:rPr>
              <a:t>Excluded bark means the bark is pushing </a:t>
            </a:r>
            <a:endParaRPr sz="2500">
              <a:solidFill>
                <a:schemeClr val="dk1"/>
              </a:solidFill>
              <a:latin typeface="Comfortaa SemiBold"/>
              <a:ea typeface="Comfortaa SemiBold"/>
              <a:cs typeface="Comfortaa SemiBold"/>
              <a:sym typeface="Comfortaa SemiBold"/>
            </a:endParaRPr>
          </a:p>
          <a:p>
            <a:pPr indent="0" lvl="0" marL="137156" rtl="0" algn="ctr">
              <a:spcBef>
                <a:spcPts val="480"/>
              </a:spcBef>
              <a:spcAft>
                <a:spcPts val="0"/>
              </a:spcAft>
              <a:buNone/>
            </a:pPr>
            <a:r>
              <a:rPr i="1" lang="en" sz="2500">
                <a:solidFill>
                  <a:schemeClr val="dk1"/>
                </a:solidFill>
                <a:latin typeface="Comfortaa SemiBold"/>
                <a:ea typeface="Comfortaa SemiBold"/>
                <a:cs typeface="Comfortaa SemiBold"/>
                <a:sym typeface="Comfortaa SemiBold"/>
              </a:rPr>
              <a:t>out &amp; away</a:t>
            </a:r>
            <a:r>
              <a:rPr lang="en" sz="2500">
                <a:solidFill>
                  <a:schemeClr val="dk1"/>
                </a:solidFill>
                <a:latin typeface="Comfortaa SemiBold"/>
                <a:ea typeface="Comfortaa SemiBold"/>
                <a:cs typeface="Comfortaa SemiBold"/>
                <a:sym typeface="Comfortaa SemiBold"/>
              </a:rPr>
              <a:t> from the trunk</a:t>
            </a:r>
            <a:endParaRPr sz="1800">
              <a:latin typeface="Comfortaa SemiBold"/>
              <a:ea typeface="Comfortaa SemiBold"/>
              <a:cs typeface="Comfortaa SemiBold"/>
              <a:sym typeface="Comfortaa SemiBold"/>
            </a:endParaRPr>
          </a:p>
        </p:txBody>
      </p:sp>
      <p:sp>
        <p:nvSpPr>
          <p:cNvPr id="509" name="Google Shape;509;p61"/>
          <p:cNvSpPr txBox="1"/>
          <p:nvPr/>
        </p:nvSpPr>
        <p:spPr>
          <a:xfrm>
            <a:off x="0" y="0"/>
            <a:ext cx="2100900" cy="47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dk2"/>
                </a:solidFill>
                <a:latin typeface="Comfortaa Medium"/>
                <a:ea typeface="Comfortaa Medium"/>
                <a:cs typeface="Comfortaa Medium"/>
                <a:sym typeface="Comfortaa Medium"/>
              </a:rPr>
              <a:t>Plant Anatomy</a:t>
            </a:r>
            <a:endParaRPr sz="1800" u="sng">
              <a:solidFill>
                <a:schemeClr val="dk2"/>
              </a:solidFill>
              <a:latin typeface="Comfortaa Medium"/>
              <a:ea typeface="Comfortaa Medium"/>
              <a:cs typeface="Comfortaa Medium"/>
              <a:sym typeface="Comfortaa Medium"/>
            </a:endParaRPr>
          </a:p>
        </p:txBody>
      </p:sp>
      <p:pic>
        <p:nvPicPr>
          <p:cNvPr descr="BranchCoDominantNotIncluded 005" id="510" name="Google Shape;510;p61"/>
          <p:cNvPicPr preferRelativeResize="0"/>
          <p:nvPr/>
        </p:nvPicPr>
        <p:blipFill rotWithShape="1">
          <a:blip r:embed="rId3">
            <a:alphaModFix/>
          </a:blip>
          <a:srcRect b="0" l="0" r="0" t="0"/>
          <a:stretch/>
        </p:blipFill>
        <p:spPr>
          <a:xfrm>
            <a:off x="2836275" y="967675"/>
            <a:ext cx="3471448" cy="3114748"/>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515" name="Shape 515"/>
        <p:cNvGrpSpPr/>
        <p:nvPr/>
      </p:nvGrpSpPr>
      <p:grpSpPr>
        <a:xfrm>
          <a:off x="0" y="0"/>
          <a:ext cx="0" cy="0"/>
          <a:chOff x="0" y="0"/>
          <a:chExt cx="0" cy="0"/>
        </a:xfrm>
      </p:grpSpPr>
      <p:sp>
        <p:nvSpPr>
          <p:cNvPr id="516" name="Google Shape;516;p62"/>
          <p:cNvSpPr txBox="1"/>
          <p:nvPr>
            <p:ph type="title"/>
          </p:nvPr>
        </p:nvSpPr>
        <p:spPr>
          <a:xfrm>
            <a:off x="766300" y="314546"/>
            <a:ext cx="7543800" cy="10287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000"/>
              <a:buFont typeface="Calibri"/>
              <a:buNone/>
            </a:pPr>
            <a:r>
              <a:rPr b="1" lang="en">
                <a:latin typeface="Comfortaa"/>
                <a:ea typeface="Comfortaa"/>
                <a:cs typeface="Comfortaa"/>
                <a:sym typeface="Comfortaa"/>
              </a:rPr>
              <a:t>Water Sprouts &amp; Suckers</a:t>
            </a:r>
            <a:br>
              <a:rPr b="1" lang="en">
                <a:latin typeface="Comfortaa"/>
                <a:ea typeface="Comfortaa"/>
                <a:cs typeface="Comfortaa"/>
                <a:sym typeface="Comfortaa"/>
              </a:rPr>
            </a:br>
            <a:r>
              <a:rPr b="1" lang="en">
                <a:latin typeface="Comfortaa"/>
                <a:ea typeface="Comfortaa"/>
                <a:cs typeface="Comfortaa"/>
                <a:sym typeface="Comfortaa"/>
              </a:rPr>
              <a:t>(Epicormic growth)</a:t>
            </a:r>
            <a:endParaRPr b="1">
              <a:latin typeface="Comfortaa"/>
              <a:ea typeface="Comfortaa"/>
              <a:cs typeface="Comfortaa"/>
              <a:sym typeface="Comfortaa"/>
            </a:endParaRPr>
          </a:p>
        </p:txBody>
      </p:sp>
      <p:sp>
        <p:nvSpPr>
          <p:cNvPr id="517" name="Google Shape;517;p62"/>
          <p:cNvSpPr txBox="1"/>
          <p:nvPr>
            <p:ph idx="1" type="body"/>
          </p:nvPr>
        </p:nvSpPr>
        <p:spPr>
          <a:xfrm>
            <a:off x="365525" y="1387600"/>
            <a:ext cx="4172100" cy="3610500"/>
          </a:xfrm>
          <a:prstGeom prst="rect">
            <a:avLst/>
          </a:prstGeom>
          <a:noFill/>
          <a:ln>
            <a:noFill/>
          </a:ln>
        </p:spPr>
        <p:txBody>
          <a:bodyPr anchorCtr="0" anchor="t" bIns="45700" lIns="91425" spcFirstLastPara="1" rIns="91425" wrap="square" tIns="45700">
            <a:normAutofit/>
          </a:bodyPr>
          <a:lstStyle/>
          <a:p>
            <a:pPr indent="0" lvl="0" marL="137156" rtl="0" algn="ctr">
              <a:spcBef>
                <a:spcPts val="0"/>
              </a:spcBef>
              <a:spcAft>
                <a:spcPts val="0"/>
              </a:spcAft>
              <a:buNone/>
            </a:pPr>
            <a:r>
              <a:rPr lang="en" sz="3000">
                <a:solidFill>
                  <a:schemeClr val="dk1"/>
                </a:solidFill>
                <a:latin typeface="Comfortaa Medium"/>
                <a:ea typeface="Comfortaa Medium"/>
                <a:cs typeface="Comfortaa Medium"/>
                <a:sym typeface="Comfortaa Medium"/>
              </a:rPr>
              <a:t>Vertical shoots formed on stems/branches (Water sprouts) </a:t>
            </a:r>
            <a:endParaRPr sz="1950">
              <a:solidFill>
                <a:schemeClr val="dk1"/>
              </a:solidFill>
              <a:latin typeface="Comfortaa Medium"/>
              <a:ea typeface="Comfortaa Medium"/>
              <a:cs typeface="Comfortaa Medium"/>
              <a:sym typeface="Comfortaa Medium"/>
            </a:endParaRPr>
          </a:p>
          <a:p>
            <a:pPr indent="0" lvl="0" marL="0" rtl="0" algn="ctr">
              <a:spcBef>
                <a:spcPts val="480"/>
              </a:spcBef>
              <a:spcAft>
                <a:spcPts val="0"/>
              </a:spcAft>
              <a:buClr>
                <a:schemeClr val="dk1"/>
              </a:buClr>
              <a:buSzPts val="2400"/>
              <a:buNone/>
            </a:pPr>
            <a:r>
              <a:rPr b="1" lang="en" sz="3000">
                <a:latin typeface="Comfortaa"/>
                <a:ea typeface="Comfortaa"/>
                <a:cs typeface="Comfortaa"/>
                <a:sym typeface="Comfortaa"/>
              </a:rPr>
              <a:t>OR</a:t>
            </a:r>
            <a:endParaRPr b="1" sz="3000">
              <a:latin typeface="Comfortaa"/>
              <a:ea typeface="Comfortaa"/>
              <a:cs typeface="Comfortaa"/>
              <a:sym typeface="Comfortaa"/>
            </a:endParaRPr>
          </a:p>
          <a:p>
            <a:pPr indent="0" lvl="0" marL="137156" rtl="0" algn="ctr">
              <a:spcBef>
                <a:spcPts val="480"/>
              </a:spcBef>
              <a:spcAft>
                <a:spcPts val="0"/>
              </a:spcAft>
              <a:buNone/>
            </a:pPr>
            <a:r>
              <a:rPr lang="en" sz="3000">
                <a:solidFill>
                  <a:schemeClr val="dk1"/>
                </a:solidFill>
                <a:latin typeface="Comfortaa Medium"/>
                <a:ea typeface="Comfortaa Medium"/>
                <a:cs typeface="Comfortaa Medium"/>
                <a:sym typeface="Comfortaa Medium"/>
              </a:rPr>
              <a:t>From the base of plant (Suckers)</a:t>
            </a:r>
            <a:endParaRPr sz="1950">
              <a:solidFill>
                <a:schemeClr val="dk1"/>
              </a:solidFill>
              <a:latin typeface="Comfortaa Medium"/>
              <a:ea typeface="Comfortaa Medium"/>
              <a:cs typeface="Comfortaa Medium"/>
              <a:sym typeface="Comfortaa Medium"/>
            </a:endParaRPr>
          </a:p>
        </p:txBody>
      </p:sp>
      <p:sp>
        <p:nvSpPr>
          <p:cNvPr id="518" name="Google Shape;518;p62"/>
          <p:cNvSpPr txBox="1"/>
          <p:nvPr/>
        </p:nvSpPr>
        <p:spPr>
          <a:xfrm>
            <a:off x="0" y="0"/>
            <a:ext cx="2100900" cy="47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dk2"/>
                </a:solidFill>
                <a:latin typeface="Comfortaa Medium"/>
                <a:ea typeface="Comfortaa Medium"/>
                <a:cs typeface="Comfortaa Medium"/>
                <a:sym typeface="Comfortaa Medium"/>
              </a:rPr>
              <a:t>Plant Anatomy</a:t>
            </a:r>
            <a:endParaRPr sz="1800" u="sng">
              <a:solidFill>
                <a:schemeClr val="dk2"/>
              </a:solidFill>
              <a:latin typeface="Comfortaa Medium"/>
              <a:ea typeface="Comfortaa Medium"/>
              <a:cs typeface="Comfortaa Medium"/>
              <a:sym typeface="Comfortaa Medium"/>
            </a:endParaRPr>
          </a:p>
        </p:txBody>
      </p:sp>
      <p:pic>
        <p:nvPicPr>
          <p:cNvPr id="519" name="Google Shape;519;p62"/>
          <p:cNvPicPr preferRelativeResize="0"/>
          <p:nvPr/>
        </p:nvPicPr>
        <p:blipFill>
          <a:blip r:embed="rId3">
            <a:alphaModFix/>
          </a:blip>
          <a:stretch>
            <a:fillRect/>
          </a:stretch>
        </p:blipFill>
        <p:spPr>
          <a:xfrm>
            <a:off x="4572003" y="1627053"/>
            <a:ext cx="4172100" cy="3131606"/>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524" name="Shape 524"/>
        <p:cNvGrpSpPr/>
        <p:nvPr/>
      </p:nvGrpSpPr>
      <p:grpSpPr>
        <a:xfrm>
          <a:off x="0" y="0"/>
          <a:ext cx="0" cy="0"/>
          <a:chOff x="0" y="0"/>
          <a:chExt cx="0" cy="0"/>
        </a:xfrm>
      </p:grpSpPr>
      <p:sp>
        <p:nvSpPr>
          <p:cNvPr id="525" name="Google Shape;525;p63"/>
          <p:cNvSpPr txBox="1"/>
          <p:nvPr>
            <p:ph type="title"/>
          </p:nvPr>
        </p:nvSpPr>
        <p:spPr>
          <a:xfrm>
            <a:off x="1943100" y="315850"/>
            <a:ext cx="5257800" cy="8001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b="1" lang="en">
                <a:solidFill>
                  <a:schemeClr val="dk1"/>
                </a:solidFill>
                <a:latin typeface="Comfortaa"/>
                <a:ea typeface="Comfortaa"/>
                <a:cs typeface="Comfortaa"/>
                <a:sym typeface="Comfortaa"/>
              </a:rPr>
              <a:t>The Structure of a </a:t>
            </a:r>
            <a:r>
              <a:rPr b="1" lang="en">
                <a:latin typeface="Comfortaa"/>
                <a:ea typeface="Comfortaa"/>
                <a:cs typeface="Comfortaa"/>
                <a:sym typeface="Comfortaa"/>
              </a:rPr>
              <a:t>T</a:t>
            </a:r>
            <a:r>
              <a:rPr b="1" lang="en">
                <a:solidFill>
                  <a:schemeClr val="dk1"/>
                </a:solidFill>
                <a:latin typeface="Comfortaa"/>
                <a:ea typeface="Comfortaa"/>
                <a:cs typeface="Comfortaa"/>
                <a:sym typeface="Comfortaa"/>
              </a:rPr>
              <a:t>ree</a:t>
            </a:r>
            <a:endParaRPr b="1">
              <a:latin typeface="Comfortaa"/>
              <a:ea typeface="Comfortaa"/>
              <a:cs typeface="Comfortaa"/>
              <a:sym typeface="Comfortaa"/>
            </a:endParaRPr>
          </a:p>
        </p:txBody>
      </p:sp>
      <p:sp>
        <p:nvSpPr>
          <p:cNvPr id="526" name="Google Shape;526;p63"/>
          <p:cNvSpPr txBox="1"/>
          <p:nvPr>
            <p:ph idx="1" type="body"/>
          </p:nvPr>
        </p:nvSpPr>
        <p:spPr>
          <a:xfrm>
            <a:off x="381000" y="968100"/>
            <a:ext cx="8435400" cy="4060500"/>
          </a:xfrm>
          <a:prstGeom prst="rect">
            <a:avLst/>
          </a:prstGeom>
          <a:noFill/>
          <a:ln>
            <a:noFill/>
          </a:ln>
        </p:spPr>
        <p:txBody>
          <a:bodyPr anchorCtr="0" anchor="t" bIns="45700" lIns="91425" spcFirstLastPara="1" rIns="91425" wrap="square" tIns="45700">
            <a:normAutofit/>
          </a:bodyPr>
          <a:lstStyle/>
          <a:p>
            <a:pPr indent="-368300" lvl="0" marL="457200" rtl="0" algn="l">
              <a:lnSpc>
                <a:spcPct val="115000"/>
              </a:lnSpc>
              <a:spcBef>
                <a:spcPts val="0"/>
              </a:spcBef>
              <a:spcAft>
                <a:spcPts val="0"/>
              </a:spcAft>
              <a:buClr>
                <a:schemeClr val="dk1"/>
              </a:buClr>
              <a:buSzPts val="2200"/>
              <a:buFont typeface="Comfortaa Medium"/>
              <a:buChar char="●"/>
            </a:pPr>
            <a:r>
              <a:rPr lang="en" sz="2200">
                <a:solidFill>
                  <a:schemeClr val="dk1"/>
                </a:solidFill>
                <a:latin typeface="Comfortaa Medium"/>
                <a:ea typeface="Comfortaa Medium"/>
                <a:cs typeface="Comfortaa Medium"/>
                <a:sym typeface="Comfortaa Medium"/>
              </a:rPr>
              <a:t>Desired for Maximum Stability:</a:t>
            </a:r>
            <a:endParaRPr sz="2200">
              <a:solidFill>
                <a:schemeClr val="dk1"/>
              </a:solidFill>
              <a:latin typeface="Comfortaa Medium"/>
              <a:ea typeface="Comfortaa Medium"/>
              <a:cs typeface="Comfortaa Medium"/>
              <a:sym typeface="Comfortaa Medium"/>
            </a:endParaRPr>
          </a:p>
          <a:p>
            <a:pPr indent="-368300" lvl="1" marL="914400" rtl="0" algn="l">
              <a:lnSpc>
                <a:spcPct val="115000"/>
              </a:lnSpc>
              <a:spcBef>
                <a:spcPts val="0"/>
              </a:spcBef>
              <a:spcAft>
                <a:spcPts val="0"/>
              </a:spcAft>
              <a:buClr>
                <a:schemeClr val="dk1"/>
              </a:buClr>
              <a:buSzPts val="2200"/>
              <a:buFont typeface="Comfortaa Medium"/>
              <a:buChar char="○"/>
            </a:pPr>
            <a:r>
              <a:rPr lang="en" sz="2200">
                <a:solidFill>
                  <a:schemeClr val="dk1"/>
                </a:solidFill>
                <a:latin typeface="Comfortaa Medium"/>
                <a:ea typeface="Comfortaa Medium"/>
                <a:cs typeface="Comfortaa Medium"/>
                <a:sym typeface="Comfortaa Medium"/>
              </a:rPr>
              <a:t>Trunk has a single main leader</a:t>
            </a:r>
            <a:endParaRPr sz="2200">
              <a:solidFill>
                <a:schemeClr val="dk1"/>
              </a:solidFill>
              <a:latin typeface="Comfortaa Medium"/>
              <a:ea typeface="Comfortaa Medium"/>
              <a:cs typeface="Comfortaa Medium"/>
              <a:sym typeface="Comfortaa Medium"/>
            </a:endParaRPr>
          </a:p>
        </p:txBody>
      </p:sp>
      <p:sp>
        <p:nvSpPr>
          <p:cNvPr id="527" name="Google Shape;527;p63"/>
          <p:cNvSpPr txBox="1"/>
          <p:nvPr/>
        </p:nvSpPr>
        <p:spPr>
          <a:xfrm>
            <a:off x="0" y="0"/>
            <a:ext cx="2100900" cy="47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dk2"/>
                </a:solidFill>
                <a:latin typeface="Comfortaa Medium"/>
                <a:ea typeface="Comfortaa Medium"/>
                <a:cs typeface="Comfortaa Medium"/>
                <a:sym typeface="Comfortaa Medium"/>
              </a:rPr>
              <a:t>Plant Anatomy</a:t>
            </a:r>
            <a:endParaRPr sz="1800" u="sng">
              <a:solidFill>
                <a:schemeClr val="dk2"/>
              </a:solidFill>
              <a:latin typeface="Comfortaa Medium"/>
              <a:ea typeface="Comfortaa Medium"/>
              <a:cs typeface="Comfortaa Medium"/>
              <a:sym typeface="Comfortaa Medium"/>
            </a:endParaRPr>
          </a:p>
        </p:txBody>
      </p:sp>
      <p:pic>
        <p:nvPicPr>
          <p:cNvPr id="528" name="Google Shape;528;p63"/>
          <p:cNvPicPr preferRelativeResize="0"/>
          <p:nvPr/>
        </p:nvPicPr>
        <p:blipFill>
          <a:blip r:embed="rId3">
            <a:alphaModFix/>
          </a:blip>
          <a:stretch>
            <a:fillRect/>
          </a:stretch>
        </p:blipFill>
        <p:spPr>
          <a:xfrm>
            <a:off x="2160689" y="1800548"/>
            <a:ext cx="4822625" cy="3228052"/>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533" name="Shape 533"/>
        <p:cNvGrpSpPr/>
        <p:nvPr/>
      </p:nvGrpSpPr>
      <p:grpSpPr>
        <a:xfrm>
          <a:off x="0" y="0"/>
          <a:ext cx="0" cy="0"/>
          <a:chOff x="0" y="0"/>
          <a:chExt cx="0" cy="0"/>
        </a:xfrm>
      </p:grpSpPr>
      <p:sp>
        <p:nvSpPr>
          <p:cNvPr id="534" name="Google Shape;534;p64"/>
          <p:cNvSpPr txBox="1"/>
          <p:nvPr>
            <p:ph type="title"/>
          </p:nvPr>
        </p:nvSpPr>
        <p:spPr>
          <a:xfrm>
            <a:off x="1943100" y="301050"/>
            <a:ext cx="5257800" cy="8001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b="1" lang="en">
                <a:solidFill>
                  <a:schemeClr val="dk1"/>
                </a:solidFill>
                <a:latin typeface="Comfortaa"/>
                <a:ea typeface="Comfortaa"/>
                <a:cs typeface="Comfortaa"/>
                <a:sym typeface="Comfortaa"/>
              </a:rPr>
              <a:t>The Structure of a </a:t>
            </a:r>
            <a:r>
              <a:rPr b="1" lang="en">
                <a:latin typeface="Comfortaa"/>
                <a:ea typeface="Comfortaa"/>
                <a:cs typeface="Comfortaa"/>
                <a:sym typeface="Comfortaa"/>
              </a:rPr>
              <a:t>T</a:t>
            </a:r>
            <a:r>
              <a:rPr b="1" lang="en">
                <a:solidFill>
                  <a:schemeClr val="dk1"/>
                </a:solidFill>
                <a:latin typeface="Comfortaa"/>
                <a:ea typeface="Comfortaa"/>
                <a:cs typeface="Comfortaa"/>
                <a:sym typeface="Comfortaa"/>
              </a:rPr>
              <a:t>ree</a:t>
            </a:r>
            <a:endParaRPr b="1">
              <a:latin typeface="Comfortaa"/>
              <a:ea typeface="Comfortaa"/>
              <a:cs typeface="Comfortaa"/>
              <a:sym typeface="Comfortaa"/>
            </a:endParaRPr>
          </a:p>
        </p:txBody>
      </p:sp>
      <p:sp>
        <p:nvSpPr>
          <p:cNvPr id="535" name="Google Shape;535;p64"/>
          <p:cNvSpPr txBox="1"/>
          <p:nvPr>
            <p:ph idx="1" type="body"/>
          </p:nvPr>
        </p:nvSpPr>
        <p:spPr>
          <a:xfrm>
            <a:off x="381000" y="1101150"/>
            <a:ext cx="4227600" cy="3927600"/>
          </a:xfrm>
          <a:prstGeom prst="rect">
            <a:avLst/>
          </a:prstGeom>
          <a:noFill/>
          <a:ln>
            <a:noFill/>
          </a:ln>
        </p:spPr>
        <p:txBody>
          <a:bodyPr anchorCtr="0" anchor="t" bIns="45700" lIns="91425" spcFirstLastPara="1" rIns="91425" wrap="square" tIns="45700">
            <a:normAutofit/>
          </a:bodyPr>
          <a:lstStyle/>
          <a:p>
            <a:pPr indent="-374650" lvl="0" marL="457200" rtl="0" algn="l">
              <a:lnSpc>
                <a:spcPct val="115000"/>
              </a:lnSpc>
              <a:spcBef>
                <a:spcPts val="0"/>
              </a:spcBef>
              <a:spcAft>
                <a:spcPts val="0"/>
              </a:spcAft>
              <a:buClr>
                <a:schemeClr val="dk1"/>
              </a:buClr>
              <a:buSzPts val="2300"/>
              <a:buFont typeface="Comfortaa Medium"/>
              <a:buChar char="●"/>
            </a:pPr>
            <a:r>
              <a:rPr lang="en" sz="2300">
                <a:solidFill>
                  <a:schemeClr val="dk1"/>
                </a:solidFill>
                <a:latin typeface="Comfortaa Medium"/>
                <a:ea typeface="Comfortaa Medium"/>
                <a:cs typeface="Comfortaa Medium"/>
                <a:sym typeface="Comfortaa Medium"/>
              </a:rPr>
              <a:t>Desired for Maximum Stability:</a:t>
            </a:r>
            <a:endParaRPr sz="2300">
              <a:solidFill>
                <a:schemeClr val="dk1"/>
              </a:solidFill>
              <a:latin typeface="Comfortaa Medium"/>
              <a:ea typeface="Comfortaa Medium"/>
              <a:cs typeface="Comfortaa Medium"/>
              <a:sym typeface="Comfortaa Medium"/>
            </a:endParaRPr>
          </a:p>
          <a:p>
            <a:pPr indent="-374650" lvl="1" marL="914400" rtl="0" algn="l">
              <a:lnSpc>
                <a:spcPct val="115000"/>
              </a:lnSpc>
              <a:spcBef>
                <a:spcPts val="0"/>
              </a:spcBef>
              <a:spcAft>
                <a:spcPts val="0"/>
              </a:spcAft>
              <a:buClr>
                <a:schemeClr val="dk1"/>
              </a:buClr>
              <a:buSzPts val="2300"/>
              <a:buFont typeface="Comfortaa Medium"/>
              <a:buChar char="○"/>
            </a:pPr>
            <a:r>
              <a:rPr lang="en" sz="2300">
                <a:solidFill>
                  <a:schemeClr val="dk1"/>
                </a:solidFill>
                <a:latin typeface="Comfortaa Medium"/>
                <a:ea typeface="Comfortaa Medium"/>
                <a:cs typeface="Comfortaa Medium"/>
                <a:sym typeface="Comfortaa Medium"/>
              </a:rPr>
              <a:t>Trunk has a flared base (root flare)</a:t>
            </a:r>
            <a:endParaRPr sz="2300">
              <a:solidFill>
                <a:schemeClr val="dk1"/>
              </a:solidFill>
              <a:latin typeface="Comfortaa Medium"/>
              <a:ea typeface="Comfortaa Medium"/>
              <a:cs typeface="Comfortaa Medium"/>
              <a:sym typeface="Comfortaa Medium"/>
            </a:endParaRPr>
          </a:p>
        </p:txBody>
      </p:sp>
      <p:sp>
        <p:nvSpPr>
          <p:cNvPr id="536" name="Google Shape;536;p64"/>
          <p:cNvSpPr txBox="1"/>
          <p:nvPr/>
        </p:nvSpPr>
        <p:spPr>
          <a:xfrm>
            <a:off x="0" y="0"/>
            <a:ext cx="2100900" cy="47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dk2"/>
                </a:solidFill>
                <a:latin typeface="Comfortaa Medium"/>
                <a:ea typeface="Comfortaa Medium"/>
                <a:cs typeface="Comfortaa Medium"/>
                <a:sym typeface="Comfortaa Medium"/>
              </a:rPr>
              <a:t>Plant Anatomy</a:t>
            </a:r>
            <a:endParaRPr sz="1800" u="sng">
              <a:solidFill>
                <a:schemeClr val="dk2"/>
              </a:solidFill>
              <a:latin typeface="Comfortaa Medium"/>
              <a:ea typeface="Comfortaa Medium"/>
              <a:cs typeface="Comfortaa Medium"/>
              <a:sym typeface="Comfortaa Medium"/>
            </a:endParaRPr>
          </a:p>
        </p:txBody>
      </p:sp>
      <p:pic>
        <p:nvPicPr>
          <p:cNvPr descr="Don't cover the root flare; it can harm the tree" id="537" name="Google Shape;537;p64"/>
          <p:cNvPicPr preferRelativeResize="0"/>
          <p:nvPr/>
        </p:nvPicPr>
        <p:blipFill>
          <a:blip r:embed="rId3">
            <a:alphaModFix/>
          </a:blip>
          <a:stretch>
            <a:fillRect/>
          </a:stretch>
        </p:blipFill>
        <p:spPr>
          <a:xfrm>
            <a:off x="4608600" y="940001"/>
            <a:ext cx="4141225" cy="40887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542" name="Shape 542"/>
        <p:cNvGrpSpPr/>
        <p:nvPr/>
      </p:nvGrpSpPr>
      <p:grpSpPr>
        <a:xfrm>
          <a:off x="0" y="0"/>
          <a:ext cx="0" cy="0"/>
          <a:chOff x="0" y="0"/>
          <a:chExt cx="0" cy="0"/>
        </a:xfrm>
      </p:grpSpPr>
      <p:sp>
        <p:nvSpPr>
          <p:cNvPr id="543" name="Google Shape;543;p65"/>
          <p:cNvSpPr txBox="1"/>
          <p:nvPr>
            <p:ph type="title"/>
          </p:nvPr>
        </p:nvSpPr>
        <p:spPr>
          <a:xfrm>
            <a:off x="1943100" y="301050"/>
            <a:ext cx="5257800" cy="8001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b="1" lang="en">
                <a:solidFill>
                  <a:schemeClr val="dk1"/>
                </a:solidFill>
                <a:latin typeface="Comfortaa"/>
                <a:ea typeface="Comfortaa"/>
                <a:cs typeface="Comfortaa"/>
                <a:sym typeface="Comfortaa"/>
              </a:rPr>
              <a:t>The Structure of a </a:t>
            </a:r>
            <a:r>
              <a:rPr b="1" lang="en">
                <a:latin typeface="Comfortaa"/>
                <a:ea typeface="Comfortaa"/>
                <a:cs typeface="Comfortaa"/>
                <a:sym typeface="Comfortaa"/>
              </a:rPr>
              <a:t>T</a:t>
            </a:r>
            <a:r>
              <a:rPr b="1" lang="en">
                <a:solidFill>
                  <a:schemeClr val="dk1"/>
                </a:solidFill>
                <a:latin typeface="Comfortaa"/>
                <a:ea typeface="Comfortaa"/>
                <a:cs typeface="Comfortaa"/>
                <a:sym typeface="Comfortaa"/>
              </a:rPr>
              <a:t>ree</a:t>
            </a:r>
            <a:endParaRPr b="1">
              <a:latin typeface="Comfortaa"/>
              <a:ea typeface="Comfortaa"/>
              <a:cs typeface="Comfortaa"/>
              <a:sym typeface="Comfortaa"/>
            </a:endParaRPr>
          </a:p>
        </p:txBody>
      </p:sp>
      <p:sp>
        <p:nvSpPr>
          <p:cNvPr id="544" name="Google Shape;544;p65"/>
          <p:cNvSpPr txBox="1"/>
          <p:nvPr>
            <p:ph idx="1" type="body"/>
          </p:nvPr>
        </p:nvSpPr>
        <p:spPr>
          <a:xfrm>
            <a:off x="381000" y="1101150"/>
            <a:ext cx="3912000" cy="3927600"/>
          </a:xfrm>
          <a:prstGeom prst="rect">
            <a:avLst/>
          </a:prstGeom>
          <a:noFill/>
          <a:ln>
            <a:noFill/>
          </a:ln>
        </p:spPr>
        <p:txBody>
          <a:bodyPr anchorCtr="0" anchor="t" bIns="45700" lIns="91425" spcFirstLastPara="1" rIns="91425" wrap="square" tIns="45700">
            <a:normAutofit/>
          </a:bodyPr>
          <a:lstStyle/>
          <a:p>
            <a:pPr indent="-374650" lvl="0" marL="457200" rtl="0" algn="l">
              <a:lnSpc>
                <a:spcPct val="115000"/>
              </a:lnSpc>
              <a:spcBef>
                <a:spcPts val="0"/>
              </a:spcBef>
              <a:spcAft>
                <a:spcPts val="0"/>
              </a:spcAft>
              <a:buClr>
                <a:schemeClr val="dk1"/>
              </a:buClr>
              <a:buSzPts val="2300"/>
              <a:buFont typeface="Comfortaa Medium"/>
              <a:buChar char="●"/>
            </a:pPr>
            <a:r>
              <a:rPr lang="en" sz="2300">
                <a:solidFill>
                  <a:schemeClr val="dk1"/>
                </a:solidFill>
                <a:latin typeface="Comfortaa Medium"/>
                <a:ea typeface="Comfortaa Medium"/>
                <a:cs typeface="Comfortaa Medium"/>
                <a:sym typeface="Comfortaa Medium"/>
              </a:rPr>
              <a:t>Desired for Maximum Stability:</a:t>
            </a:r>
            <a:endParaRPr sz="2300">
              <a:solidFill>
                <a:schemeClr val="dk1"/>
              </a:solidFill>
              <a:latin typeface="Comfortaa Medium"/>
              <a:ea typeface="Comfortaa Medium"/>
              <a:cs typeface="Comfortaa Medium"/>
              <a:sym typeface="Comfortaa Medium"/>
            </a:endParaRPr>
          </a:p>
          <a:p>
            <a:pPr indent="-374650" lvl="1" marL="914400" rtl="0" algn="l">
              <a:lnSpc>
                <a:spcPct val="115000"/>
              </a:lnSpc>
              <a:spcBef>
                <a:spcPts val="0"/>
              </a:spcBef>
              <a:spcAft>
                <a:spcPts val="0"/>
              </a:spcAft>
              <a:buClr>
                <a:schemeClr val="dk1"/>
              </a:buClr>
              <a:buSzPts val="2300"/>
              <a:buFont typeface="Comfortaa Medium"/>
              <a:buChar char="○"/>
            </a:pPr>
            <a:r>
              <a:rPr lang="en" sz="2300">
                <a:solidFill>
                  <a:schemeClr val="dk1"/>
                </a:solidFill>
                <a:latin typeface="Comfortaa Medium"/>
                <a:ea typeface="Comfortaa Medium"/>
                <a:cs typeface="Comfortaa Medium"/>
                <a:sym typeface="Comfortaa Medium"/>
              </a:rPr>
              <a:t>Trunk has a flared base (root flare)</a:t>
            </a:r>
            <a:endParaRPr sz="2300">
              <a:solidFill>
                <a:schemeClr val="dk1"/>
              </a:solidFill>
              <a:latin typeface="Comfortaa Medium"/>
              <a:ea typeface="Comfortaa Medium"/>
              <a:cs typeface="Comfortaa Medium"/>
              <a:sym typeface="Comfortaa Medium"/>
            </a:endParaRPr>
          </a:p>
          <a:p>
            <a:pPr indent="-374650" lvl="1" marL="914400" rtl="0" algn="l">
              <a:lnSpc>
                <a:spcPct val="115000"/>
              </a:lnSpc>
              <a:spcBef>
                <a:spcPts val="0"/>
              </a:spcBef>
              <a:spcAft>
                <a:spcPts val="0"/>
              </a:spcAft>
              <a:buClr>
                <a:schemeClr val="dk1"/>
              </a:buClr>
              <a:buSzPts val="2300"/>
              <a:buFont typeface="Comfortaa Medium"/>
              <a:buChar char="○"/>
            </a:pPr>
            <a:r>
              <a:rPr lang="en" sz="2300">
                <a:solidFill>
                  <a:schemeClr val="dk1"/>
                </a:solidFill>
                <a:latin typeface="Comfortaa Medium"/>
                <a:ea typeface="Comfortaa Medium"/>
                <a:cs typeface="Comfortaa Medium"/>
                <a:sym typeface="Comfortaa Medium"/>
              </a:rPr>
              <a:t>Trunk is not girdled by roots</a:t>
            </a:r>
            <a:endParaRPr sz="2300">
              <a:solidFill>
                <a:schemeClr val="dk1"/>
              </a:solidFill>
              <a:latin typeface="Comfortaa Medium"/>
              <a:ea typeface="Comfortaa Medium"/>
              <a:cs typeface="Comfortaa Medium"/>
              <a:sym typeface="Comfortaa Medium"/>
            </a:endParaRPr>
          </a:p>
        </p:txBody>
      </p:sp>
      <p:sp>
        <p:nvSpPr>
          <p:cNvPr id="545" name="Google Shape;545;p65"/>
          <p:cNvSpPr txBox="1"/>
          <p:nvPr/>
        </p:nvSpPr>
        <p:spPr>
          <a:xfrm>
            <a:off x="0" y="0"/>
            <a:ext cx="2100900" cy="47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dk2"/>
                </a:solidFill>
                <a:latin typeface="Comfortaa Medium"/>
                <a:ea typeface="Comfortaa Medium"/>
                <a:cs typeface="Comfortaa Medium"/>
                <a:sym typeface="Comfortaa Medium"/>
              </a:rPr>
              <a:t>Plant Anatomy</a:t>
            </a:r>
            <a:endParaRPr sz="1800" u="sng">
              <a:solidFill>
                <a:schemeClr val="dk2"/>
              </a:solidFill>
              <a:latin typeface="Comfortaa Medium"/>
              <a:ea typeface="Comfortaa Medium"/>
              <a:cs typeface="Comfortaa Medium"/>
              <a:sym typeface="Comfortaa Medium"/>
            </a:endParaRPr>
          </a:p>
        </p:txBody>
      </p:sp>
      <p:pic>
        <p:nvPicPr>
          <p:cNvPr id="546" name="Google Shape;546;p65"/>
          <p:cNvPicPr preferRelativeResize="0"/>
          <p:nvPr/>
        </p:nvPicPr>
        <p:blipFill>
          <a:blip r:embed="rId3">
            <a:alphaModFix/>
          </a:blip>
          <a:stretch>
            <a:fillRect/>
          </a:stretch>
        </p:blipFill>
        <p:spPr>
          <a:xfrm>
            <a:off x="4293000" y="1101150"/>
            <a:ext cx="4607475" cy="3066850"/>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551" name="Shape 551"/>
        <p:cNvGrpSpPr/>
        <p:nvPr/>
      </p:nvGrpSpPr>
      <p:grpSpPr>
        <a:xfrm>
          <a:off x="0" y="0"/>
          <a:ext cx="0" cy="0"/>
          <a:chOff x="0" y="0"/>
          <a:chExt cx="0" cy="0"/>
        </a:xfrm>
      </p:grpSpPr>
      <p:sp>
        <p:nvSpPr>
          <p:cNvPr id="552" name="Google Shape;552;p66"/>
          <p:cNvSpPr txBox="1"/>
          <p:nvPr>
            <p:ph type="title"/>
          </p:nvPr>
        </p:nvSpPr>
        <p:spPr>
          <a:xfrm>
            <a:off x="1943100" y="278875"/>
            <a:ext cx="5257800" cy="8001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b="1" lang="en">
                <a:solidFill>
                  <a:schemeClr val="dk1"/>
                </a:solidFill>
                <a:latin typeface="Comfortaa"/>
                <a:ea typeface="Comfortaa"/>
                <a:cs typeface="Comfortaa"/>
                <a:sym typeface="Comfortaa"/>
              </a:rPr>
              <a:t>The Structure of a </a:t>
            </a:r>
            <a:r>
              <a:rPr b="1" lang="en">
                <a:latin typeface="Comfortaa"/>
                <a:ea typeface="Comfortaa"/>
                <a:cs typeface="Comfortaa"/>
                <a:sym typeface="Comfortaa"/>
              </a:rPr>
              <a:t>T</a:t>
            </a:r>
            <a:r>
              <a:rPr b="1" lang="en">
                <a:solidFill>
                  <a:schemeClr val="dk1"/>
                </a:solidFill>
                <a:latin typeface="Comfortaa"/>
                <a:ea typeface="Comfortaa"/>
                <a:cs typeface="Comfortaa"/>
                <a:sym typeface="Comfortaa"/>
              </a:rPr>
              <a:t>ree</a:t>
            </a:r>
            <a:endParaRPr b="1">
              <a:latin typeface="Comfortaa"/>
              <a:ea typeface="Comfortaa"/>
              <a:cs typeface="Comfortaa"/>
              <a:sym typeface="Comfortaa"/>
            </a:endParaRPr>
          </a:p>
        </p:txBody>
      </p:sp>
      <p:sp>
        <p:nvSpPr>
          <p:cNvPr id="553" name="Google Shape;553;p66"/>
          <p:cNvSpPr txBox="1"/>
          <p:nvPr>
            <p:ph idx="1" type="body"/>
          </p:nvPr>
        </p:nvSpPr>
        <p:spPr>
          <a:xfrm>
            <a:off x="403175" y="1078975"/>
            <a:ext cx="3405600" cy="3957300"/>
          </a:xfrm>
          <a:prstGeom prst="rect">
            <a:avLst/>
          </a:prstGeom>
          <a:noFill/>
          <a:ln>
            <a:noFill/>
          </a:ln>
        </p:spPr>
        <p:txBody>
          <a:bodyPr anchorCtr="0" anchor="t" bIns="45700" lIns="91425" spcFirstLastPara="1" rIns="91425" wrap="square" tIns="45700">
            <a:normAutofit/>
          </a:bodyPr>
          <a:lstStyle/>
          <a:p>
            <a:pPr indent="-374650" lvl="0" marL="457200" rtl="0" algn="l">
              <a:lnSpc>
                <a:spcPct val="115000"/>
              </a:lnSpc>
              <a:spcBef>
                <a:spcPts val="0"/>
              </a:spcBef>
              <a:spcAft>
                <a:spcPts val="0"/>
              </a:spcAft>
              <a:buClr>
                <a:schemeClr val="dk1"/>
              </a:buClr>
              <a:buSzPts val="2300"/>
              <a:buFont typeface="Comfortaa Medium"/>
              <a:buChar char="●"/>
            </a:pPr>
            <a:r>
              <a:rPr lang="en" sz="2300">
                <a:solidFill>
                  <a:schemeClr val="dk1"/>
                </a:solidFill>
                <a:latin typeface="Comfortaa Medium"/>
                <a:ea typeface="Comfortaa Medium"/>
                <a:cs typeface="Comfortaa Medium"/>
                <a:sym typeface="Comfortaa Medium"/>
              </a:rPr>
              <a:t>Desired for Maximum Stability:</a:t>
            </a:r>
            <a:endParaRPr sz="2300">
              <a:solidFill>
                <a:schemeClr val="dk1"/>
              </a:solidFill>
              <a:latin typeface="Comfortaa Medium"/>
              <a:ea typeface="Comfortaa Medium"/>
              <a:cs typeface="Comfortaa Medium"/>
              <a:sym typeface="Comfortaa Medium"/>
            </a:endParaRPr>
          </a:p>
          <a:p>
            <a:pPr indent="-374650" lvl="1" marL="914400" rtl="0" algn="l">
              <a:lnSpc>
                <a:spcPct val="115000"/>
              </a:lnSpc>
              <a:spcBef>
                <a:spcPts val="0"/>
              </a:spcBef>
              <a:spcAft>
                <a:spcPts val="0"/>
              </a:spcAft>
              <a:buClr>
                <a:schemeClr val="dk1"/>
              </a:buClr>
              <a:buSzPts val="2300"/>
              <a:buFont typeface="Comfortaa Medium"/>
              <a:buChar char="○"/>
            </a:pPr>
            <a:r>
              <a:rPr lang="en" sz="2300">
                <a:solidFill>
                  <a:schemeClr val="dk1"/>
                </a:solidFill>
                <a:latin typeface="Comfortaa Medium"/>
                <a:ea typeface="Comfortaa Medium"/>
                <a:cs typeface="Comfortaa Medium"/>
                <a:sym typeface="Comfortaa Medium"/>
              </a:rPr>
              <a:t>T</a:t>
            </a:r>
            <a:r>
              <a:rPr lang="en" sz="2300">
                <a:solidFill>
                  <a:schemeClr val="dk1"/>
                </a:solidFill>
                <a:latin typeface="Comfortaa Medium"/>
                <a:ea typeface="Comfortaa Medium"/>
                <a:cs typeface="Comfortaa Medium"/>
                <a:sym typeface="Comfortaa Medium"/>
              </a:rPr>
              <a:t>runk is tapered from the ground up</a:t>
            </a:r>
            <a:endParaRPr sz="2300">
              <a:solidFill>
                <a:schemeClr val="dk1"/>
              </a:solidFill>
              <a:latin typeface="Comfortaa Medium"/>
              <a:ea typeface="Comfortaa Medium"/>
              <a:cs typeface="Comfortaa Medium"/>
              <a:sym typeface="Comfortaa Medium"/>
            </a:endParaRPr>
          </a:p>
        </p:txBody>
      </p:sp>
      <p:sp>
        <p:nvSpPr>
          <p:cNvPr id="554" name="Google Shape;554;p66"/>
          <p:cNvSpPr txBox="1"/>
          <p:nvPr/>
        </p:nvSpPr>
        <p:spPr>
          <a:xfrm>
            <a:off x="0" y="0"/>
            <a:ext cx="2100900" cy="47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dk2"/>
                </a:solidFill>
                <a:latin typeface="Comfortaa Medium"/>
                <a:ea typeface="Comfortaa Medium"/>
                <a:cs typeface="Comfortaa Medium"/>
                <a:sym typeface="Comfortaa Medium"/>
              </a:rPr>
              <a:t>Plant Anatomy</a:t>
            </a:r>
            <a:endParaRPr sz="1800" u="sng">
              <a:solidFill>
                <a:schemeClr val="dk2"/>
              </a:solidFill>
              <a:latin typeface="Comfortaa Medium"/>
              <a:ea typeface="Comfortaa Medium"/>
              <a:cs typeface="Comfortaa Medium"/>
              <a:sym typeface="Comfortaa Medium"/>
            </a:endParaRPr>
          </a:p>
        </p:txBody>
      </p:sp>
      <p:pic>
        <p:nvPicPr>
          <p:cNvPr id="555" name="Google Shape;555;p66"/>
          <p:cNvPicPr preferRelativeResize="0"/>
          <p:nvPr/>
        </p:nvPicPr>
        <p:blipFill>
          <a:blip r:embed="rId3">
            <a:alphaModFix/>
          </a:blip>
          <a:stretch>
            <a:fillRect/>
          </a:stretch>
        </p:blipFill>
        <p:spPr>
          <a:xfrm>
            <a:off x="3808775" y="1078975"/>
            <a:ext cx="5044926" cy="3783699"/>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560" name="Shape 560"/>
        <p:cNvGrpSpPr/>
        <p:nvPr/>
      </p:nvGrpSpPr>
      <p:grpSpPr>
        <a:xfrm>
          <a:off x="0" y="0"/>
          <a:ext cx="0" cy="0"/>
          <a:chOff x="0" y="0"/>
          <a:chExt cx="0" cy="0"/>
        </a:xfrm>
      </p:grpSpPr>
      <p:sp>
        <p:nvSpPr>
          <p:cNvPr id="561" name="Google Shape;561;p67"/>
          <p:cNvSpPr txBox="1"/>
          <p:nvPr>
            <p:ph type="title"/>
          </p:nvPr>
        </p:nvSpPr>
        <p:spPr>
          <a:xfrm>
            <a:off x="1943100" y="278875"/>
            <a:ext cx="5257800" cy="8001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b="1" lang="en">
                <a:solidFill>
                  <a:schemeClr val="dk1"/>
                </a:solidFill>
                <a:latin typeface="Comfortaa"/>
                <a:ea typeface="Comfortaa"/>
                <a:cs typeface="Comfortaa"/>
                <a:sym typeface="Comfortaa"/>
              </a:rPr>
              <a:t>The Structure of a </a:t>
            </a:r>
            <a:r>
              <a:rPr b="1" lang="en">
                <a:latin typeface="Comfortaa"/>
                <a:ea typeface="Comfortaa"/>
                <a:cs typeface="Comfortaa"/>
                <a:sym typeface="Comfortaa"/>
              </a:rPr>
              <a:t>T</a:t>
            </a:r>
            <a:r>
              <a:rPr b="1" lang="en">
                <a:solidFill>
                  <a:schemeClr val="dk1"/>
                </a:solidFill>
                <a:latin typeface="Comfortaa"/>
                <a:ea typeface="Comfortaa"/>
                <a:cs typeface="Comfortaa"/>
                <a:sym typeface="Comfortaa"/>
              </a:rPr>
              <a:t>ree</a:t>
            </a:r>
            <a:endParaRPr b="1">
              <a:latin typeface="Comfortaa"/>
              <a:ea typeface="Comfortaa"/>
              <a:cs typeface="Comfortaa"/>
              <a:sym typeface="Comfortaa"/>
            </a:endParaRPr>
          </a:p>
        </p:txBody>
      </p:sp>
      <p:sp>
        <p:nvSpPr>
          <p:cNvPr id="562" name="Google Shape;562;p67"/>
          <p:cNvSpPr txBox="1"/>
          <p:nvPr>
            <p:ph idx="1" type="body"/>
          </p:nvPr>
        </p:nvSpPr>
        <p:spPr>
          <a:xfrm>
            <a:off x="403175" y="1078975"/>
            <a:ext cx="4400400" cy="3957300"/>
          </a:xfrm>
          <a:prstGeom prst="rect">
            <a:avLst/>
          </a:prstGeom>
          <a:noFill/>
          <a:ln>
            <a:noFill/>
          </a:ln>
        </p:spPr>
        <p:txBody>
          <a:bodyPr anchorCtr="0" anchor="t" bIns="45700" lIns="91425" spcFirstLastPara="1" rIns="91425" wrap="square" tIns="45700">
            <a:normAutofit/>
          </a:bodyPr>
          <a:lstStyle/>
          <a:p>
            <a:pPr indent="-374650" lvl="0" marL="457200" rtl="0" algn="l">
              <a:lnSpc>
                <a:spcPct val="115000"/>
              </a:lnSpc>
              <a:spcBef>
                <a:spcPts val="0"/>
              </a:spcBef>
              <a:spcAft>
                <a:spcPts val="0"/>
              </a:spcAft>
              <a:buClr>
                <a:schemeClr val="dk1"/>
              </a:buClr>
              <a:buSzPts val="2300"/>
              <a:buFont typeface="Comfortaa Medium"/>
              <a:buChar char="●"/>
            </a:pPr>
            <a:r>
              <a:rPr lang="en" sz="2300">
                <a:solidFill>
                  <a:schemeClr val="dk1"/>
                </a:solidFill>
                <a:latin typeface="Comfortaa Medium"/>
                <a:ea typeface="Comfortaa Medium"/>
                <a:cs typeface="Comfortaa Medium"/>
                <a:sym typeface="Comfortaa Medium"/>
              </a:rPr>
              <a:t>Desired for Maximum Stability:</a:t>
            </a:r>
            <a:endParaRPr sz="2300">
              <a:solidFill>
                <a:schemeClr val="dk1"/>
              </a:solidFill>
              <a:latin typeface="Comfortaa Medium"/>
              <a:ea typeface="Comfortaa Medium"/>
              <a:cs typeface="Comfortaa Medium"/>
              <a:sym typeface="Comfortaa Medium"/>
            </a:endParaRPr>
          </a:p>
          <a:p>
            <a:pPr indent="-374650" lvl="1" marL="914400" rtl="0" algn="l">
              <a:lnSpc>
                <a:spcPct val="115000"/>
              </a:lnSpc>
              <a:spcBef>
                <a:spcPts val="0"/>
              </a:spcBef>
              <a:spcAft>
                <a:spcPts val="0"/>
              </a:spcAft>
              <a:buClr>
                <a:schemeClr val="dk1"/>
              </a:buClr>
              <a:buSzPts val="2300"/>
              <a:buFont typeface="Comfortaa Medium"/>
              <a:buChar char="○"/>
            </a:pPr>
            <a:r>
              <a:rPr lang="en" sz="2300">
                <a:solidFill>
                  <a:schemeClr val="dk1"/>
                </a:solidFill>
                <a:latin typeface="Comfortaa Medium"/>
                <a:ea typeface="Comfortaa Medium"/>
                <a:cs typeface="Comfortaa Medium"/>
                <a:sym typeface="Comfortaa Medium"/>
              </a:rPr>
              <a:t>Trunk is tapered from the ground up</a:t>
            </a:r>
            <a:endParaRPr sz="2300">
              <a:solidFill>
                <a:schemeClr val="dk1"/>
              </a:solidFill>
              <a:latin typeface="Comfortaa Medium"/>
              <a:ea typeface="Comfortaa Medium"/>
              <a:cs typeface="Comfortaa Medium"/>
              <a:sym typeface="Comfortaa Medium"/>
            </a:endParaRPr>
          </a:p>
          <a:p>
            <a:pPr indent="-374650" lvl="1" marL="914400" rtl="0" algn="l">
              <a:lnSpc>
                <a:spcPct val="115000"/>
              </a:lnSpc>
              <a:spcBef>
                <a:spcPts val="0"/>
              </a:spcBef>
              <a:spcAft>
                <a:spcPts val="0"/>
              </a:spcAft>
              <a:buClr>
                <a:schemeClr val="dk1"/>
              </a:buClr>
              <a:buSzPts val="2300"/>
              <a:buFont typeface="Comfortaa Medium"/>
              <a:buChar char="○"/>
            </a:pPr>
            <a:r>
              <a:rPr lang="en" sz="2300">
                <a:solidFill>
                  <a:schemeClr val="dk1"/>
                </a:solidFill>
                <a:latin typeface="Comfortaa Medium"/>
                <a:ea typeface="Comfortaa Medium"/>
                <a:cs typeface="Comfortaa Medium"/>
                <a:sym typeface="Comfortaa Medium"/>
              </a:rPr>
              <a:t>Don’t stake too long</a:t>
            </a:r>
            <a:endParaRPr sz="2300">
              <a:solidFill>
                <a:schemeClr val="dk1"/>
              </a:solidFill>
              <a:latin typeface="Comfortaa Medium"/>
              <a:ea typeface="Comfortaa Medium"/>
              <a:cs typeface="Comfortaa Medium"/>
              <a:sym typeface="Comfortaa Medium"/>
            </a:endParaRPr>
          </a:p>
        </p:txBody>
      </p:sp>
      <p:sp>
        <p:nvSpPr>
          <p:cNvPr id="563" name="Google Shape;563;p67"/>
          <p:cNvSpPr txBox="1"/>
          <p:nvPr/>
        </p:nvSpPr>
        <p:spPr>
          <a:xfrm>
            <a:off x="0" y="0"/>
            <a:ext cx="2100900" cy="47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dk2"/>
                </a:solidFill>
                <a:latin typeface="Comfortaa Medium"/>
                <a:ea typeface="Comfortaa Medium"/>
                <a:cs typeface="Comfortaa Medium"/>
                <a:sym typeface="Comfortaa Medium"/>
              </a:rPr>
              <a:t>Plant Anatomy</a:t>
            </a:r>
            <a:endParaRPr sz="1800" u="sng">
              <a:solidFill>
                <a:schemeClr val="dk2"/>
              </a:solidFill>
              <a:latin typeface="Comfortaa Medium"/>
              <a:ea typeface="Comfortaa Medium"/>
              <a:cs typeface="Comfortaa Medium"/>
              <a:sym typeface="Comfortaa Medium"/>
            </a:endParaRPr>
          </a:p>
        </p:txBody>
      </p:sp>
      <p:pic>
        <p:nvPicPr>
          <p:cNvPr id="564" name="Google Shape;564;p67"/>
          <p:cNvPicPr preferRelativeResize="0"/>
          <p:nvPr/>
        </p:nvPicPr>
        <p:blipFill>
          <a:blip r:embed="rId3">
            <a:alphaModFix/>
          </a:blip>
          <a:stretch>
            <a:fillRect/>
          </a:stretch>
        </p:blipFill>
        <p:spPr>
          <a:xfrm>
            <a:off x="4943975" y="968050"/>
            <a:ext cx="2712150" cy="406822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144" name="Shape 144"/>
        <p:cNvGrpSpPr/>
        <p:nvPr/>
      </p:nvGrpSpPr>
      <p:grpSpPr>
        <a:xfrm>
          <a:off x="0" y="0"/>
          <a:ext cx="0" cy="0"/>
          <a:chOff x="0" y="0"/>
          <a:chExt cx="0" cy="0"/>
        </a:xfrm>
      </p:grpSpPr>
      <p:sp>
        <p:nvSpPr>
          <p:cNvPr id="145" name="Google Shape;145;p23"/>
          <p:cNvSpPr txBox="1"/>
          <p:nvPr>
            <p:ph type="title"/>
          </p:nvPr>
        </p:nvSpPr>
        <p:spPr>
          <a:xfrm>
            <a:off x="663913" y="373285"/>
            <a:ext cx="3608100" cy="77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Century Gothic"/>
              <a:buNone/>
            </a:pPr>
            <a:r>
              <a:rPr b="1" lang="en">
                <a:latin typeface="Comfortaa"/>
                <a:ea typeface="Comfortaa"/>
                <a:cs typeface="Comfortaa"/>
                <a:sym typeface="Comfortaa"/>
              </a:rPr>
              <a:t>Why Prune?</a:t>
            </a:r>
            <a:endParaRPr b="1">
              <a:latin typeface="Comfortaa"/>
              <a:ea typeface="Comfortaa"/>
              <a:cs typeface="Comfortaa"/>
              <a:sym typeface="Comfortaa"/>
            </a:endParaRPr>
          </a:p>
        </p:txBody>
      </p:sp>
      <p:sp>
        <p:nvSpPr>
          <p:cNvPr id="146" name="Google Shape;146;p23"/>
          <p:cNvSpPr txBox="1"/>
          <p:nvPr>
            <p:ph idx="1" type="body"/>
          </p:nvPr>
        </p:nvSpPr>
        <p:spPr>
          <a:xfrm>
            <a:off x="4568425" y="373275"/>
            <a:ext cx="4325700" cy="4538100"/>
          </a:xfrm>
          <a:prstGeom prst="rect">
            <a:avLst/>
          </a:prstGeom>
          <a:noFill/>
          <a:ln>
            <a:noFill/>
          </a:ln>
        </p:spPr>
        <p:txBody>
          <a:bodyPr anchorCtr="0" anchor="t" bIns="45700" lIns="91425" spcFirstLastPara="1" rIns="91425" wrap="square" tIns="45700">
            <a:noAutofit/>
          </a:bodyPr>
          <a:lstStyle/>
          <a:p>
            <a:pPr indent="-400050" lvl="0" marL="457200" rtl="0" algn="l">
              <a:lnSpc>
                <a:spcPct val="100000"/>
              </a:lnSpc>
              <a:spcBef>
                <a:spcPts val="0"/>
              </a:spcBef>
              <a:spcAft>
                <a:spcPts val="0"/>
              </a:spcAft>
              <a:buClr>
                <a:schemeClr val="accent2"/>
              </a:buClr>
              <a:buSzPts val="2700"/>
              <a:buFont typeface="Comfortaa Medium"/>
              <a:buChar char="●"/>
            </a:pPr>
            <a:r>
              <a:rPr lang="en" sz="2700">
                <a:solidFill>
                  <a:schemeClr val="accent2"/>
                </a:solidFill>
                <a:latin typeface="Comfortaa Medium"/>
                <a:ea typeface="Comfortaa Medium"/>
                <a:cs typeface="Comfortaa Medium"/>
                <a:sym typeface="Comfortaa Medium"/>
              </a:rPr>
              <a:t>Size / Form</a:t>
            </a:r>
            <a:endParaRPr sz="2700">
              <a:solidFill>
                <a:schemeClr val="accent2"/>
              </a:solidFill>
              <a:latin typeface="Comfortaa Medium"/>
              <a:ea typeface="Comfortaa Medium"/>
              <a:cs typeface="Comfortaa Medium"/>
              <a:sym typeface="Comfortaa Medium"/>
            </a:endParaRPr>
          </a:p>
          <a:p>
            <a:pPr indent="0" lvl="0" marL="457200" rtl="0" algn="l">
              <a:lnSpc>
                <a:spcPct val="100000"/>
              </a:lnSpc>
              <a:spcBef>
                <a:spcPts val="675"/>
              </a:spcBef>
              <a:spcAft>
                <a:spcPts val="0"/>
              </a:spcAft>
              <a:buNone/>
            </a:pPr>
            <a:r>
              <a:t/>
            </a:r>
            <a:endParaRPr sz="2700">
              <a:solidFill>
                <a:schemeClr val="accent2"/>
              </a:solidFill>
              <a:latin typeface="Comfortaa Medium"/>
              <a:ea typeface="Comfortaa Medium"/>
              <a:cs typeface="Comfortaa Medium"/>
              <a:sym typeface="Comfortaa Medium"/>
            </a:endParaRPr>
          </a:p>
        </p:txBody>
      </p:sp>
      <p:sp>
        <p:nvSpPr>
          <p:cNvPr id="147" name="Google Shape;147;p23"/>
          <p:cNvSpPr txBox="1"/>
          <p:nvPr/>
        </p:nvSpPr>
        <p:spPr>
          <a:xfrm>
            <a:off x="0" y="0"/>
            <a:ext cx="2055000" cy="436200"/>
          </a:xfrm>
          <a:prstGeom prst="rect">
            <a:avLst/>
          </a:prstGeom>
          <a:noFill/>
          <a:ln>
            <a:noFill/>
          </a:ln>
        </p:spPr>
        <p:txBody>
          <a:bodyPr anchorCtr="0" anchor="t" bIns="91425" lIns="91425" spcFirstLastPara="1" rIns="91425" wrap="square" tIns="91425">
            <a:noAutofit/>
          </a:bodyPr>
          <a:lstStyle/>
          <a:p>
            <a:pPr indent="0" lvl="0" marL="0" rtl="0" algn="ctr">
              <a:lnSpc>
                <a:spcPct val="83000"/>
              </a:lnSpc>
              <a:spcBef>
                <a:spcPts val="0"/>
              </a:spcBef>
              <a:spcAft>
                <a:spcPts val="0"/>
              </a:spcAft>
              <a:buClr>
                <a:schemeClr val="lt1"/>
              </a:buClr>
              <a:buSzPts val="5400"/>
              <a:buFont typeface="Century Gothic"/>
              <a:buNone/>
            </a:pPr>
            <a:r>
              <a:rPr b="1" lang="en" sz="1600" u="sng">
                <a:solidFill>
                  <a:schemeClr val="dk2"/>
                </a:solidFill>
                <a:latin typeface="Comfortaa"/>
                <a:ea typeface="Comfortaa"/>
                <a:cs typeface="Comfortaa"/>
                <a:sym typeface="Comfortaa"/>
              </a:rPr>
              <a:t>WHY PRUNING?</a:t>
            </a:r>
            <a:endParaRPr b="1" sz="1600" u="sng">
              <a:solidFill>
                <a:schemeClr val="dk2"/>
              </a:solidFill>
              <a:latin typeface="Comfortaa"/>
              <a:ea typeface="Comfortaa"/>
              <a:cs typeface="Comfortaa"/>
              <a:sym typeface="Comfortaa"/>
            </a:endParaRPr>
          </a:p>
          <a:p>
            <a:pPr indent="0" lvl="0" marL="0" rtl="0" algn="l">
              <a:spcBef>
                <a:spcPts val="0"/>
              </a:spcBef>
              <a:spcAft>
                <a:spcPts val="0"/>
              </a:spcAft>
              <a:buNone/>
            </a:pPr>
            <a:r>
              <a:t/>
            </a:r>
            <a:endParaRPr sz="1600" u="sng">
              <a:solidFill>
                <a:schemeClr val="dk2"/>
              </a:solidFill>
            </a:endParaRPr>
          </a:p>
        </p:txBody>
      </p:sp>
      <p:pic>
        <p:nvPicPr>
          <p:cNvPr id="148" name="Google Shape;148;p23"/>
          <p:cNvPicPr preferRelativeResize="0"/>
          <p:nvPr/>
        </p:nvPicPr>
        <p:blipFill>
          <a:blip r:embed="rId3">
            <a:alphaModFix/>
          </a:blip>
          <a:stretch>
            <a:fillRect/>
          </a:stretch>
        </p:blipFill>
        <p:spPr>
          <a:xfrm>
            <a:off x="470475" y="1105648"/>
            <a:ext cx="3739561" cy="3805725"/>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569" name="Shape 569"/>
        <p:cNvGrpSpPr/>
        <p:nvPr/>
      </p:nvGrpSpPr>
      <p:grpSpPr>
        <a:xfrm>
          <a:off x="0" y="0"/>
          <a:ext cx="0" cy="0"/>
          <a:chOff x="0" y="0"/>
          <a:chExt cx="0" cy="0"/>
        </a:xfrm>
      </p:grpSpPr>
      <p:sp>
        <p:nvSpPr>
          <p:cNvPr id="570" name="Google Shape;570;p68"/>
          <p:cNvSpPr txBox="1"/>
          <p:nvPr>
            <p:ph type="title"/>
          </p:nvPr>
        </p:nvSpPr>
        <p:spPr>
          <a:xfrm>
            <a:off x="1943100" y="345400"/>
            <a:ext cx="5257800" cy="8001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b="1" lang="en">
                <a:solidFill>
                  <a:schemeClr val="dk1"/>
                </a:solidFill>
                <a:latin typeface="Comfortaa"/>
                <a:ea typeface="Comfortaa"/>
                <a:cs typeface="Comfortaa"/>
                <a:sym typeface="Comfortaa"/>
              </a:rPr>
              <a:t>The Structure of a </a:t>
            </a:r>
            <a:r>
              <a:rPr b="1" lang="en">
                <a:latin typeface="Comfortaa"/>
                <a:ea typeface="Comfortaa"/>
                <a:cs typeface="Comfortaa"/>
                <a:sym typeface="Comfortaa"/>
              </a:rPr>
              <a:t>T</a:t>
            </a:r>
            <a:r>
              <a:rPr b="1" lang="en">
                <a:solidFill>
                  <a:schemeClr val="dk1"/>
                </a:solidFill>
                <a:latin typeface="Comfortaa"/>
                <a:ea typeface="Comfortaa"/>
                <a:cs typeface="Comfortaa"/>
                <a:sym typeface="Comfortaa"/>
              </a:rPr>
              <a:t>ree</a:t>
            </a:r>
            <a:endParaRPr b="1">
              <a:latin typeface="Comfortaa"/>
              <a:ea typeface="Comfortaa"/>
              <a:cs typeface="Comfortaa"/>
              <a:sym typeface="Comfortaa"/>
            </a:endParaRPr>
          </a:p>
        </p:txBody>
      </p:sp>
      <p:sp>
        <p:nvSpPr>
          <p:cNvPr id="571" name="Google Shape;571;p68"/>
          <p:cNvSpPr txBox="1"/>
          <p:nvPr>
            <p:ph idx="1" type="body"/>
          </p:nvPr>
        </p:nvSpPr>
        <p:spPr>
          <a:xfrm>
            <a:off x="381000" y="1145500"/>
            <a:ext cx="8280300" cy="3883200"/>
          </a:xfrm>
          <a:prstGeom prst="rect">
            <a:avLst/>
          </a:prstGeom>
          <a:noFill/>
          <a:ln>
            <a:noFill/>
          </a:ln>
        </p:spPr>
        <p:txBody>
          <a:bodyPr anchorCtr="0" anchor="t" bIns="45700" lIns="91425" spcFirstLastPara="1" rIns="91425" wrap="square" tIns="45700">
            <a:normAutofit/>
          </a:bodyPr>
          <a:lstStyle/>
          <a:p>
            <a:pPr indent="-374650" lvl="0" marL="457200" rtl="0" algn="l">
              <a:lnSpc>
                <a:spcPct val="115000"/>
              </a:lnSpc>
              <a:spcBef>
                <a:spcPts val="0"/>
              </a:spcBef>
              <a:spcAft>
                <a:spcPts val="0"/>
              </a:spcAft>
              <a:buClr>
                <a:schemeClr val="dk1"/>
              </a:buClr>
              <a:buSzPts val="2300"/>
              <a:buFont typeface="Comfortaa Medium"/>
              <a:buChar char="●"/>
            </a:pPr>
            <a:r>
              <a:rPr lang="en" sz="2300">
                <a:solidFill>
                  <a:schemeClr val="dk1"/>
                </a:solidFill>
                <a:latin typeface="Comfortaa Medium"/>
                <a:ea typeface="Comfortaa Medium"/>
                <a:cs typeface="Comfortaa Medium"/>
                <a:sym typeface="Comfortaa Medium"/>
              </a:rPr>
              <a:t>Desired for Maximum Stability:</a:t>
            </a:r>
            <a:endParaRPr sz="2300">
              <a:solidFill>
                <a:schemeClr val="dk1"/>
              </a:solidFill>
              <a:latin typeface="Comfortaa Medium"/>
              <a:ea typeface="Comfortaa Medium"/>
              <a:cs typeface="Comfortaa Medium"/>
              <a:sym typeface="Comfortaa Medium"/>
            </a:endParaRPr>
          </a:p>
          <a:p>
            <a:pPr indent="-374650" lvl="1" marL="914400" rtl="0" algn="l">
              <a:lnSpc>
                <a:spcPct val="115000"/>
              </a:lnSpc>
              <a:spcBef>
                <a:spcPts val="0"/>
              </a:spcBef>
              <a:spcAft>
                <a:spcPts val="0"/>
              </a:spcAft>
              <a:buClr>
                <a:schemeClr val="dk1"/>
              </a:buClr>
              <a:buSzPts val="2300"/>
              <a:buFont typeface="Comfortaa Medium"/>
              <a:buChar char="○"/>
            </a:pPr>
            <a:r>
              <a:rPr lang="en" sz="2300">
                <a:solidFill>
                  <a:schemeClr val="dk1"/>
                </a:solidFill>
                <a:latin typeface="Comfortaa Medium"/>
                <a:ea typeface="Comfortaa Medium"/>
                <a:cs typeface="Comfortaa Medium"/>
                <a:sym typeface="Comfortaa Medium"/>
              </a:rPr>
              <a:t>Scaffolded (evenly distributed) branches</a:t>
            </a:r>
            <a:endParaRPr sz="2300">
              <a:solidFill>
                <a:schemeClr val="dk1"/>
              </a:solidFill>
              <a:latin typeface="Comfortaa Medium"/>
              <a:ea typeface="Comfortaa Medium"/>
              <a:cs typeface="Comfortaa Medium"/>
              <a:sym typeface="Comfortaa Medium"/>
            </a:endParaRPr>
          </a:p>
        </p:txBody>
      </p:sp>
      <p:pic>
        <p:nvPicPr>
          <p:cNvPr id="572" name="Google Shape;572;p68"/>
          <p:cNvPicPr preferRelativeResize="0"/>
          <p:nvPr>
            <p:ph idx="2" type="body"/>
          </p:nvPr>
        </p:nvPicPr>
        <p:blipFill rotWithShape="1">
          <a:blip r:embed="rId3">
            <a:alphaModFix/>
          </a:blip>
          <a:srcRect b="0" l="0" r="0" t="0"/>
          <a:stretch/>
        </p:blipFill>
        <p:spPr>
          <a:xfrm>
            <a:off x="4206618" y="2198925"/>
            <a:ext cx="4638300" cy="2371800"/>
          </a:xfrm>
          <a:prstGeom prst="rect">
            <a:avLst/>
          </a:prstGeom>
          <a:noFill/>
          <a:ln>
            <a:noFill/>
          </a:ln>
        </p:spPr>
      </p:pic>
      <p:sp>
        <p:nvSpPr>
          <p:cNvPr id="573" name="Google Shape;573;p68"/>
          <p:cNvSpPr txBox="1"/>
          <p:nvPr/>
        </p:nvSpPr>
        <p:spPr>
          <a:xfrm>
            <a:off x="0" y="0"/>
            <a:ext cx="2100900" cy="47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dk2"/>
                </a:solidFill>
                <a:latin typeface="Comfortaa Medium"/>
                <a:ea typeface="Comfortaa Medium"/>
                <a:cs typeface="Comfortaa Medium"/>
                <a:sym typeface="Comfortaa Medium"/>
              </a:rPr>
              <a:t>Plant Anatomy</a:t>
            </a:r>
            <a:endParaRPr sz="1800" u="sng">
              <a:solidFill>
                <a:schemeClr val="dk2"/>
              </a:solidFill>
              <a:latin typeface="Comfortaa Medium"/>
              <a:ea typeface="Comfortaa Medium"/>
              <a:cs typeface="Comfortaa Medium"/>
              <a:sym typeface="Comfortaa Medium"/>
            </a:endParaRPr>
          </a:p>
        </p:txBody>
      </p:sp>
      <p:pic>
        <p:nvPicPr>
          <p:cNvPr id="574" name="Google Shape;574;p68"/>
          <p:cNvPicPr preferRelativeResize="0"/>
          <p:nvPr/>
        </p:nvPicPr>
        <p:blipFill rotWithShape="1">
          <a:blip r:embed="rId4">
            <a:alphaModFix/>
          </a:blip>
          <a:srcRect b="0" l="4354" r="2196" t="0"/>
          <a:stretch/>
        </p:blipFill>
        <p:spPr>
          <a:xfrm>
            <a:off x="381000" y="2198913"/>
            <a:ext cx="3717225" cy="237167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579" name="Shape 579"/>
        <p:cNvGrpSpPr/>
        <p:nvPr/>
      </p:nvGrpSpPr>
      <p:grpSpPr>
        <a:xfrm>
          <a:off x="0" y="0"/>
          <a:ext cx="0" cy="0"/>
          <a:chOff x="0" y="0"/>
          <a:chExt cx="0" cy="0"/>
        </a:xfrm>
      </p:grpSpPr>
      <p:sp>
        <p:nvSpPr>
          <p:cNvPr id="580" name="Google Shape;580;p69"/>
          <p:cNvSpPr txBox="1"/>
          <p:nvPr>
            <p:ph type="title"/>
          </p:nvPr>
        </p:nvSpPr>
        <p:spPr>
          <a:xfrm>
            <a:off x="1943100" y="345400"/>
            <a:ext cx="5257800" cy="8001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dk1"/>
              </a:buClr>
              <a:buSzPts val="4400"/>
              <a:buFont typeface="Calibri"/>
              <a:buNone/>
            </a:pPr>
            <a:r>
              <a:rPr b="1" lang="en">
                <a:solidFill>
                  <a:schemeClr val="dk1"/>
                </a:solidFill>
                <a:latin typeface="Comfortaa"/>
                <a:ea typeface="Comfortaa"/>
                <a:cs typeface="Comfortaa"/>
                <a:sym typeface="Comfortaa"/>
              </a:rPr>
              <a:t>The Structure of a </a:t>
            </a:r>
            <a:r>
              <a:rPr b="1" lang="en">
                <a:latin typeface="Comfortaa"/>
                <a:ea typeface="Comfortaa"/>
                <a:cs typeface="Comfortaa"/>
                <a:sym typeface="Comfortaa"/>
              </a:rPr>
              <a:t>T</a:t>
            </a:r>
            <a:r>
              <a:rPr b="1" lang="en">
                <a:solidFill>
                  <a:schemeClr val="dk1"/>
                </a:solidFill>
                <a:latin typeface="Comfortaa"/>
                <a:ea typeface="Comfortaa"/>
                <a:cs typeface="Comfortaa"/>
                <a:sym typeface="Comfortaa"/>
              </a:rPr>
              <a:t>ree</a:t>
            </a:r>
            <a:endParaRPr b="1">
              <a:latin typeface="Comfortaa"/>
              <a:ea typeface="Comfortaa"/>
              <a:cs typeface="Comfortaa"/>
              <a:sym typeface="Comfortaa"/>
            </a:endParaRPr>
          </a:p>
        </p:txBody>
      </p:sp>
      <p:sp>
        <p:nvSpPr>
          <p:cNvPr id="581" name="Google Shape;581;p69"/>
          <p:cNvSpPr txBox="1"/>
          <p:nvPr>
            <p:ph idx="1" type="body"/>
          </p:nvPr>
        </p:nvSpPr>
        <p:spPr>
          <a:xfrm>
            <a:off x="395775" y="1145500"/>
            <a:ext cx="5316900" cy="3883200"/>
          </a:xfrm>
          <a:prstGeom prst="rect">
            <a:avLst/>
          </a:prstGeom>
          <a:noFill/>
          <a:ln>
            <a:noFill/>
          </a:ln>
        </p:spPr>
        <p:txBody>
          <a:bodyPr anchorCtr="0" anchor="t" bIns="45700" lIns="91425" spcFirstLastPara="1" rIns="91425" wrap="square" tIns="45700">
            <a:normAutofit/>
          </a:bodyPr>
          <a:lstStyle/>
          <a:p>
            <a:pPr indent="-374650" lvl="0" marL="457200" rtl="0" algn="l">
              <a:lnSpc>
                <a:spcPct val="115000"/>
              </a:lnSpc>
              <a:spcBef>
                <a:spcPts val="0"/>
              </a:spcBef>
              <a:spcAft>
                <a:spcPts val="0"/>
              </a:spcAft>
              <a:buClr>
                <a:schemeClr val="dk1"/>
              </a:buClr>
              <a:buSzPts val="2300"/>
              <a:buFont typeface="Comfortaa Medium"/>
              <a:buChar char="●"/>
            </a:pPr>
            <a:r>
              <a:rPr lang="en" sz="2300">
                <a:solidFill>
                  <a:schemeClr val="dk1"/>
                </a:solidFill>
                <a:latin typeface="Comfortaa Medium"/>
                <a:ea typeface="Comfortaa Medium"/>
                <a:cs typeface="Comfortaa Medium"/>
                <a:sym typeface="Comfortaa Medium"/>
              </a:rPr>
              <a:t>Desired for Maximum Stability:</a:t>
            </a:r>
            <a:endParaRPr sz="2300">
              <a:solidFill>
                <a:schemeClr val="dk1"/>
              </a:solidFill>
              <a:latin typeface="Comfortaa Medium"/>
              <a:ea typeface="Comfortaa Medium"/>
              <a:cs typeface="Comfortaa Medium"/>
              <a:sym typeface="Comfortaa Medium"/>
            </a:endParaRPr>
          </a:p>
          <a:p>
            <a:pPr indent="-374650" lvl="1" marL="914400" rtl="0" algn="l">
              <a:lnSpc>
                <a:spcPct val="115000"/>
              </a:lnSpc>
              <a:spcBef>
                <a:spcPts val="0"/>
              </a:spcBef>
              <a:spcAft>
                <a:spcPts val="0"/>
              </a:spcAft>
              <a:buClr>
                <a:schemeClr val="dk1"/>
              </a:buClr>
              <a:buSzPts val="2300"/>
              <a:buFont typeface="Comfortaa Medium"/>
              <a:buChar char="○"/>
            </a:pPr>
            <a:r>
              <a:rPr lang="en" sz="2300">
                <a:solidFill>
                  <a:schemeClr val="dk1"/>
                </a:solidFill>
                <a:latin typeface="Comfortaa Medium"/>
                <a:ea typeface="Comfortaa Medium"/>
                <a:cs typeface="Comfortaa Medium"/>
                <a:sym typeface="Comfortaa Medium"/>
              </a:rPr>
              <a:t>Scaffolded branches</a:t>
            </a:r>
            <a:endParaRPr sz="2300">
              <a:solidFill>
                <a:schemeClr val="dk1"/>
              </a:solidFill>
              <a:latin typeface="Comfortaa Medium"/>
              <a:ea typeface="Comfortaa Medium"/>
              <a:cs typeface="Comfortaa Medium"/>
              <a:sym typeface="Comfortaa Medium"/>
            </a:endParaRPr>
          </a:p>
        </p:txBody>
      </p:sp>
      <p:sp>
        <p:nvSpPr>
          <p:cNvPr id="582" name="Google Shape;582;p69"/>
          <p:cNvSpPr txBox="1"/>
          <p:nvPr/>
        </p:nvSpPr>
        <p:spPr>
          <a:xfrm>
            <a:off x="0" y="0"/>
            <a:ext cx="2100900" cy="47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dk2"/>
                </a:solidFill>
                <a:latin typeface="Comfortaa Medium"/>
                <a:ea typeface="Comfortaa Medium"/>
                <a:cs typeface="Comfortaa Medium"/>
                <a:sym typeface="Comfortaa Medium"/>
              </a:rPr>
              <a:t>Plant Anatomy</a:t>
            </a:r>
            <a:endParaRPr sz="1800" u="sng">
              <a:solidFill>
                <a:schemeClr val="dk2"/>
              </a:solidFill>
              <a:latin typeface="Comfortaa Medium"/>
              <a:ea typeface="Comfortaa Medium"/>
              <a:cs typeface="Comfortaa Medium"/>
              <a:sym typeface="Comfortaa Medium"/>
            </a:endParaRPr>
          </a:p>
        </p:txBody>
      </p:sp>
      <p:pic>
        <p:nvPicPr>
          <p:cNvPr id="583" name="Google Shape;583;p69"/>
          <p:cNvPicPr preferRelativeResize="0"/>
          <p:nvPr/>
        </p:nvPicPr>
        <p:blipFill>
          <a:blip r:embed="rId3">
            <a:alphaModFix/>
          </a:blip>
          <a:stretch>
            <a:fillRect/>
          </a:stretch>
        </p:blipFill>
        <p:spPr>
          <a:xfrm>
            <a:off x="5779050" y="1089700"/>
            <a:ext cx="2954225" cy="3939000"/>
          </a:xfrm>
          <a:prstGeom prst="rect">
            <a:avLst/>
          </a:prstGeom>
          <a:noFill/>
          <a:ln>
            <a:noFill/>
          </a:ln>
        </p:spPr>
      </p:pic>
      <p:pic>
        <p:nvPicPr>
          <p:cNvPr id="584" name="Google Shape;584;p69"/>
          <p:cNvPicPr preferRelativeResize="0"/>
          <p:nvPr/>
        </p:nvPicPr>
        <p:blipFill>
          <a:blip r:embed="rId4">
            <a:alphaModFix/>
          </a:blip>
          <a:stretch>
            <a:fillRect/>
          </a:stretch>
        </p:blipFill>
        <p:spPr>
          <a:xfrm>
            <a:off x="1065338" y="2045375"/>
            <a:ext cx="3977775" cy="2983324"/>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589" name="Shape 589"/>
        <p:cNvGrpSpPr/>
        <p:nvPr/>
      </p:nvGrpSpPr>
      <p:grpSpPr>
        <a:xfrm>
          <a:off x="0" y="0"/>
          <a:ext cx="0" cy="0"/>
          <a:chOff x="0" y="0"/>
          <a:chExt cx="0" cy="0"/>
        </a:xfrm>
      </p:grpSpPr>
      <p:sp>
        <p:nvSpPr>
          <p:cNvPr id="590" name="Google Shape;590;p70"/>
          <p:cNvSpPr txBox="1"/>
          <p:nvPr/>
        </p:nvSpPr>
        <p:spPr>
          <a:xfrm>
            <a:off x="0" y="0"/>
            <a:ext cx="2100900" cy="47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dk2"/>
                </a:solidFill>
                <a:latin typeface="Comfortaa Medium"/>
                <a:ea typeface="Comfortaa Medium"/>
                <a:cs typeface="Comfortaa Medium"/>
                <a:sym typeface="Comfortaa Medium"/>
              </a:rPr>
              <a:t>Plant Anatomy</a:t>
            </a:r>
            <a:endParaRPr sz="1800" u="sng">
              <a:solidFill>
                <a:schemeClr val="dk2"/>
              </a:solidFill>
              <a:latin typeface="Comfortaa Medium"/>
              <a:ea typeface="Comfortaa Medium"/>
              <a:cs typeface="Comfortaa Medium"/>
              <a:sym typeface="Comfortaa Medium"/>
            </a:endParaRPr>
          </a:p>
        </p:txBody>
      </p:sp>
      <p:pic>
        <p:nvPicPr>
          <p:cNvPr id="591" name="Google Shape;591;p70"/>
          <p:cNvPicPr preferRelativeResize="0"/>
          <p:nvPr/>
        </p:nvPicPr>
        <p:blipFill>
          <a:blip r:embed="rId3">
            <a:alphaModFix/>
          </a:blip>
          <a:stretch>
            <a:fillRect/>
          </a:stretch>
        </p:blipFill>
        <p:spPr>
          <a:xfrm>
            <a:off x="2343275" y="472800"/>
            <a:ext cx="6673501" cy="4449000"/>
          </a:xfrm>
          <a:prstGeom prst="rect">
            <a:avLst/>
          </a:prstGeom>
          <a:noFill/>
          <a:ln>
            <a:noFill/>
          </a:ln>
        </p:spPr>
      </p:pic>
      <p:sp>
        <p:nvSpPr>
          <p:cNvPr id="592" name="Google Shape;592;p70"/>
          <p:cNvSpPr txBox="1"/>
          <p:nvPr/>
        </p:nvSpPr>
        <p:spPr>
          <a:xfrm>
            <a:off x="91800" y="472800"/>
            <a:ext cx="2148300" cy="25704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450850" lvl="0" marL="457200" marR="0" rtl="0" algn="l">
              <a:lnSpc>
                <a:spcPct val="150000"/>
              </a:lnSpc>
              <a:spcBef>
                <a:spcPts val="0"/>
              </a:spcBef>
              <a:spcAft>
                <a:spcPts val="0"/>
              </a:spcAft>
              <a:buClr>
                <a:srgbClr val="FF0000"/>
              </a:buClr>
              <a:buSzPts val="2300"/>
              <a:buFont typeface="Tahoma"/>
              <a:buChar char="•"/>
            </a:pPr>
            <a:r>
              <a:rPr b="0" i="0" lang="en" sz="2300" u="none" cap="none" strike="noStrike">
                <a:solidFill>
                  <a:srgbClr val="FF0000"/>
                </a:solidFill>
                <a:latin typeface="Tahoma"/>
                <a:ea typeface="Tahoma"/>
                <a:cs typeface="Tahoma"/>
                <a:sym typeface="Tahoma"/>
              </a:rPr>
              <a:t>Main leader</a:t>
            </a:r>
            <a:endParaRPr sz="2300"/>
          </a:p>
          <a:p>
            <a:pPr indent="-450850" lvl="0" marL="457200" marR="0" rtl="0" algn="l">
              <a:lnSpc>
                <a:spcPct val="150000"/>
              </a:lnSpc>
              <a:spcBef>
                <a:spcPts val="0"/>
              </a:spcBef>
              <a:spcAft>
                <a:spcPts val="0"/>
              </a:spcAft>
              <a:buClr>
                <a:srgbClr val="38761D"/>
              </a:buClr>
              <a:buSzPts val="2300"/>
              <a:buFont typeface="Tahoma"/>
              <a:buChar char="•"/>
            </a:pPr>
            <a:r>
              <a:rPr b="0" i="0" lang="en" sz="2300" u="none" cap="none" strike="noStrike">
                <a:solidFill>
                  <a:srgbClr val="38761D"/>
                </a:solidFill>
                <a:latin typeface="Tahoma"/>
                <a:ea typeface="Tahoma"/>
                <a:cs typeface="Tahoma"/>
                <a:sym typeface="Tahoma"/>
              </a:rPr>
              <a:t>Good flare</a:t>
            </a:r>
            <a:endParaRPr sz="2300">
              <a:solidFill>
                <a:srgbClr val="38761D"/>
              </a:solidFill>
            </a:endParaRPr>
          </a:p>
          <a:p>
            <a:pPr indent="-450850" lvl="0" marL="457200" marR="0" rtl="0" algn="l">
              <a:lnSpc>
                <a:spcPct val="150000"/>
              </a:lnSpc>
              <a:spcBef>
                <a:spcPts val="0"/>
              </a:spcBef>
              <a:spcAft>
                <a:spcPts val="0"/>
              </a:spcAft>
              <a:buClr>
                <a:schemeClr val="accent1"/>
              </a:buClr>
              <a:buSzPts val="2300"/>
              <a:buFont typeface="Tahoma"/>
              <a:buChar char="•"/>
            </a:pPr>
            <a:r>
              <a:rPr b="0" i="0" lang="en" sz="2300" u="none" cap="none" strike="noStrike">
                <a:solidFill>
                  <a:schemeClr val="accent1"/>
                </a:solidFill>
                <a:latin typeface="Tahoma"/>
                <a:ea typeface="Tahoma"/>
                <a:cs typeface="Tahoma"/>
                <a:sym typeface="Tahoma"/>
              </a:rPr>
              <a:t>Good taper</a:t>
            </a:r>
            <a:endParaRPr sz="2300"/>
          </a:p>
          <a:p>
            <a:pPr indent="-450850" lvl="0" marL="457200" marR="0" rtl="0" algn="l">
              <a:lnSpc>
                <a:spcPct val="150000"/>
              </a:lnSpc>
              <a:spcBef>
                <a:spcPts val="0"/>
              </a:spcBef>
              <a:spcAft>
                <a:spcPts val="0"/>
              </a:spcAft>
              <a:buClr>
                <a:schemeClr val="accent4"/>
              </a:buClr>
              <a:buSzPts val="2300"/>
              <a:buFont typeface="Tahoma"/>
              <a:buChar char="•"/>
            </a:pPr>
            <a:r>
              <a:rPr b="0" i="0" lang="en" sz="2300" u="none" cap="none" strike="noStrike">
                <a:solidFill>
                  <a:schemeClr val="accent4"/>
                </a:solidFill>
                <a:latin typeface="Tahoma"/>
                <a:ea typeface="Tahoma"/>
                <a:cs typeface="Tahoma"/>
                <a:sym typeface="Tahoma"/>
              </a:rPr>
              <a:t>Scaffolded branches</a:t>
            </a:r>
            <a:endParaRPr sz="2300"/>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597" name="Shape 597"/>
        <p:cNvGrpSpPr/>
        <p:nvPr/>
      </p:nvGrpSpPr>
      <p:grpSpPr>
        <a:xfrm>
          <a:off x="0" y="0"/>
          <a:ext cx="0" cy="0"/>
          <a:chOff x="0" y="0"/>
          <a:chExt cx="0" cy="0"/>
        </a:xfrm>
      </p:grpSpPr>
      <p:sp>
        <p:nvSpPr>
          <p:cNvPr id="598" name="Google Shape;598;p71"/>
          <p:cNvSpPr txBox="1"/>
          <p:nvPr/>
        </p:nvSpPr>
        <p:spPr>
          <a:xfrm>
            <a:off x="0" y="0"/>
            <a:ext cx="2100900" cy="47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dk2"/>
                </a:solidFill>
                <a:latin typeface="Comfortaa Medium"/>
                <a:ea typeface="Comfortaa Medium"/>
                <a:cs typeface="Comfortaa Medium"/>
                <a:sym typeface="Comfortaa Medium"/>
              </a:rPr>
              <a:t>Plant Anatomy</a:t>
            </a:r>
            <a:endParaRPr sz="1800" u="sng">
              <a:solidFill>
                <a:schemeClr val="dk2"/>
              </a:solidFill>
              <a:latin typeface="Comfortaa Medium"/>
              <a:ea typeface="Comfortaa Medium"/>
              <a:cs typeface="Comfortaa Medium"/>
              <a:sym typeface="Comfortaa Medium"/>
            </a:endParaRPr>
          </a:p>
        </p:txBody>
      </p:sp>
      <p:pic>
        <p:nvPicPr>
          <p:cNvPr id="599" name="Google Shape;599;p71"/>
          <p:cNvPicPr preferRelativeResize="0"/>
          <p:nvPr/>
        </p:nvPicPr>
        <p:blipFill>
          <a:blip r:embed="rId3">
            <a:alphaModFix/>
          </a:blip>
          <a:stretch>
            <a:fillRect/>
          </a:stretch>
        </p:blipFill>
        <p:spPr>
          <a:xfrm>
            <a:off x="2343275" y="472800"/>
            <a:ext cx="6673501" cy="4449000"/>
          </a:xfrm>
          <a:prstGeom prst="rect">
            <a:avLst/>
          </a:prstGeom>
          <a:noFill/>
          <a:ln>
            <a:noFill/>
          </a:ln>
        </p:spPr>
      </p:pic>
      <p:sp>
        <p:nvSpPr>
          <p:cNvPr id="600" name="Google Shape;600;p71"/>
          <p:cNvSpPr txBox="1"/>
          <p:nvPr/>
        </p:nvSpPr>
        <p:spPr>
          <a:xfrm>
            <a:off x="91800" y="472800"/>
            <a:ext cx="2148300" cy="25704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450850" lvl="0" marL="457200" marR="0" rtl="0" algn="l">
              <a:lnSpc>
                <a:spcPct val="150000"/>
              </a:lnSpc>
              <a:spcBef>
                <a:spcPts val="0"/>
              </a:spcBef>
              <a:spcAft>
                <a:spcPts val="0"/>
              </a:spcAft>
              <a:buClr>
                <a:srgbClr val="FF0000"/>
              </a:buClr>
              <a:buSzPts val="2300"/>
              <a:buFont typeface="Tahoma"/>
              <a:buChar char="•"/>
            </a:pPr>
            <a:r>
              <a:rPr b="0" i="0" lang="en" sz="2300" u="none" cap="none" strike="noStrike">
                <a:solidFill>
                  <a:srgbClr val="FF0000"/>
                </a:solidFill>
                <a:latin typeface="Tahoma"/>
                <a:ea typeface="Tahoma"/>
                <a:cs typeface="Tahoma"/>
                <a:sym typeface="Tahoma"/>
              </a:rPr>
              <a:t>Main leader</a:t>
            </a:r>
            <a:endParaRPr sz="2300"/>
          </a:p>
          <a:p>
            <a:pPr indent="-450850" lvl="0" marL="457200" marR="0" rtl="0" algn="l">
              <a:lnSpc>
                <a:spcPct val="150000"/>
              </a:lnSpc>
              <a:spcBef>
                <a:spcPts val="0"/>
              </a:spcBef>
              <a:spcAft>
                <a:spcPts val="0"/>
              </a:spcAft>
              <a:buClr>
                <a:srgbClr val="38761D"/>
              </a:buClr>
              <a:buSzPts val="2300"/>
              <a:buFont typeface="Tahoma"/>
              <a:buChar char="•"/>
            </a:pPr>
            <a:r>
              <a:rPr b="0" i="0" lang="en" sz="2300" u="none" cap="none" strike="noStrike">
                <a:solidFill>
                  <a:srgbClr val="38761D"/>
                </a:solidFill>
                <a:latin typeface="Tahoma"/>
                <a:ea typeface="Tahoma"/>
                <a:cs typeface="Tahoma"/>
                <a:sym typeface="Tahoma"/>
              </a:rPr>
              <a:t>Good flare</a:t>
            </a:r>
            <a:endParaRPr sz="2300">
              <a:solidFill>
                <a:srgbClr val="38761D"/>
              </a:solidFill>
            </a:endParaRPr>
          </a:p>
          <a:p>
            <a:pPr indent="-450850" lvl="0" marL="457200" marR="0" rtl="0" algn="l">
              <a:lnSpc>
                <a:spcPct val="150000"/>
              </a:lnSpc>
              <a:spcBef>
                <a:spcPts val="0"/>
              </a:spcBef>
              <a:spcAft>
                <a:spcPts val="0"/>
              </a:spcAft>
              <a:buClr>
                <a:schemeClr val="accent1"/>
              </a:buClr>
              <a:buSzPts val="2300"/>
              <a:buFont typeface="Tahoma"/>
              <a:buChar char="•"/>
            </a:pPr>
            <a:r>
              <a:rPr b="0" i="0" lang="en" sz="2300" u="none" cap="none" strike="noStrike">
                <a:solidFill>
                  <a:schemeClr val="accent1"/>
                </a:solidFill>
                <a:latin typeface="Tahoma"/>
                <a:ea typeface="Tahoma"/>
                <a:cs typeface="Tahoma"/>
                <a:sym typeface="Tahoma"/>
              </a:rPr>
              <a:t>Good taper</a:t>
            </a:r>
            <a:endParaRPr sz="2300"/>
          </a:p>
          <a:p>
            <a:pPr indent="-450850" lvl="0" marL="457200" marR="0" rtl="0" algn="l">
              <a:lnSpc>
                <a:spcPct val="150000"/>
              </a:lnSpc>
              <a:spcBef>
                <a:spcPts val="0"/>
              </a:spcBef>
              <a:spcAft>
                <a:spcPts val="0"/>
              </a:spcAft>
              <a:buClr>
                <a:schemeClr val="accent4"/>
              </a:buClr>
              <a:buSzPts val="2300"/>
              <a:buFont typeface="Tahoma"/>
              <a:buChar char="•"/>
            </a:pPr>
            <a:r>
              <a:rPr b="0" i="0" lang="en" sz="2300" u="none" cap="none" strike="noStrike">
                <a:solidFill>
                  <a:schemeClr val="accent4"/>
                </a:solidFill>
                <a:latin typeface="Tahoma"/>
                <a:ea typeface="Tahoma"/>
                <a:cs typeface="Tahoma"/>
                <a:sym typeface="Tahoma"/>
              </a:rPr>
              <a:t>Scaffolded branches</a:t>
            </a:r>
            <a:endParaRPr sz="2300"/>
          </a:p>
        </p:txBody>
      </p:sp>
      <p:cxnSp>
        <p:nvCxnSpPr>
          <p:cNvPr id="601" name="Google Shape;601;p71"/>
          <p:cNvCxnSpPr/>
          <p:nvPr/>
        </p:nvCxnSpPr>
        <p:spPr>
          <a:xfrm rot="10800000">
            <a:off x="5594975" y="1271250"/>
            <a:ext cx="170100" cy="3178500"/>
          </a:xfrm>
          <a:prstGeom prst="straightConnector1">
            <a:avLst/>
          </a:prstGeom>
          <a:noFill/>
          <a:ln cap="flat" cmpd="sng" w="28575">
            <a:solidFill>
              <a:srgbClr val="C00000"/>
            </a:solidFill>
            <a:prstDash val="solid"/>
            <a:round/>
            <a:headEnd len="med" w="med" type="none"/>
            <a:tailEnd len="med" w="med" type="triangle"/>
          </a:ln>
        </p:spPr>
      </p:cxn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606" name="Shape 606"/>
        <p:cNvGrpSpPr/>
        <p:nvPr/>
      </p:nvGrpSpPr>
      <p:grpSpPr>
        <a:xfrm>
          <a:off x="0" y="0"/>
          <a:ext cx="0" cy="0"/>
          <a:chOff x="0" y="0"/>
          <a:chExt cx="0" cy="0"/>
        </a:xfrm>
      </p:grpSpPr>
      <p:sp>
        <p:nvSpPr>
          <p:cNvPr id="607" name="Google Shape;607;p72"/>
          <p:cNvSpPr txBox="1"/>
          <p:nvPr/>
        </p:nvSpPr>
        <p:spPr>
          <a:xfrm>
            <a:off x="0" y="0"/>
            <a:ext cx="2100900" cy="47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dk2"/>
                </a:solidFill>
                <a:latin typeface="Comfortaa Medium"/>
                <a:ea typeface="Comfortaa Medium"/>
                <a:cs typeface="Comfortaa Medium"/>
                <a:sym typeface="Comfortaa Medium"/>
              </a:rPr>
              <a:t>Plant Anatomy</a:t>
            </a:r>
            <a:endParaRPr sz="1800" u="sng">
              <a:solidFill>
                <a:schemeClr val="dk2"/>
              </a:solidFill>
              <a:latin typeface="Comfortaa Medium"/>
              <a:ea typeface="Comfortaa Medium"/>
              <a:cs typeface="Comfortaa Medium"/>
              <a:sym typeface="Comfortaa Medium"/>
            </a:endParaRPr>
          </a:p>
        </p:txBody>
      </p:sp>
      <p:pic>
        <p:nvPicPr>
          <p:cNvPr id="608" name="Google Shape;608;p72"/>
          <p:cNvPicPr preferRelativeResize="0"/>
          <p:nvPr/>
        </p:nvPicPr>
        <p:blipFill>
          <a:blip r:embed="rId3">
            <a:alphaModFix/>
          </a:blip>
          <a:stretch>
            <a:fillRect/>
          </a:stretch>
        </p:blipFill>
        <p:spPr>
          <a:xfrm>
            <a:off x="2343275" y="472800"/>
            <a:ext cx="6673501" cy="4449000"/>
          </a:xfrm>
          <a:prstGeom prst="rect">
            <a:avLst/>
          </a:prstGeom>
          <a:noFill/>
          <a:ln>
            <a:noFill/>
          </a:ln>
        </p:spPr>
      </p:pic>
      <p:sp>
        <p:nvSpPr>
          <p:cNvPr id="609" name="Google Shape;609;p72"/>
          <p:cNvSpPr txBox="1"/>
          <p:nvPr/>
        </p:nvSpPr>
        <p:spPr>
          <a:xfrm>
            <a:off x="91800" y="472800"/>
            <a:ext cx="2148300" cy="25704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450850" lvl="0" marL="457200" marR="0" rtl="0" algn="l">
              <a:lnSpc>
                <a:spcPct val="150000"/>
              </a:lnSpc>
              <a:spcBef>
                <a:spcPts val="0"/>
              </a:spcBef>
              <a:spcAft>
                <a:spcPts val="0"/>
              </a:spcAft>
              <a:buClr>
                <a:srgbClr val="FF0000"/>
              </a:buClr>
              <a:buSzPts val="2300"/>
              <a:buFont typeface="Tahoma"/>
              <a:buChar char="•"/>
            </a:pPr>
            <a:r>
              <a:rPr b="0" i="0" lang="en" sz="2300" u="none" cap="none" strike="noStrike">
                <a:solidFill>
                  <a:srgbClr val="FF0000"/>
                </a:solidFill>
                <a:latin typeface="Tahoma"/>
                <a:ea typeface="Tahoma"/>
                <a:cs typeface="Tahoma"/>
                <a:sym typeface="Tahoma"/>
              </a:rPr>
              <a:t>Main leader</a:t>
            </a:r>
            <a:endParaRPr sz="2300"/>
          </a:p>
          <a:p>
            <a:pPr indent="-450850" lvl="0" marL="457200" marR="0" rtl="0" algn="l">
              <a:lnSpc>
                <a:spcPct val="150000"/>
              </a:lnSpc>
              <a:spcBef>
                <a:spcPts val="0"/>
              </a:spcBef>
              <a:spcAft>
                <a:spcPts val="0"/>
              </a:spcAft>
              <a:buClr>
                <a:srgbClr val="38761D"/>
              </a:buClr>
              <a:buSzPts val="2300"/>
              <a:buFont typeface="Tahoma"/>
              <a:buChar char="•"/>
            </a:pPr>
            <a:r>
              <a:rPr b="0" i="0" lang="en" sz="2300" u="none" cap="none" strike="noStrike">
                <a:solidFill>
                  <a:srgbClr val="38761D"/>
                </a:solidFill>
                <a:latin typeface="Tahoma"/>
                <a:ea typeface="Tahoma"/>
                <a:cs typeface="Tahoma"/>
                <a:sym typeface="Tahoma"/>
              </a:rPr>
              <a:t>Good flare</a:t>
            </a:r>
            <a:endParaRPr sz="2300">
              <a:solidFill>
                <a:srgbClr val="38761D"/>
              </a:solidFill>
            </a:endParaRPr>
          </a:p>
          <a:p>
            <a:pPr indent="-450850" lvl="0" marL="457200" marR="0" rtl="0" algn="l">
              <a:lnSpc>
                <a:spcPct val="150000"/>
              </a:lnSpc>
              <a:spcBef>
                <a:spcPts val="0"/>
              </a:spcBef>
              <a:spcAft>
                <a:spcPts val="0"/>
              </a:spcAft>
              <a:buClr>
                <a:schemeClr val="accent1"/>
              </a:buClr>
              <a:buSzPts val="2300"/>
              <a:buFont typeface="Tahoma"/>
              <a:buChar char="•"/>
            </a:pPr>
            <a:r>
              <a:rPr b="0" i="0" lang="en" sz="2300" u="none" cap="none" strike="noStrike">
                <a:solidFill>
                  <a:schemeClr val="accent1"/>
                </a:solidFill>
                <a:latin typeface="Tahoma"/>
                <a:ea typeface="Tahoma"/>
                <a:cs typeface="Tahoma"/>
                <a:sym typeface="Tahoma"/>
              </a:rPr>
              <a:t>Good taper</a:t>
            </a:r>
            <a:endParaRPr sz="2300"/>
          </a:p>
          <a:p>
            <a:pPr indent="-450850" lvl="0" marL="457200" marR="0" rtl="0" algn="l">
              <a:lnSpc>
                <a:spcPct val="150000"/>
              </a:lnSpc>
              <a:spcBef>
                <a:spcPts val="0"/>
              </a:spcBef>
              <a:spcAft>
                <a:spcPts val="0"/>
              </a:spcAft>
              <a:buClr>
                <a:schemeClr val="accent4"/>
              </a:buClr>
              <a:buSzPts val="2300"/>
              <a:buFont typeface="Tahoma"/>
              <a:buChar char="•"/>
            </a:pPr>
            <a:r>
              <a:rPr b="0" i="0" lang="en" sz="2300" u="none" cap="none" strike="noStrike">
                <a:solidFill>
                  <a:schemeClr val="accent4"/>
                </a:solidFill>
                <a:latin typeface="Tahoma"/>
                <a:ea typeface="Tahoma"/>
                <a:cs typeface="Tahoma"/>
                <a:sym typeface="Tahoma"/>
              </a:rPr>
              <a:t>Scaffolded branches</a:t>
            </a:r>
            <a:endParaRPr sz="2300"/>
          </a:p>
        </p:txBody>
      </p:sp>
      <p:cxnSp>
        <p:nvCxnSpPr>
          <p:cNvPr id="610" name="Google Shape;610;p72"/>
          <p:cNvCxnSpPr/>
          <p:nvPr/>
        </p:nvCxnSpPr>
        <p:spPr>
          <a:xfrm flipH="1">
            <a:off x="5224850" y="4108900"/>
            <a:ext cx="258600" cy="362100"/>
          </a:xfrm>
          <a:prstGeom prst="straightConnector1">
            <a:avLst/>
          </a:prstGeom>
          <a:noFill/>
          <a:ln cap="flat" cmpd="sng" w="28575">
            <a:solidFill>
              <a:srgbClr val="00FF00"/>
            </a:solidFill>
            <a:prstDash val="solid"/>
            <a:round/>
            <a:headEnd len="med" w="med" type="none"/>
            <a:tailEnd len="med" w="med" type="triangle"/>
          </a:ln>
        </p:spPr>
      </p:cxnSp>
      <p:cxnSp>
        <p:nvCxnSpPr>
          <p:cNvPr id="611" name="Google Shape;611;p72"/>
          <p:cNvCxnSpPr/>
          <p:nvPr/>
        </p:nvCxnSpPr>
        <p:spPr>
          <a:xfrm>
            <a:off x="6000750" y="4122285"/>
            <a:ext cx="243900" cy="295200"/>
          </a:xfrm>
          <a:prstGeom prst="straightConnector1">
            <a:avLst/>
          </a:prstGeom>
          <a:noFill/>
          <a:ln cap="flat" cmpd="sng" w="28575">
            <a:solidFill>
              <a:srgbClr val="00FF00"/>
            </a:solidFill>
            <a:prstDash val="solid"/>
            <a:round/>
            <a:headEnd len="med" w="med" type="none"/>
            <a:tailEnd len="med" w="med" type="triangle"/>
          </a:ln>
        </p:spPr>
      </p:cxn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616" name="Shape 616"/>
        <p:cNvGrpSpPr/>
        <p:nvPr/>
      </p:nvGrpSpPr>
      <p:grpSpPr>
        <a:xfrm>
          <a:off x="0" y="0"/>
          <a:ext cx="0" cy="0"/>
          <a:chOff x="0" y="0"/>
          <a:chExt cx="0" cy="0"/>
        </a:xfrm>
      </p:grpSpPr>
      <p:sp>
        <p:nvSpPr>
          <p:cNvPr id="617" name="Google Shape;617;p73"/>
          <p:cNvSpPr txBox="1"/>
          <p:nvPr/>
        </p:nvSpPr>
        <p:spPr>
          <a:xfrm>
            <a:off x="0" y="0"/>
            <a:ext cx="2100900" cy="47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dk2"/>
                </a:solidFill>
                <a:latin typeface="Comfortaa Medium"/>
                <a:ea typeface="Comfortaa Medium"/>
                <a:cs typeface="Comfortaa Medium"/>
                <a:sym typeface="Comfortaa Medium"/>
              </a:rPr>
              <a:t>Plant Anatomy</a:t>
            </a:r>
            <a:endParaRPr sz="1800" u="sng">
              <a:solidFill>
                <a:schemeClr val="dk2"/>
              </a:solidFill>
              <a:latin typeface="Comfortaa Medium"/>
              <a:ea typeface="Comfortaa Medium"/>
              <a:cs typeface="Comfortaa Medium"/>
              <a:sym typeface="Comfortaa Medium"/>
            </a:endParaRPr>
          </a:p>
        </p:txBody>
      </p:sp>
      <p:pic>
        <p:nvPicPr>
          <p:cNvPr id="618" name="Google Shape;618;p73"/>
          <p:cNvPicPr preferRelativeResize="0"/>
          <p:nvPr/>
        </p:nvPicPr>
        <p:blipFill>
          <a:blip r:embed="rId3">
            <a:alphaModFix/>
          </a:blip>
          <a:stretch>
            <a:fillRect/>
          </a:stretch>
        </p:blipFill>
        <p:spPr>
          <a:xfrm>
            <a:off x="2343275" y="472800"/>
            <a:ext cx="6673501" cy="4449000"/>
          </a:xfrm>
          <a:prstGeom prst="rect">
            <a:avLst/>
          </a:prstGeom>
          <a:noFill/>
          <a:ln>
            <a:noFill/>
          </a:ln>
        </p:spPr>
      </p:pic>
      <p:sp>
        <p:nvSpPr>
          <p:cNvPr id="619" name="Google Shape;619;p73"/>
          <p:cNvSpPr txBox="1"/>
          <p:nvPr/>
        </p:nvSpPr>
        <p:spPr>
          <a:xfrm>
            <a:off x="91800" y="472800"/>
            <a:ext cx="2148300" cy="25704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450850" lvl="0" marL="457200" marR="0" rtl="0" algn="l">
              <a:lnSpc>
                <a:spcPct val="150000"/>
              </a:lnSpc>
              <a:spcBef>
                <a:spcPts val="0"/>
              </a:spcBef>
              <a:spcAft>
                <a:spcPts val="0"/>
              </a:spcAft>
              <a:buClr>
                <a:srgbClr val="FF0000"/>
              </a:buClr>
              <a:buSzPts val="2300"/>
              <a:buFont typeface="Tahoma"/>
              <a:buChar char="•"/>
            </a:pPr>
            <a:r>
              <a:rPr b="0" i="0" lang="en" sz="2300" u="none" cap="none" strike="noStrike">
                <a:solidFill>
                  <a:srgbClr val="FF0000"/>
                </a:solidFill>
                <a:latin typeface="Tahoma"/>
                <a:ea typeface="Tahoma"/>
                <a:cs typeface="Tahoma"/>
                <a:sym typeface="Tahoma"/>
              </a:rPr>
              <a:t>Main leader</a:t>
            </a:r>
            <a:endParaRPr sz="2300"/>
          </a:p>
          <a:p>
            <a:pPr indent="-450850" lvl="0" marL="457200" marR="0" rtl="0" algn="l">
              <a:lnSpc>
                <a:spcPct val="150000"/>
              </a:lnSpc>
              <a:spcBef>
                <a:spcPts val="0"/>
              </a:spcBef>
              <a:spcAft>
                <a:spcPts val="0"/>
              </a:spcAft>
              <a:buClr>
                <a:srgbClr val="38761D"/>
              </a:buClr>
              <a:buSzPts val="2300"/>
              <a:buFont typeface="Tahoma"/>
              <a:buChar char="•"/>
            </a:pPr>
            <a:r>
              <a:rPr b="0" i="0" lang="en" sz="2300" u="none" cap="none" strike="noStrike">
                <a:solidFill>
                  <a:srgbClr val="38761D"/>
                </a:solidFill>
                <a:latin typeface="Tahoma"/>
                <a:ea typeface="Tahoma"/>
                <a:cs typeface="Tahoma"/>
                <a:sym typeface="Tahoma"/>
              </a:rPr>
              <a:t>Good flare</a:t>
            </a:r>
            <a:endParaRPr sz="2300">
              <a:solidFill>
                <a:srgbClr val="38761D"/>
              </a:solidFill>
            </a:endParaRPr>
          </a:p>
          <a:p>
            <a:pPr indent="-450850" lvl="0" marL="457200" marR="0" rtl="0" algn="l">
              <a:lnSpc>
                <a:spcPct val="150000"/>
              </a:lnSpc>
              <a:spcBef>
                <a:spcPts val="0"/>
              </a:spcBef>
              <a:spcAft>
                <a:spcPts val="0"/>
              </a:spcAft>
              <a:buClr>
                <a:schemeClr val="accent1"/>
              </a:buClr>
              <a:buSzPts val="2300"/>
              <a:buFont typeface="Tahoma"/>
              <a:buChar char="•"/>
            </a:pPr>
            <a:r>
              <a:rPr b="0" i="0" lang="en" sz="2300" u="none" cap="none" strike="noStrike">
                <a:solidFill>
                  <a:schemeClr val="accent1"/>
                </a:solidFill>
                <a:latin typeface="Tahoma"/>
                <a:ea typeface="Tahoma"/>
                <a:cs typeface="Tahoma"/>
                <a:sym typeface="Tahoma"/>
              </a:rPr>
              <a:t>Good taper</a:t>
            </a:r>
            <a:endParaRPr sz="2300"/>
          </a:p>
          <a:p>
            <a:pPr indent="-450850" lvl="0" marL="457200" marR="0" rtl="0" algn="l">
              <a:lnSpc>
                <a:spcPct val="150000"/>
              </a:lnSpc>
              <a:spcBef>
                <a:spcPts val="0"/>
              </a:spcBef>
              <a:spcAft>
                <a:spcPts val="0"/>
              </a:spcAft>
              <a:buClr>
                <a:schemeClr val="accent4"/>
              </a:buClr>
              <a:buSzPts val="2300"/>
              <a:buFont typeface="Tahoma"/>
              <a:buChar char="•"/>
            </a:pPr>
            <a:r>
              <a:rPr b="0" i="0" lang="en" sz="2300" u="none" cap="none" strike="noStrike">
                <a:solidFill>
                  <a:schemeClr val="accent4"/>
                </a:solidFill>
                <a:latin typeface="Tahoma"/>
                <a:ea typeface="Tahoma"/>
                <a:cs typeface="Tahoma"/>
                <a:sym typeface="Tahoma"/>
              </a:rPr>
              <a:t>Scaffolded branches</a:t>
            </a:r>
            <a:endParaRPr sz="2300"/>
          </a:p>
        </p:txBody>
      </p:sp>
      <p:sp>
        <p:nvSpPr>
          <p:cNvPr id="620" name="Google Shape;620;p73"/>
          <p:cNvSpPr/>
          <p:nvPr/>
        </p:nvSpPr>
        <p:spPr>
          <a:xfrm>
            <a:off x="5558075" y="3248850"/>
            <a:ext cx="243900" cy="118200"/>
          </a:xfrm>
          <a:prstGeom prst="leftRightArrow">
            <a:avLst>
              <a:gd fmla="val 50000" name="adj1"/>
              <a:gd fmla="val 50000" name="adj2"/>
            </a:avLst>
          </a:prstGeom>
          <a:solidFill>
            <a:schemeClr val="accent1"/>
          </a:solidFill>
          <a:ln cap="flat" cmpd="sng" w="9525">
            <a:solidFill>
              <a:srgbClr val="FEFEF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21" name="Google Shape;621;p73"/>
          <p:cNvSpPr/>
          <p:nvPr/>
        </p:nvSpPr>
        <p:spPr>
          <a:xfrm>
            <a:off x="5561050" y="4212350"/>
            <a:ext cx="362100" cy="118200"/>
          </a:xfrm>
          <a:prstGeom prst="leftRightArrow">
            <a:avLst>
              <a:gd fmla="val 50000" name="adj1"/>
              <a:gd fmla="val 50000" name="adj2"/>
            </a:avLst>
          </a:prstGeom>
          <a:solidFill>
            <a:schemeClr val="accent1"/>
          </a:solidFill>
          <a:ln cap="flat" cmpd="sng" w="9525">
            <a:solidFill>
              <a:srgbClr val="FEFEFE"/>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EAD3"/>
        </a:solidFill>
      </p:bgPr>
    </p:bg>
    <p:spTree>
      <p:nvGrpSpPr>
        <p:cNvPr id="626" name="Shape 626"/>
        <p:cNvGrpSpPr/>
        <p:nvPr/>
      </p:nvGrpSpPr>
      <p:grpSpPr>
        <a:xfrm>
          <a:off x="0" y="0"/>
          <a:ext cx="0" cy="0"/>
          <a:chOff x="0" y="0"/>
          <a:chExt cx="0" cy="0"/>
        </a:xfrm>
      </p:grpSpPr>
      <p:sp>
        <p:nvSpPr>
          <p:cNvPr id="627" name="Google Shape;627;p74"/>
          <p:cNvSpPr txBox="1"/>
          <p:nvPr/>
        </p:nvSpPr>
        <p:spPr>
          <a:xfrm>
            <a:off x="0" y="0"/>
            <a:ext cx="2100900" cy="472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dk2"/>
                </a:solidFill>
                <a:latin typeface="Comfortaa Medium"/>
                <a:ea typeface="Comfortaa Medium"/>
                <a:cs typeface="Comfortaa Medium"/>
                <a:sym typeface="Comfortaa Medium"/>
              </a:rPr>
              <a:t>Plant Anatomy</a:t>
            </a:r>
            <a:endParaRPr sz="1800" u="sng">
              <a:solidFill>
                <a:schemeClr val="dk2"/>
              </a:solidFill>
              <a:latin typeface="Comfortaa Medium"/>
              <a:ea typeface="Comfortaa Medium"/>
              <a:cs typeface="Comfortaa Medium"/>
              <a:sym typeface="Comfortaa Medium"/>
            </a:endParaRPr>
          </a:p>
        </p:txBody>
      </p:sp>
      <p:pic>
        <p:nvPicPr>
          <p:cNvPr id="628" name="Google Shape;628;p74"/>
          <p:cNvPicPr preferRelativeResize="0"/>
          <p:nvPr/>
        </p:nvPicPr>
        <p:blipFill>
          <a:blip r:embed="rId3">
            <a:alphaModFix/>
          </a:blip>
          <a:stretch>
            <a:fillRect/>
          </a:stretch>
        </p:blipFill>
        <p:spPr>
          <a:xfrm>
            <a:off x="2336175" y="472800"/>
            <a:ext cx="6673501" cy="4449000"/>
          </a:xfrm>
          <a:prstGeom prst="rect">
            <a:avLst/>
          </a:prstGeom>
          <a:noFill/>
          <a:ln>
            <a:noFill/>
          </a:ln>
        </p:spPr>
      </p:pic>
      <p:sp>
        <p:nvSpPr>
          <p:cNvPr id="629" name="Google Shape;629;p74"/>
          <p:cNvSpPr txBox="1"/>
          <p:nvPr/>
        </p:nvSpPr>
        <p:spPr>
          <a:xfrm>
            <a:off x="91800" y="472800"/>
            <a:ext cx="2148300" cy="2570400"/>
          </a:xfrm>
          <a:prstGeom prst="rect">
            <a:avLst/>
          </a:prstGeom>
          <a:solidFill>
            <a:schemeClr val="lt1"/>
          </a:solidFill>
          <a:ln cap="flat" cmpd="sng" w="25400">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450850" lvl="0" marL="457200" marR="0" rtl="0" algn="l">
              <a:lnSpc>
                <a:spcPct val="150000"/>
              </a:lnSpc>
              <a:spcBef>
                <a:spcPts val="0"/>
              </a:spcBef>
              <a:spcAft>
                <a:spcPts val="0"/>
              </a:spcAft>
              <a:buClr>
                <a:srgbClr val="FF0000"/>
              </a:buClr>
              <a:buSzPts val="2300"/>
              <a:buFont typeface="Tahoma"/>
              <a:buChar char="•"/>
            </a:pPr>
            <a:r>
              <a:rPr b="0" i="0" lang="en" sz="2300" u="none" cap="none" strike="noStrike">
                <a:solidFill>
                  <a:srgbClr val="FF0000"/>
                </a:solidFill>
                <a:latin typeface="Tahoma"/>
                <a:ea typeface="Tahoma"/>
                <a:cs typeface="Tahoma"/>
                <a:sym typeface="Tahoma"/>
              </a:rPr>
              <a:t>Main leader</a:t>
            </a:r>
            <a:endParaRPr sz="2300"/>
          </a:p>
          <a:p>
            <a:pPr indent="-450850" lvl="0" marL="457200" marR="0" rtl="0" algn="l">
              <a:lnSpc>
                <a:spcPct val="150000"/>
              </a:lnSpc>
              <a:spcBef>
                <a:spcPts val="0"/>
              </a:spcBef>
              <a:spcAft>
                <a:spcPts val="0"/>
              </a:spcAft>
              <a:buClr>
                <a:srgbClr val="38761D"/>
              </a:buClr>
              <a:buSzPts val="2300"/>
              <a:buFont typeface="Tahoma"/>
              <a:buChar char="•"/>
            </a:pPr>
            <a:r>
              <a:rPr b="0" i="0" lang="en" sz="2300" u="none" cap="none" strike="noStrike">
                <a:solidFill>
                  <a:srgbClr val="38761D"/>
                </a:solidFill>
                <a:latin typeface="Tahoma"/>
                <a:ea typeface="Tahoma"/>
                <a:cs typeface="Tahoma"/>
                <a:sym typeface="Tahoma"/>
              </a:rPr>
              <a:t>Good flare</a:t>
            </a:r>
            <a:endParaRPr sz="2300">
              <a:solidFill>
                <a:srgbClr val="38761D"/>
              </a:solidFill>
            </a:endParaRPr>
          </a:p>
          <a:p>
            <a:pPr indent="-450850" lvl="0" marL="457200" marR="0" rtl="0" algn="l">
              <a:lnSpc>
                <a:spcPct val="150000"/>
              </a:lnSpc>
              <a:spcBef>
                <a:spcPts val="0"/>
              </a:spcBef>
              <a:spcAft>
                <a:spcPts val="0"/>
              </a:spcAft>
              <a:buClr>
                <a:schemeClr val="accent1"/>
              </a:buClr>
              <a:buSzPts val="2300"/>
              <a:buFont typeface="Tahoma"/>
              <a:buChar char="•"/>
            </a:pPr>
            <a:r>
              <a:rPr b="0" i="0" lang="en" sz="2300" u="none" cap="none" strike="noStrike">
                <a:solidFill>
                  <a:schemeClr val="accent1"/>
                </a:solidFill>
                <a:latin typeface="Tahoma"/>
                <a:ea typeface="Tahoma"/>
                <a:cs typeface="Tahoma"/>
                <a:sym typeface="Tahoma"/>
              </a:rPr>
              <a:t>Good taper</a:t>
            </a:r>
            <a:endParaRPr sz="2300"/>
          </a:p>
          <a:p>
            <a:pPr indent="-450850" lvl="0" marL="457200" marR="0" rtl="0" algn="l">
              <a:lnSpc>
                <a:spcPct val="150000"/>
              </a:lnSpc>
              <a:spcBef>
                <a:spcPts val="0"/>
              </a:spcBef>
              <a:spcAft>
                <a:spcPts val="0"/>
              </a:spcAft>
              <a:buClr>
                <a:schemeClr val="accent4"/>
              </a:buClr>
              <a:buSzPts val="2300"/>
              <a:buFont typeface="Tahoma"/>
              <a:buChar char="•"/>
            </a:pPr>
            <a:r>
              <a:rPr b="0" i="0" lang="en" sz="2300" u="none" cap="none" strike="noStrike">
                <a:solidFill>
                  <a:schemeClr val="accent4"/>
                </a:solidFill>
                <a:latin typeface="Tahoma"/>
                <a:ea typeface="Tahoma"/>
                <a:cs typeface="Tahoma"/>
                <a:sym typeface="Tahoma"/>
              </a:rPr>
              <a:t>Scaffolded branches</a:t>
            </a:r>
            <a:endParaRPr sz="2300"/>
          </a:p>
        </p:txBody>
      </p:sp>
      <p:sp>
        <p:nvSpPr>
          <p:cNvPr id="630" name="Google Shape;630;p74"/>
          <p:cNvSpPr/>
          <p:nvPr/>
        </p:nvSpPr>
        <p:spPr>
          <a:xfrm rot="822329">
            <a:off x="4213078" y="3251429"/>
            <a:ext cx="1096522" cy="76768"/>
          </a:xfrm>
          <a:prstGeom prst="leftArrow">
            <a:avLst>
              <a:gd fmla="val 50000" name="adj1"/>
              <a:gd fmla="val 50000" name="adj2"/>
            </a:avLst>
          </a:prstGeom>
          <a:solidFill>
            <a:schemeClr val="accent4"/>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31" name="Google Shape;631;p74"/>
          <p:cNvSpPr/>
          <p:nvPr/>
        </p:nvSpPr>
        <p:spPr>
          <a:xfrm rot="2227866">
            <a:off x="4261824" y="2286263"/>
            <a:ext cx="1066031" cy="90989"/>
          </a:xfrm>
          <a:prstGeom prst="leftArrow">
            <a:avLst>
              <a:gd fmla="val 50000" name="adj1"/>
              <a:gd fmla="val 50000" name="adj2"/>
            </a:avLst>
          </a:prstGeom>
          <a:solidFill>
            <a:schemeClr val="accent4"/>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32" name="Google Shape;632;p74"/>
          <p:cNvSpPr/>
          <p:nvPr/>
        </p:nvSpPr>
        <p:spPr>
          <a:xfrm rot="9229849">
            <a:off x="5999218" y="2328994"/>
            <a:ext cx="1242792" cy="90831"/>
          </a:xfrm>
          <a:prstGeom prst="leftArrow">
            <a:avLst>
              <a:gd fmla="val 50000" name="adj1"/>
              <a:gd fmla="val 50000" name="adj2"/>
            </a:avLst>
          </a:prstGeom>
          <a:solidFill>
            <a:schemeClr val="accent4"/>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33" name="Google Shape;633;p74"/>
          <p:cNvSpPr/>
          <p:nvPr/>
        </p:nvSpPr>
        <p:spPr>
          <a:xfrm rot="9838549">
            <a:off x="5757826" y="3157460"/>
            <a:ext cx="1468248" cy="76857"/>
          </a:xfrm>
          <a:prstGeom prst="leftArrow">
            <a:avLst>
              <a:gd fmla="val 50000" name="adj1"/>
              <a:gd fmla="val 50000" name="adj2"/>
            </a:avLst>
          </a:prstGeom>
          <a:solidFill>
            <a:schemeClr val="accent4"/>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34" name="Google Shape;634;p74"/>
          <p:cNvSpPr/>
          <p:nvPr/>
        </p:nvSpPr>
        <p:spPr>
          <a:xfrm rot="3163237">
            <a:off x="4589926" y="1795301"/>
            <a:ext cx="1007426" cy="90189"/>
          </a:xfrm>
          <a:prstGeom prst="leftArrow">
            <a:avLst>
              <a:gd fmla="val 50000" name="adj1"/>
              <a:gd fmla="val 50000" name="adj2"/>
            </a:avLst>
          </a:prstGeom>
          <a:solidFill>
            <a:schemeClr val="accent4"/>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35" name="Google Shape;635;p74"/>
          <p:cNvSpPr/>
          <p:nvPr/>
        </p:nvSpPr>
        <p:spPr>
          <a:xfrm rot="7225393">
            <a:off x="5699191" y="1648591"/>
            <a:ext cx="1008920" cy="90615"/>
          </a:xfrm>
          <a:prstGeom prst="leftArrow">
            <a:avLst>
              <a:gd fmla="val 50000" name="adj1"/>
              <a:gd fmla="val 50000" name="adj2"/>
            </a:avLst>
          </a:prstGeom>
          <a:solidFill>
            <a:schemeClr val="accent4"/>
          </a:solidFill>
          <a:ln cap="flat" cmpd="sng" w="1905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640" name="Shape 640"/>
        <p:cNvGrpSpPr/>
        <p:nvPr/>
      </p:nvGrpSpPr>
      <p:grpSpPr>
        <a:xfrm>
          <a:off x="0" y="0"/>
          <a:ext cx="0" cy="0"/>
          <a:chOff x="0" y="0"/>
          <a:chExt cx="0" cy="0"/>
        </a:xfrm>
      </p:grpSpPr>
      <p:sp>
        <p:nvSpPr>
          <p:cNvPr id="641" name="Google Shape;641;p75"/>
          <p:cNvSpPr/>
          <p:nvPr/>
        </p:nvSpPr>
        <p:spPr>
          <a:xfrm>
            <a:off x="370825" y="907000"/>
            <a:ext cx="8402400" cy="1827300"/>
          </a:xfrm>
          <a:prstGeom prst="foldedCorner">
            <a:avLst>
              <a:gd fmla="val 16667" name="adj"/>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42" name="Google Shape;642;p75"/>
          <p:cNvSpPr txBox="1"/>
          <p:nvPr>
            <p:ph type="ctrTitle"/>
          </p:nvPr>
        </p:nvSpPr>
        <p:spPr>
          <a:xfrm>
            <a:off x="311700" y="744575"/>
            <a:ext cx="8520600" cy="1827300"/>
          </a:xfrm>
          <a:prstGeom prst="rect">
            <a:avLst/>
          </a:prstGeom>
          <a:noFill/>
          <a:ln>
            <a:noFill/>
          </a:ln>
        </p:spPr>
        <p:txBody>
          <a:bodyPr anchorCtr="0" anchor="b" bIns="0" lIns="228600" spcFirstLastPara="1" rIns="228600" wrap="square" tIns="228600">
            <a:normAutofit/>
          </a:bodyPr>
          <a:lstStyle/>
          <a:p>
            <a:pPr indent="0" lvl="0" marL="0" rtl="0" algn="ctr">
              <a:lnSpc>
                <a:spcPct val="80000"/>
              </a:lnSpc>
              <a:spcBef>
                <a:spcPts val="0"/>
              </a:spcBef>
              <a:spcAft>
                <a:spcPts val="0"/>
              </a:spcAft>
              <a:buNone/>
            </a:pPr>
            <a:r>
              <a:rPr b="1" lang="en" sz="4900">
                <a:latin typeface="Comfortaa"/>
                <a:ea typeface="Comfortaa"/>
                <a:cs typeface="Comfortaa"/>
                <a:sym typeface="Comfortaa"/>
              </a:rPr>
              <a:t>Tree Injury &amp; Compartmentalization</a:t>
            </a:r>
            <a:endParaRPr b="1" sz="4900">
              <a:latin typeface="Comfortaa"/>
              <a:ea typeface="Comfortaa"/>
              <a:cs typeface="Comfortaa"/>
              <a:sym typeface="Comfortaa"/>
            </a:endParaRPr>
          </a:p>
        </p:txBody>
      </p:sp>
      <p:sp>
        <p:nvSpPr>
          <p:cNvPr id="643" name="Google Shape;643;p75"/>
          <p:cNvSpPr txBox="1"/>
          <p:nvPr>
            <p:ph idx="1" type="subTitle"/>
          </p:nvPr>
        </p:nvSpPr>
        <p:spPr>
          <a:xfrm>
            <a:off x="1836617" y="3034343"/>
            <a:ext cx="5470800" cy="768300"/>
          </a:xfrm>
          <a:prstGeom prst="rect">
            <a:avLst/>
          </a:prstGeom>
          <a:noFill/>
          <a:ln>
            <a:noFill/>
          </a:ln>
        </p:spPr>
        <p:txBody>
          <a:bodyPr anchorCtr="0" anchor="t" bIns="45700" lIns="91425" spcFirstLastPara="1" rIns="91425" wrap="square" tIns="0">
            <a:noAutofit/>
          </a:bodyPr>
          <a:lstStyle/>
          <a:p>
            <a:pPr indent="0" lvl="0" marL="0" rtl="0" algn="ctr">
              <a:lnSpc>
                <a:spcPct val="100000"/>
              </a:lnSpc>
              <a:spcBef>
                <a:spcPts val="0"/>
              </a:spcBef>
              <a:spcAft>
                <a:spcPts val="0"/>
              </a:spcAft>
              <a:buSzPts val="1980"/>
              <a:buNone/>
            </a:pPr>
            <a:r>
              <a:rPr lang="en" sz="3000">
                <a:solidFill>
                  <a:schemeClr val="accent2"/>
                </a:solidFill>
                <a:latin typeface="Comfortaa SemiBold"/>
                <a:ea typeface="Comfortaa SemiBold"/>
                <a:cs typeface="Comfortaa SemiBold"/>
                <a:sym typeface="Comfortaa SemiBold"/>
              </a:rPr>
              <a:t>Animals “Heal”, Trees “Seal”</a:t>
            </a:r>
            <a:endParaRPr sz="3000">
              <a:solidFill>
                <a:schemeClr val="accent2"/>
              </a:solidFill>
              <a:latin typeface="Comfortaa SemiBold"/>
              <a:ea typeface="Comfortaa SemiBold"/>
              <a:cs typeface="Comfortaa SemiBold"/>
              <a:sym typeface="Comfortaa SemiBold"/>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648" name="Shape 648"/>
        <p:cNvGrpSpPr/>
        <p:nvPr/>
      </p:nvGrpSpPr>
      <p:grpSpPr>
        <a:xfrm>
          <a:off x="0" y="0"/>
          <a:ext cx="0" cy="0"/>
          <a:chOff x="0" y="0"/>
          <a:chExt cx="0" cy="0"/>
        </a:xfrm>
      </p:grpSpPr>
      <p:sp>
        <p:nvSpPr>
          <p:cNvPr id="649" name="Google Shape;649;p76"/>
          <p:cNvSpPr txBox="1"/>
          <p:nvPr>
            <p:ph type="title"/>
          </p:nvPr>
        </p:nvSpPr>
        <p:spPr>
          <a:xfrm>
            <a:off x="599700" y="413400"/>
            <a:ext cx="7944600" cy="1086900"/>
          </a:xfrm>
          <a:prstGeom prst="rect">
            <a:avLst/>
          </a:prstGeom>
          <a:noFill/>
          <a:ln>
            <a:noFill/>
          </a:ln>
        </p:spPr>
        <p:txBody>
          <a:bodyPr anchorCtr="0" anchor="ctr" bIns="91425" lIns="91425" spcFirstLastPara="1" rIns="91425" wrap="square" tIns="91425">
            <a:normAutofit/>
          </a:bodyPr>
          <a:lstStyle/>
          <a:p>
            <a:pPr indent="0" lvl="0" marL="0" rtl="0" algn="ctr">
              <a:lnSpc>
                <a:spcPct val="85000"/>
              </a:lnSpc>
              <a:spcBef>
                <a:spcPts val="0"/>
              </a:spcBef>
              <a:spcAft>
                <a:spcPts val="0"/>
              </a:spcAft>
              <a:buNone/>
            </a:pPr>
            <a:r>
              <a:rPr b="1" lang="en">
                <a:solidFill>
                  <a:srgbClr val="3F3F3F"/>
                </a:solidFill>
                <a:latin typeface="Comfortaa"/>
                <a:ea typeface="Comfortaa"/>
                <a:cs typeface="Comfortaa"/>
                <a:sym typeface="Comfortaa"/>
              </a:rPr>
              <a:t>Trees are some of the largest and longest-lived organisms we know of…</a:t>
            </a:r>
            <a:endParaRPr b="1">
              <a:solidFill>
                <a:srgbClr val="3F3F3F"/>
              </a:solidFill>
              <a:latin typeface="Comfortaa"/>
              <a:ea typeface="Comfortaa"/>
              <a:cs typeface="Comfortaa"/>
              <a:sym typeface="Comfortaa"/>
            </a:endParaRPr>
          </a:p>
        </p:txBody>
      </p:sp>
      <p:sp>
        <p:nvSpPr>
          <p:cNvPr id="650" name="Google Shape;650;p76"/>
          <p:cNvSpPr txBox="1"/>
          <p:nvPr/>
        </p:nvSpPr>
        <p:spPr>
          <a:xfrm>
            <a:off x="0" y="0"/>
            <a:ext cx="3120900" cy="41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u="sng">
                <a:solidFill>
                  <a:schemeClr val="dk2"/>
                </a:solidFill>
                <a:latin typeface="Comfortaa Medium"/>
                <a:ea typeface="Comfortaa Medium"/>
                <a:cs typeface="Comfortaa Medium"/>
                <a:sym typeface="Comfortaa Medium"/>
              </a:rPr>
              <a:t>Tree Compartmentalization</a:t>
            </a:r>
            <a:endParaRPr sz="1600" u="sng">
              <a:solidFill>
                <a:schemeClr val="dk2"/>
              </a:solidFill>
              <a:latin typeface="Comfortaa Medium"/>
              <a:ea typeface="Comfortaa Medium"/>
              <a:cs typeface="Comfortaa Medium"/>
              <a:sym typeface="Comfortaa Medium"/>
            </a:endParaRPr>
          </a:p>
        </p:txBody>
      </p:sp>
      <p:pic>
        <p:nvPicPr>
          <p:cNvPr descr="Forest Giant" id="651" name="Google Shape;651;p76"/>
          <p:cNvPicPr preferRelativeResize="0"/>
          <p:nvPr/>
        </p:nvPicPr>
        <p:blipFill>
          <a:blip r:embed="rId3">
            <a:alphaModFix/>
          </a:blip>
          <a:stretch>
            <a:fillRect/>
          </a:stretch>
        </p:blipFill>
        <p:spPr>
          <a:xfrm>
            <a:off x="1497291" y="1500297"/>
            <a:ext cx="6149424" cy="3477750"/>
          </a:xfrm>
          <a:prstGeom prst="rect">
            <a:avLst/>
          </a:prstGeom>
          <a:noFill/>
          <a:ln>
            <a:noFill/>
          </a:ln>
        </p:spPr>
      </p:pic>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656" name="Shape 656"/>
        <p:cNvGrpSpPr/>
        <p:nvPr/>
      </p:nvGrpSpPr>
      <p:grpSpPr>
        <a:xfrm>
          <a:off x="0" y="0"/>
          <a:ext cx="0" cy="0"/>
          <a:chOff x="0" y="0"/>
          <a:chExt cx="0" cy="0"/>
        </a:xfrm>
      </p:grpSpPr>
      <p:sp>
        <p:nvSpPr>
          <p:cNvPr id="657" name="Google Shape;657;p77"/>
          <p:cNvSpPr txBox="1"/>
          <p:nvPr>
            <p:ph type="title"/>
          </p:nvPr>
        </p:nvSpPr>
        <p:spPr>
          <a:xfrm>
            <a:off x="599700" y="413400"/>
            <a:ext cx="7944600" cy="1086900"/>
          </a:xfrm>
          <a:prstGeom prst="rect">
            <a:avLst/>
          </a:prstGeom>
          <a:noFill/>
          <a:ln>
            <a:noFill/>
          </a:ln>
        </p:spPr>
        <p:txBody>
          <a:bodyPr anchorCtr="0" anchor="ctr" bIns="91425" lIns="91425" spcFirstLastPara="1" rIns="91425" wrap="square" tIns="91425">
            <a:normAutofit/>
          </a:bodyPr>
          <a:lstStyle/>
          <a:p>
            <a:pPr indent="0" lvl="0" marL="137156" rtl="0" algn="ctr">
              <a:lnSpc>
                <a:spcPct val="120000"/>
              </a:lnSpc>
              <a:spcBef>
                <a:spcPts val="0"/>
              </a:spcBef>
              <a:spcAft>
                <a:spcPts val="0"/>
              </a:spcAft>
              <a:buClr>
                <a:schemeClr val="dk1"/>
              </a:buClr>
              <a:buSzPts val="1100"/>
              <a:buFont typeface="Arial"/>
              <a:buNone/>
            </a:pPr>
            <a:r>
              <a:rPr lang="en" sz="2500">
                <a:solidFill>
                  <a:schemeClr val="dk2"/>
                </a:solidFill>
                <a:latin typeface="Comfortaa Medium"/>
                <a:ea typeface="Comfortaa Medium"/>
                <a:cs typeface="Comfortaa Medium"/>
                <a:sym typeface="Comfortaa Medium"/>
              </a:rPr>
              <a:t>Despite this, there is n</a:t>
            </a:r>
            <a:r>
              <a:rPr lang="en" sz="2500">
                <a:solidFill>
                  <a:schemeClr val="dk2"/>
                </a:solidFill>
                <a:latin typeface="Comfortaa Medium"/>
                <a:ea typeface="Comfortaa Medium"/>
                <a:cs typeface="Comfortaa Medium"/>
                <a:sym typeface="Comfortaa Medium"/>
              </a:rPr>
              <a:t>o wound healing process available to trees</a:t>
            </a:r>
            <a:endParaRPr b="1" sz="3300">
              <a:solidFill>
                <a:srgbClr val="3F3F3F"/>
              </a:solidFill>
              <a:latin typeface="Comfortaa"/>
              <a:ea typeface="Comfortaa"/>
              <a:cs typeface="Comfortaa"/>
              <a:sym typeface="Comfortaa"/>
            </a:endParaRPr>
          </a:p>
        </p:txBody>
      </p:sp>
      <p:sp>
        <p:nvSpPr>
          <p:cNvPr id="658" name="Google Shape;658;p77"/>
          <p:cNvSpPr txBox="1"/>
          <p:nvPr/>
        </p:nvSpPr>
        <p:spPr>
          <a:xfrm>
            <a:off x="0" y="0"/>
            <a:ext cx="3120900" cy="41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u="sng">
                <a:solidFill>
                  <a:schemeClr val="dk2"/>
                </a:solidFill>
                <a:latin typeface="Comfortaa Medium"/>
                <a:ea typeface="Comfortaa Medium"/>
                <a:cs typeface="Comfortaa Medium"/>
                <a:sym typeface="Comfortaa Medium"/>
              </a:rPr>
              <a:t>Tree Compartmentalization</a:t>
            </a:r>
            <a:endParaRPr sz="1600" u="sng">
              <a:solidFill>
                <a:schemeClr val="dk2"/>
              </a:solidFill>
              <a:latin typeface="Comfortaa Medium"/>
              <a:ea typeface="Comfortaa Medium"/>
              <a:cs typeface="Comfortaa Medium"/>
              <a:sym typeface="Comfortaa Medium"/>
            </a:endParaRPr>
          </a:p>
        </p:txBody>
      </p:sp>
      <p:pic>
        <p:nvPicPr>
          <p:cNvPr id="659" name="Google Shape;659;p77"/>
          <p:cNvPicPr preferRelativeResize="0"/>
          <p:nvPr/>
        </p:nvPicPr>
        <p:blipFill>
          <a:blip r:embed="rId3">
            <a:alphaModFix/>
          </a:blip>
          <a:stretch>
            <a:fillRect/>
          </a:stretch>
        </p:blipFill>
        <p:spPr>
          <a:xfrm>
            <a:off x="927025" y="1463325"/>
            <a:ext cx="4673900" cy="3505425"/>
          </a:xfrm>
          <a:prstGeom prst="rect">
            <a:avLst/>
          </a:prstGeom>
          <a:noFill/>
          <a:ln>
            <a:noFill/>
          </a:ln>
        </p:spPr>
      </p:pic>
      <p:pic>
        <p:nvPicPr>
          <p:cNvPr id="660" name="Google Shape;660;p77"/>
          <p:cNvPicPr preferRelativeResize="0"/>
          <p:nvPr/>
        </p:nvPicPr>
        <p:blipFill>
          <a:blip r:embed="rId4">
            <a:alphaModFix/>
          </a:blip>
          <a:stretch>
            <a:fillRect/>
          </a:stretch>
        </p:blipFill>
        <p:spPr>
          <a:xfrm>
            <a:off x="5723750" y="1463325"/>
            <a:ext cx="2631011" cy="35054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153" name="Shape 153"/>
        <p:cNvGrpSpPr/>
        <p:nvPr/>
      </p:nvGrpSpPr>
      <p:grpSpPr>
        <a:xfrm>
          <a:off x="0" y="0"/>
          <a:ext cx="0" cy="0"/>
          <a:chOff x="0" y="0"/>
          <a:chExt cx="0" cy="0"/>
        </a:xfrm>
      </p:grpSpPr>
      <p:sp>
        <p:nvSpPr>
          <p:cNvPr id="154" name="Google Shape;154;p24"/>
          <p:cNvSpPr txBox="1"/>
          <p:nvPr>
            <p:ph type="title"/>
          </p:nvPr>
        </p:nvSpPr>
        <p:spPr>
          <a:xfrm>
            <a:off x="663913" y="373285"/>
            <a:ext cx="3608100" cy="77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Century Gothic"/>
              <a:buNone/>
            </a:pPr>
            <a:r>
              <a:rPr b="1" lang="en">
                <a:latin typeface="Comfortaa"/>
                <a:ea typeface="Comfortaa"/>
                <a:cs typeface="Comfortaa"/>
                <a:sym typeface="Comfortaa"/>
              </a:rPr>
              <a:t>Why Prune?</a:t>
            </a:r>
            <a:endParaRPr b="1">
              <a:latin typeface="Comfortaa"/>
              <a:ea typeface="Comfortaa"/>
              <a:cs typeface="Comfortaa"/>
              <a:sym typeface="Comfortaa"/>
            </a:endParaRPr>
          </a:p>
        </p:txBody>
      </p:sp>
      <p:sp>
        <p:nvSpPr>
          <p:cNvPr id="155" name="Google Shape;155;p24"/>
          <p:cNvSpPr txBox="1"/>
          <p:nvPr>
            <p:ph idx="1" type="body"/>
          </p:nvPr>
        </p:nvSpPr>
        <p:spPr>
          <a:xfrm>
            <a:off x="4568425" y="373275"/>
            <a:ext cx="4325700" cy="4538100"/>
          </a:xfrm>
          <a:prstGeom prst="rect">
            <a:avLst/>
          </a:prstGeom>
          <a:noFill/>
          <a:ln>
            <a:noFill/>
          </a:ln>
        </p:spPr>
        <p:txBody>
          <a:bodyPr anchorCtr="0" anchor="t" bIns="45700" lIns="91425" spcFirstLastPara="1" rIns="91425" wrap="square" tIns="45700">
            <a:noAutofit/>
          </a:bodyPr>
          <a:lstStyle/>
          <a:p>
            <a:pPr indent="-400050" lvl="0" marL="457200" rtl="0" algn="l">
              <a:lnSpc>
                <a:spcPct val="100000"/>
              </a:lnSpc>
              <a:spcBef>
                <a:spcPts val="0"/>
              </a:spcBef>
              <a:spcAft>
                <a:spcPts val="0"/>
              </a:spcAft>
              <a:buClr>
                <a:schemeClr val="accent2"/>
              </a:buClr>
              <a:buSzPts val="2700"/>
              <a:buFont typeface="Comfortaa Medium"/>
              <a:buChar char="●"/>
            </a:pPr>
            <a:r>
              <a:rPr lang="en" sz="2700">
                <a:solidFill>
                  <a:schemeClr val="accent2"/>
                </a:solidFill>
                <a:latin typeface="Comfortaa Medium"/>
                <a:ea typeface="Comfortaa Medium"/>
                <a:cs typeface="Comfortaa Medium"/>
                <a:sym typeface="Comfortaa Medium"/>
              </a:rPr>
              <a:t>Size / Form</a:t>
            </a:r>
            <a:endParaRPr sz="2700">
              <a:solidFill>
                <a:schemeClr val="accent2"/>
              </a:solidFill>
              <a:latin typeface="Comfortaa Medium"/>
              <a:ea typeface="Comfortaa Medium"/>
              <a:cs typeface="Comfortaa Medium"/>
              <a:sym typeface="Comfortaa Medium"/>
            </a:endParaRPr>
          </a:p>
          <a:p>
            <a:pPr indent="-400050" lvl="0" marL="457200" rtl="0" algn="l">
              <a:lnSpc>
                <a:spcPct val="100000"/>
              </a:lnSpc>
              <a:spcBef>
                <a:spcPts val="0"/>
              </a:spcBef>
              <a:spcAft>
                <a:spcPts val="0"/>
              </a:spcAft>
              <a:buClr>
                <a:schemeClr val="accent2"/>
              </a:buClr>
              <a:buSzPts val="2700"/>
              <a:buFont typeface="Comfortaa Medium"/>
              <a:buChar char="●"/>
            </a:pPr>
            <a:r>
              <a:rPr lang="en" sz="2700">
                <a:solidFill>
                  <a:schemeClr val="accent2"/>
                </a:solidFill>
                <a:latin typeface="Comfortaa Medium"/>
                <a:ea typeface="Comfortaa Medium"/>
                <a:cs typeface="Comfortaa Medium"/>
                <a:sym typeface="Comfortaa Medium"/>
              </a:rPr>
              <a:t>Health / Rejuvenation </a:t>
            </a:r>
            <a:endParaRPr sz="2700">
              <a:solidFill>
                <a:schemeClr val="accent2"/>
              </a:solidFill>
              <a:latin typeface="Comfortaa Medium"/>
              <a:ea typeface="Comfortaa Medium"/>
              <a:cs typeface="Comfortaa Medium"/>
              <a:sym typeface="Comfortaa Medium"/>
            </a:endParaRPr>
          </a:p>
          <a:p>
            <a:pPr indent="0" lvl="0" marL="457200" rtl="0" algn="l">
              <a:lnSpc>
                <a:spcPct val="100000"/>
              </a:lnSpc>
              <a:spcBef>
                <a:spcPts val="675"/>
              </a:spcBef>
              <a:spcAft>
                <a:spcPts val="0"/>
              </a:spcAft>
              <a:buNone/>
            </a:pPr>
            <a:r>
              <a:t/>
            </a:r>
            <a:endParaRPr sz="2700">
              <a:solidFill>
                <a:schemeClr val="accent2"/>
              </a:solidFill>
              <a:latin typeface="Comfortaa Medium"/>
              <a:ea typeface="Comfortaa Medium"/>
              <a:cs typeface="Comfortaa Medium"/>
              <a:sym typeface="Comfortaa Medium"/>
            </a:endParaRPr>
          </a:p>
        </p:txBody>
      </p:sp>
      <p:sp>
        <p:nvSpPr>
          <p:cNvPr id="156" name="Google Shape;156;p24"/>
          <p:cNvSpPr txBox="1"/>
          <p:nvPr/>
        </p:nvSpPr>
        <p:spPr>
          <a:xfrm>
            <a:off x="0" y="0"/>
            <a:ext cx="2055000" cy="436200"/>
          </a:xfrm>
          <a:prstGeom prst="rect">
            <a:avLst/>
          </a:prstGeom>
          <a:noFill/>
          <a:ln>
            <a:noFill/>
          </a:ln>
        </p:spPr>
        <p:txBody>
          <a:bodyPr anchorCtr="0" anchor="t" bIns="91425" lIns="91425" spcFirstLastPara="1" rIns="91425" wrap="square" tIns="91425">
            <a:noAutofit/>
          </a:bodyPr>
          <a:lstStyle/>
          <a:p>
            <a:pPr indent="0" lvl="0" marL="0" rtl="0" algn="ctr">
              <a:lnSpc>
                <a:spcPct val="83000"/>
              </a:lnSpc>
              <a:spcBef>
                <a:spcPts val="0"/>
              </a:spcBef>
              <a:spcAft>
                <a:spcPts val="0"/>
              </a:spcAft>
              <a:buClr>
                <a:schemeClr val="lt1"/>
              </a:buClr>
              <a:buSzPts val="5400"/>
              <a:buFont typeface="Century Gothic"/>
              <a:buNone/>
            </a:pPr>
            <a:r>
              <a:rPr b="1" lang="en" sz="1600" u="sng">
                <a:solidFill>
                  <a:schemeClr val="dk2"/>
                </a:solidFill>
                <a:latin typeface="Comfortaa"/>
                <a:ea typeface="Comfortaa"/>
                <a:cs typeface="Comfortaa"/>
                <a:sym typeface="Comfortaa"/>
              </a:rPr>
              <a:t>WHY PRUNING?</a:t>
            </a:r>
            <a:endParaRPr b="1" sz="1600" u="sng">
              <a:solidFill>
                <a:schemeClr val="dk2"/>
              </a:solidFill>
              <a:latin typeface="Comfortaa"/>
              <a:ea typeface="Comfortaa"/>
              <a:cs typeface="Comfortaa"/>
              <a:sym typeface="Comfortaa"/>
            </a:endParaRPr>
          </a:p>
          <a:p>
            <a:pPr indent="0" lvl="0" marL="0" rtl="0" algn="l">
              <a:spcBef>
                <a:spcPts val="0"/>
              </a:spcBef>
              <a:spcAft>
                <a:spcPts val="0"/>
              </a:spcAft>
              <a:buNone/>
            </a:pPr>
            <a:r>
              <a:t/>
            </a:r>
            <a:endParaRPr sz="1600" u="sng">
              <a:solidFill>
                <a:schemeClr val="dk2"/>
              </a:solidFill>
            </a:endParaRPr>
          </a:p>
        </p:txBody>
      </p:sp>
      <p:pic>
        <p:nvPicPr>
          <p:cNvPr id="157" name="Google Shape;157;p24"/>
          <p:cNvPicPr preferRelativeResize="0"/>
          <p:nvPr/>
        </p:nvPicPr>
        <p:blipFill>
          <a:blip r:embed="rId3">
            <a:alphaModFix/>
          </a:blip>
          <a:stretch>
            <a:fillRect/>
          </a:stretch>
        </p:blipFill>
        <p:spPr>
          <a:xfrm>
            <a:off x="470475" y="1105648"/>
            <a:ext cx="3739561" cy="3805725"/>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665" name="Shape 665"/>
        <p:cNvGrpSpPr/>
        <p:nvPr/>
      </p:nvGrpSpPr>
      <p:grpSpPr>
        <a:xfrm>
          <a:off x="0" y="0"/>
          <a:ext cx="0" cy="0"/>
          <a:chOff x="0" y="0"/>
          <a:chExt cx="0" cy="0"/>
        </a:xfrm>
      </p:grpSpPr>
      <p:sp>
        <p:nvSpPr>
          <p:cNvPr id="666" name="Google Shape;666;p78"/>
          <p:cNvSpPr txBox="1"/>
          <p:nvPr>
            <p:ph type="title"/>
          </p:nvPr>
        </p:nvSpPr>
        <p:spPr>
          <a:xfrm>
            <a:off x="571825" y="846522"/>
            <a:ext cx="3120900" cy="1999800"/>
          </a:xfrm>
          <a:prstGeom prst="rect">
            <a:avLst/>
          </a:prstGeom>
          <a:noFill/>
          <a:ln>
            <a:noFill/>
          </a:ln>
        </p:spPr>
        <p:txBody>
          <a:bodyPr anchorCtr="0" anchor="ctr" bIns="91425" lIns="91425" spcFirstLastPara="1" rIns="91425" wrap="square" tIns="91425">
            <a:normAutofit fontScale="90000"/>
          </a:bodyPr>
          <a:lstStyle/>
          <a:p>
            <a:pPr indent="0" lvl="0" marL="0" rtl="0" algn="ctr">
              <a:lnSpc>
                <a:spcPct val="85000"/>
              </a:lnSpc>
              <a:spcBef>
                <a:spcPts val="0"/>
              </a:spcBef>
              <a:spcAft>
                <a:spcPts val="0"/>
              </a:spcAft>
              <a:buNone/>
            </a:pPr>
            <a:r>
              <a:rPr b="1" lang="en">
                <a:solidFill>
                  <a:schemeClr val="dk1"/>
                </a:solidFill>
                <a:latin typeface="Comfortaa"/>
                <a:ea typeface="Comfortaa"/>
                <a:cs typeface="Comfortaa"/>
                <a:sym typeface="Comfortaa"/>
              </a:rPr>
              <a:t>How does a tree react to damage?</a:t>
            </a:r>
            <a:br>
              <a:rPr b="1" lang="en">
                <a:solidFill>
                  <a:schemeClr val="dk1"/>
                </a:solidFill>
                <a:latin typeface="Comfortaa"/>
                <a:ea typeface="Comfortaa"/>
                <a:cs typeface="Comfortaa"/>
                <a:sym typeface="Comfortaa"/>
              </a:rPr>
            </a:br>
            <a:br>
              <a:rPr b="1" lang="en">
                <a:solidFill>
                  <a:schemeClr val="dk1"/>
                </a:solidFill>
                <a:latin typeface="Comfortaa"/>
                <a:ea typeface="Comfortaa"/>
                <a:cs typeface="Comfortaa"/>
                <a:sym typeface="Comfortaa"/>
              </a:rPr>
            </a:br>
            <a:br>
              <a:rPr b="1" lang="en">
                <a:solidFill>
                  <a:schemeClr val="dk1"/>
                </a:solidFill>
                <a:latin typeface="Comfortaa"/>
                <a:ea typeface="Comfortaa"/>
                <a:cs typeface="Comfortaa"/>
                <a:sym typeface="Comfortaa"/>
              </a:rPr>
            </a:br>
            <a:r>
              <a:rPr b="1" lang="en">
                <a:solidFill>
                  <a:schemeClr val="dk1"/>
                </a:solidFill>
                <a:latin typeface="Comfortaa"/>
                <a:ea typeface="Comfortaa"/>
                <a:cs typeface="Comfortaa"/>
                <a:sym typeface="Comfortaa"/>
              </a:rPr>
              <a:t>CODIT</a:t>
            </a:r>
            <a:endParaRPr b="1">
              <a:latin typeface="Comfortaa"/>
              <a:ea typeface="Comfortaa"/>
              <a:cs typeface="Comfortaa"/>
              <a:sym typeface="Comfortaa"/>
            </a:endParaRPr>
          </a:p>
        </p:txBody>
      </p:sp>
      <p:sp>
        <p:nvSpPr>
          <p:cNvPr id="667" name="Google Shape;667;p78"/>
          <p:cNvSpPr txBox="1"/>
          <p:nvPr>
            <p:ph idx="1" type="body"/>
          </p:nvPr>
        </p:nvSpPr>
        <p:spPr>
          <a:xfrm>
            <a:off x="4156775" y="2645650"/>
            <a:ext cx="4747800" cy="2368200"/>
          </a:xfrm>
          <a:prstGeom prst="rect">
            <a:avLst/>
          </a:prstGeom>
          <a:noFill/>
          <a:ln>
            <a:noFill/>
          </a:ln>
        </p:spPr>
        <p:txBody>
          <a:bodyPr anchorCtr="0" anchor="t" bIns="45700" lIns="91425" spcFirstLastPara="1" rIns="91425" wrap="square" tIns="45700">
            <a:normAutofit/>
          </a:bodyPr>
          <a:lstStyle/>
          <a:p>
            <a:pPr indent="-184150" lvl="0" marL="171450" rtl="0" algn="l">
              <a:lnSpc>
                <a:spcPct val="120000"/>
              </a:lnSpc>
              <a:spcBef>
                <a:spcPts val="0"/>
              </a:spcBef>
              <a:spcAft>
                <a:spcPts val="0"/>
              </a:spcAft>
              <a:buClr>
                <a:srgbClr val="3F3F3F"/>
              </a:buClr>
              <a:buSzPts val="2400"/>
              <a:buFont typeface="Comfortaa Medium"/>
              <a:buChar char="●"/>
            </a:pPr>
            <a:r>
              <a:rPr lang="en" sz="2400">
                <a:solidFill>
                  <a:srgbClr val="3F3F3F"/>
                </a:solidFill>
                <a:latin typeface="Comfortaa Medium"/>
                <a:ea typeface="Comfortaa Medium"/>
                <a:cs typeface="Comfortaa Medium"/>
                <a:sym typeface="Comfortaa Medium"/>
              </a:rPr>
              <a:t>Tree creates boundaries around the injury (compartmentalization)</a:t>
            </a:r>
            <a:endParaRPr sz="2400">
              <a:solidFill>
                <a:srgbClr val="3F3F3F"/>
              </a:solidFill>
              <a:latin typeface="Comfortaa Medium"/>
              <a:ea typeface="Comfortaa Medium"/>
              <a:cs typeface="Comfortaa Medium"/>
              <a:sym typeface="Comfortaa Medium"/>
            </a:endParaRPr>
          </a:p>
          <a:p>
            <a:pPr indent="-184150" lvl="0" marL="171450" rtl="0" algn="l">
              <a:lnSpc>
                <a:spcPct val="120000"/>
              </a:lnSpc>
              <a:spcBef>
                <a:spcPts val="750"/>
              </a:spcBef>
              <a:spcAft>
                <a:spcPts val="0"/>
              </a:spcAft>
              <a:buClr>
                <a:srgbClr val="3F3F3F"/>
              </a:buClr>
              <a:buSzPts val="2400"/>
              <a:buChar char="●"/>
            </a:pPr>
            <a:r>
              <a:rPr lang="en" sz="2400">
                <a:solidFill>
                  <a:srgbClr val="3F3F3F"/>
                </a:solidFill>
                <a:latin typeface="Comfortaa Medium"/>
                <a:ea typeface="Comfortaa Medium"/>
                <a:cs typeface="Comfortaa Medium"/>
                <a:sym typeface="Comfortaa Medium"/>
              </a:rPr>
              <a:t>Tree grows new wood around injury</a:t>
            </a:r>
            <a:endParaRPr sz="2400">
              <a:solidFill>
                <a:srgbClr val="3F3F3F"/>
              </a:solidFill>
              <a:latin typeface="Comfortaa Medium"/>
              <a:ea typeface="Comfortaa Medium"/>
              <a:cs typeface="Comfortaa Medium"/>
              <a:sym typeface="Comfortaa Medium"/>
            </a:endParaRPr>
          </a:p>
        </p:txBody>
      </p:sp>
      <p:pic>
        <p:nvPicPr>
          <p:cNvPr id="668" name="Google Shape;668;p78"/>
          <p:cNvPicPr preferRelativeResize="0"/>
          <p:nvPr>
            <p:ph idx="2" type="body"/>
          </p:nvPr>
        </p:nvPicPr>
        <p:blipFill rotWithShape="1">
          <a:blip r:embed="rId3">
            <a:alphaModFix/>
          </a:blip>
          <a:srcRect b="0" l="0" r="0" t="0"/>
          <a:stretch/>
        </p:blipFill>
        <p:spPr>
          <a:xfrm>
            <a:off x="3800775" y="172500"/>
            <a:ext cx="4946400" cy="2473200"/>
          </a:xfrm>
          <a:prstGeom prst="rect">
            <a:avLst/>
          </a:prstGeom>
          <a:noFill/>
          <a:ln>
            <a:noFill/>
          </a:ln>
        </p:spPr>
      </p:pic>
      <p:sp>
        <p:nvSpPr>
          <p:cNvPr id="669" name="Google Shape;669;p78"/>
          <p:cNvSpPr txBox="1"/>
          <p:nvPr/>
        </p:nvSpPr>
        <p:spPr>
          <a:xfrm>
            <a:off x="290575" y="3017452"/>
            <a:ext cx="3683400" cy="1584600"/>
          </a:xfrm>
          <a:prstGeom prst="rect">
            <a:avLst/>
          </a:prstGeom>
          <a:solidFill>
            <a:schemeClr val="accent4">
              <a:alpha val="49800"/>
            </a:schemeClr>
          </a:solidFill>
          <a:ln>
            <a:noFill/>
          </a:ln>
        </p:spPr>
        <p:txBody>
          <a:bodyPr anchorCtr="0" anchor="t" bIns="45700" lIns="91425" spcFirstLastPara="1" rIns="91425" wrap="square" tIns="45700">
            <a:noAutofit/>
          </a:bodyPr>
          <a:lstStyle/>
          <a:p>
            <a:pPr indent="0" lvl="0" marL="0" marR="0" rtl="0" algn="ctr">
              <a:lnSpc>
                <a:spcPct val="120000"/>
              </a:lnSpc>
              <a:spcBef>
                <a:spcPts val="0"/>
              </a:spcBef>
              <a:spcAft>
                <a:spcPts val="0"/>
              </a:spcAft>
              <a:buClr>
                <a:schemeClr val="accent1"/>
              </a:buClr>
              <a:buSzPts val="2640"/>
              <a:buFont typeface="Noto Sans Symbols"/>
              <a:buNone/>
            </a:pPr>
            <a:r>
              <a:rPr lang="en" sz="2400">
                <a:solidFill>
                  <a:srgbClr val="20124D"/>
                </a:solidFill>
                <a:latin typeface="Rockwell"/>
                <a:ea typeface="Rockwell"/>
                <a:cs typeface="Rockwell"/>
                <a:sym typeface="Rockwell"/>
              </a:rPr>
              <a:t>“</a:t>
            </a:r>
            <a:r>
              <a:rPr b="1" lang="en" sz="2400">
                <a:solidFill>
                  <a:srgbClr val="20124D"/>
                </a:solidFill>
                <a:latin typeface="Rockwell"/>
                <a:ea typeface="Rockwell"/>
                <a:cs typeface="Rockwell"/>
                <a:sym typeface="Rockwell"/>
              </a:rPr>
              <a:t>C</a:t>
            </a:r>
            <a:r>
              <a:rPr lang="en" sz="2400">
                <a:solidFill>
                  <a:schemeClr val="dk1"/>
                </a:solidFill>
                <a:latin typeface="Rockwell"/>
                <a:ea typeface="Rockwell"/>
                <a:cs typeface="Rockwell"/>
                <a:sym typeface="Rockwell"/>
              </a:rPr>
              <a:t>ompartmentalization </a:t>
            </a:r>
            <a:r>
              <a:rPr b="1" lang="en" sz="2400">
                <a:solidFill>
                  <a:srgbClr val="20124D"/>
                </a:solidFill>
                <a:latin typeface="Rockwell"/>
                <a:ea typeface="Rockwell"/>
                <a:cs typeface="Rockwell"/>
                <a:sym typeface="Rockwell"/>
              </a:rPr>
              <a:t>O</a:t>
            </a:r>
            <a:r>
              <a:rPr lang="en" sz="2400">
                <a:solidFill>
                  <a:schemeClr val="dk1"/>
                </a:solidFill>
                <a:latin typeface="Rockwell"/>
                <a:ea typeface="Rockwell"/>
                <a:cs typeface="Rockwell"/>
                <a:sym typeface="Rockwell"/>
              </a:rPr>
              <a:t>f </a:t>
            </a:r>
            <a:r>
              <a:rPr b="1" lang="en" sz="2400">
                <a:solidFill>
                  <a:srgbClr val="20124D"/>
                </a:solidFill>
                <a:latin typeface="Rockwell"/>
                <a:ea typeface="Rockwell"/>
                <a:cs typeface="Rockwell"/>
                <a:sym typeface="Rockwell"/>
              </a:rPr>
              <a:t>D</a:t>
            </a:r>
            <a:r>
              <a:rPr lang="en" sz="2400">
                <a:solidFill>
                  <a:schemeClr val="dk1"/>
                </a:solidFill>
                <a:latin typeface="Rockwell"/>
                <a:ea typeface="Rockwell"/>
                <a:cs typeface="Rockwell"/>
                <a:sym typeface="Rockwell"/>
              </a:rPr>
              <a:t>ecay </a:t>
            </a:r>
            <a:r>
              <a:rPr b="1" lang="en" sz="2400">
                <a:solidFill>
                  <a:srgbClr val="20124D"/>
                </a:solidFill>
                <a:latin typeface="Rockwell"/>
                <a:ea typeface="Rockwell"/>
                <a:cs typeface="Rockwell"/>
                <a:sym typeface="Rockwell"/>
              </a:rPr>
              <a:t>I</a:t>
            </a:r>
            <a:r>
              <a:rPr lang="en" sz="2400">
                <a:solidFill>
                  <a:schemeClr val="dk1"/>
                </a:solidFill>
                <a:latin typeface="Rockwell"/>
                <a:ea typeface="Rockwell"/>
                <a:cs typeface="Rockwell"/>
                <a:sym typeface="Rockwell"/>
              </a:rPr>
              <a:t>n </a:t>
            </a:r>
            <a:r>
              <a:rPr b="1" lang="en" sz="2400">
                <a:solidFill>
                  <a:srgbClr val="20124D"/>
                </a:solidFill>
                <a:latin typeface="Rockwell"/>
                <a:ea typeface="Rockwell"/>
                <a:cs typeface="Rockwell"/>
                <a:sym typeface="Rockwell"/>
              </a:rPr>
              <a:t>T</a:t>
            </a:r>
            <a:r>
              <a:rPr lang="en" sz="2400">
                <a:solidFill>
                  <a:schemeClr val="dk1"/>
                </a:solidFill>
                <a:latin typeface="Rockwell"/>
                <a:ea typeface="Rockwell"/>
                <a:cs typeface="Rockwell"/>
                <a:sym typeface="Rockwell"/>
              </a:rPr>
              <a:t>rees</a:t>
            </a:r>
            <a:r>
              <a:rPr lang="en" sz="2400">
                <a:solidFill>
                  <a:srgbClr val="20124D"/>
                </a:solidFill>
                <a:latin typeface="Rockwell"/>
                <a:ea typeface="Rockwell"/>
                <a:cs typeface="Rockwell"/>
                <a:sym typeface="Rockwell"/>
              </a:rPr>
              <a:t>”</a:t>
            </a:r>
            <a:endParaRPr>
              <a:solidFill>
                <a:srgbClr val="20124D"/>
              </a:solidFill>
            </a:endParaRPr>
          </a:p>
          <a:p>
            <a:pPr indent="0" lvl="0" marL="0" marR="0" rtl="0" algn="ctr">
              <a:lnSpc>
                <a:spcPct val="120000"/>
              </a:lnSpc>
              <a:spcBef>
                <a:spcPts val="750"/>
              </a:spcBef>
              <a:spcAft>
                <a:spcPts val="0"/>
              </a:spcAft>
              <a:buClr>
                <a:schemeClr val="accent1"/>
              </a:buClr>
              <a:buSzPts val="1980"/>
              <a:buFont typeface="Noto Sans Symbols"/>
              <a:buNone/>
            </a:pPr>
            <a:r>
              <a:rPr lang="en" sz="1800">
                <a:solidFill>
                  <a:srgbClr val="20124D"/>
                </a:solidFill>
                <a:latin typeface="Rockwell"/>
                <a:ea typeface="Rockwell"/>
                <a:cs typeface="Rockwell"/>
                <a:sym typeface="Rockwell"/>
              </a:rPr>
              <a:t>Coined by Alex Shigo, USDA FS</a:t>
            </a:r>
            <a:endParaRPr sz="1600">
              <a:solidFill>
                <a:srgbClr val="20124D"/>
              </a:solidFill>
              <a:latin typeface="Rockwell"/>
              <a:ea typeface="Rockwell"/>
              <a:cs typeface="Rockwell"/>
              <a:sym typeface="Rockwell"/>
            </a:endParaRPr>
          </a:p>
        </p:txBody>
      </p:sp>
      <p:sp>
        <p:nvSpPr>
          <p:cNvPr id="670" name="Google Shape;670;p78"/>
          <p:cNvSpPr txBox="1"/>
          <p:nvPr/>
        </p:nvSpPr>
        <p:spPr>
          <a:xfrm>
            <a:off x="0" y="0"/>
            <a:ext cx="3120900" cy="41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u="sng">
                <a:solidFill>
                  <a:schemeClr val="dk2"/>
                </a:solidFill>
                <a:latin typeface="Comfortaa Medium"/>
                <a:ea typeface="Comfortaa Medium"/>
                <a:cs typeface="Comfortaa Medium"/>
                <a:sym typeface="Comfortaa Medium"/>
              </a:rPr>
              <a:t>Tree Compartmentalization</a:t>
            </a:r>
            <a:endParaRPr sz="1600" u="sng">
              <a:solidFill>
                <a:schemeClr val="dk2"/>
              </a:solidFill>
              <a:latin typeface="Comfortaa Medium"/>
              <a:ea typeface="Comfortaa Medium"/>
              <a:cs typeface="Comfortaa Medium"/>
              <a:sym typeface="Comfortaa Medium"/>
            </a:endParaRPr>
          </a:p>
        </p:txBody>
      </p:sp>
      <p:cxnSp>
        <p:nvCxnSpPr>
          <p:cNvPr id="671" name="Google Shape;671;p78"/>
          <p:cNvCxnSpPr/>
          <p:nvPr/>
        </p:nvCxnSpPr>
        <p:spPr>
          <a:xfrm>
            <a:off x="2131850" y="1888200"/>
            <a:ext cx="6900" cy="500700"/>
          </a:xfrm>
          <a:prstGeom prst="straightConnector1">
            <a:avLst/>
          </a:prstGeom>
          <a:noFill/>
          <a:ln cap="flat" cmpd="sng" w="38100">
            <a:solidFill>
              <a:srgbClr val="20124D"/>
            </a:solidFill>
            <a:prstDash val="solid"/>
            <a:round/>
            <a:headEnd len="med" w="med" type="none"/>
            <a:tailEnd len="med" w="med" type="triangle"/>
          </a:ln>
        </p:spPr>
      </p:cxn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676" name="Shape 676"/>
        <p:cNvGrpSpPr/>
        <p:nvPr/>
      </p:nvGrpSpPr>
      <p:grpSpPr>
        <a:xfrm>
          <a:off x="0" y="0"/>
          <a:ext cx="0" cy="0"/>
          <a:chOff x="0" y="0"/>
          <a:chExt cx="0" cy="0"/>
        </a:xfrm>
      </p:grpSpPr>
      <p:sp>
        <p:nvSpPr>
          <p:cNvPr id="677" name="Google Shape;677;p79"/>
          <p:cNvSpPr txBox="1"/>
          <p:nvPr>
            <p:ph type="title"/>
          </p:nvPr>
        </p:nvSpPr>
        <p:spPr>
          <a:xfrm>
            <a:off x="112650" y="603606"/>
            <a:ext cx="4267200" cy="363000"/>
          </a:xfrm>
          <a:prstGeom prst="rect">
            <a:avLst/>
          </a:prstGeom>
          <a:noFill/>
          <a:ln>
            <a:noFill/>
          </a:ln>
        </p:spPr>
        <p:txBody>
          <a:bodyPr anchorCtr="0" anchor="ctr" bIns="228600" lIns="228600" spcFirstLastPara="1" rIns="228600" wrap="square" tIns="228600">
            <a:noAutofit/>
          </a:bodyPr>
          <a:lstStyle/>
          <a:p>
            <a:pPr indent="0" lvl="0" marL="0" rtl="0" algn="ctr">
              <a:lnSpc>
                <a:spcPct val="85000"/>
              </a:lnSpc>
              <a:spcBef>
                <a:spcPts val="0"/>
              </a:spcBef>
              <a:spcAft>
                <a:spcPts val="0"/>
              </a:spcAft>
              <a:buNone/>
            </a:pPr>
            <a:r>
              <a:rPr b="1" lang="en" sz="2400" u="sng">
                <a:solidFill>
                  <a:srgbClr val="3F3F3F"/>
                </a:solidFill>
                <a:latin typeface="Comfortaa"/>
                <a:ea typeface="Comfortaa"/>
                <a:cs typeface="Comfortaa"/>
                <a:sym typeface="Comfortaa"/>
              </a:rPr>
              <a:t>Branch protection zone</a:t>
            </a:r>
            <a:endParaRPr b="1" u="sng">
              <a:solidFill>
                <a:srgbClr val="3F3F3F"/>
              </a:solidFill>
              <a:latin typeface="Comfortaa"/>
              <a:ea typeface="Comfortaa"/>
              <a:cs typeface="Comfortaa"/>
              <a:sym typeface="Comfortaa"/>
            </a:endParaRPr>
          </a:p>
        </p:txBody>
      </p:sp>
      <p:pic>
        <p:nvPicPr>
          <p:cNvPr id="678" name="Google Shape;678;p79"/>
          <p:cNvPicPr preferRelativeResize="0"/>
          <p:nvPr/>
        </p:nvPicPr>
        <p:blipFill rotWithShape="1">
          <a:blip r:embed="rId3">
            <a:alphaModFix/>
          </a:blip>
          <a:srcRect b="0" l="0" r="0" t="0"/>
          <a:stretch/>
        </p:blipFill>
        <p:spPr>
          <a:xfrm>
            <a:off x="4953000" y="170260"/>
            <a:ext cx="2571750" cy="2420540"/>
          </a:xfrm>
          <a:prstGeom prst="rect">
            <a:avLst/>
          </a:prstGeom>
          <a:noFill/>
          <a:ln>
            <a:noFill/>
          </a:ln>
        </p:spPr>
      </p:pic>
      <p:pic>
        <p:nvPicPr>
          <p:cNvPr id="679" name="Google Shape;679;p79"/>
          <p:cNvPicPr preferRelativeResize="0"/>
          <p:nvPr/>
        </p:nvPicPr>
        <p:blipFill rotWithShape="1">
          <a:blip r:embed="rId4">
            <a:alphaModFix/>
          </a:blip>
          <a:srcRect b="0" l="0" r="0" t="0"/>
          <a:stretch/>
        </p:blipFill>
        <p:spPr>
          <a:xfrm>
            <a:off x="4953000" y="2590800"/>
            <a:ext cx="2571750" cy="2306241"/>
          </a:xfrm>
          <a:prstGeom prst="rect">
            <a:avLst/>
          </a:prstGeom>
          <a:noFill/>
          <a:ln>
            <a:noFill/>
          </a:ln>
        </p:spPr>
      </p:pic>
      <p:cxnSp>
        <p:nvCxnSpPr>
          <p:cNvPr id="680" name="Google Shape;680;p79"/>
          <p:cNvCxnSpPr/>
          <p:nvPr/>
        </p:nvCxnSpPr>
        <p:spPr>
          <a:xfrm flipH="1">
            <a:off x="7010400" y="3086100"/>
            <a:ext cx="762000" cy="657300"/>
          </a:xfrm>
          <a:prstGeom prst="straightConnector1">
            <a:avLst/>
          </a:prstGeom>
          <a:noFill/>
          <a:ln cap="flat" cmpd="sng" w="38100">
            <a:solidFill>
              <a:srgbClr val="0FADE8"/>
            </a:solidFill>
            <a:prstDash val="solid"/>
            <a:round/>
            <a:headEnd len="sm" w="sm" type="none"/>
            <a:tailEnd len="med" w="med" type="triangle"/>
          </a:ln>
        </p:spPr>
      </p:cxnSp>
      <p:sp>
        <p:nvSpPr>
          <p:cNvPr id="681" name="Google Shape;681;p79"/>
          <p:cNvSpPr txBox="1"/>
          <p:nvPr/>
        </p:nvSpPr>
        <p:spPr>
          <a:xfrm>
            <a:off x="344350" y="1037625"/>
            <a:ext cx="3882900" cy="3485100"/>
          </a:xfrm>
          <a:prstGeom prst="rect">
            <a:avLst/>
          </a:prstGeom>
          <a:noFill/>
          <a:ln>
            <a:noFill/>
          </a:ln>
        </p:spPr>
        <p:txBody>
          <a:bodyPr anchorCtr="0" anchor="t" bIns="45700" lIns="91425" spcFirstLastPara="1" rIns="91425" wrap="square" tIns="45700">
            <a:noAutofit/>
          </a:bodyPr>
          <a:lstStyle/>
          <a:p>
            <a:pPr indent="-353060" lvl="0" marL="342900" marR="0" rtl="0" algn="l">
              <a:lnSpc>
                <a:spcPct val="95000"/>
              </a:lnSpc>
              <a:spcBef>
                <a:spcPts val="0"/>
              </a:spcBef>
              <a:spcAft>
                <a:spcPts val="0"/>
              </a:spcAft>
              <a:buClr>
                <a:srgbClr val="3F3F3F"/>
              </a:buClr>
              <a:buSzPts val="2800"/>
              <a:buFont typeface="Comfortaa Medium"/>
              <a:buChar char="⮚"/>
            </a:pPr>
            <a:r>
              <a:rPr lang="en" sz="2800">
                <a:solidFill>
                  <a:srgbClr val="3F3F3F"/>
                </a:solidFill>
                <a:latin typeface="Comfortaa Medium"/>
                <a:ea typeface="Comfortaa Medium"/>
                <a:cs typeface="Comfortaa Medium"/>
                <a:sym typeface="Comfortaa Medium"/>
              </a:rPr>
              <a:t>Forms in the base of a branch</a:t>
            </a:r>
            <a:endParaRPr sz="2800">
              <a:solidFill>
                <a:srgbClr val="3F3F3F"/>
              </a:solidFill>
              <a:latin typeface="Comfortaa Medium"/>
              <a:ea typeface="Comfortaa Medium"/>
              <a:cs typeface="Comfortaa Medium"/>
              <a:sym typeface="Comfortaa Medium"/>
            </a:endParaRPr>
          </a:p>
          <a:p>
            <a:pPr indent="-353060" lvl="0" marL="342900" marR="0" rtl="0" algn="l">
              <a:lnSpc>
                <a:spcPct val="95000"/>
              </a:lnSpc>
              <a:spcBef>
                <a:spcPts val="2400"/>
              </a:spcBef>
              <a:spcAft>
                <a:spcPts val="0"/>
              </a:spcAft>
              <a:buClr>
                <a:srgbClr val="3F3F3F"/>
              </a:buClr>
              <a:buSzPts val="2800"/>
              <a:buFont typeface="Noto Sans Symbols"/>
              <a:buChar char="⮚"/>
            </a:pPr>
            <a:r>
              <a:rPr lang="en" sz="2800">
                <a:solidFill>
                  <a:srgbClr val="3F3F3F"/>
                </a:solidFill>
                <a:latin typeface="Comfortaa Medium"/>
                <a:ea typeface="Comfortaa Medium"/>
                <a:cs typeface="Comfortaa Medium"/>
                <a:sym typeface="Comfortaa Medium"/>
              </a:rPr>
              <a:t>Composed of chemicals that resist microorganisms</a:t>
            </a:r>
            <a:endParaRPr sz="2800">
              <a:solidFill>
                <a:srgbClr val="3F3F3F"/>
              </a:solidFill>
              <a:latin typeface="Comfortaa Medium"/>
              <a:ea typeface="Comfortaa Medium"/>
              <a:cs typeface="Comfortaa Medium"/>
              <a:sym typeface="Comfortaa Medium"/>
            </a:endParaRPr>
          </a:p>
          <a:p>
            <a:pPr indent="-59689" lvl="0" marL="171450" marR="0" rtl="0" algn="l">
              <a:lnSpc>
                <a:spcPct val="120000"/>
              </a:lnSpc>
              <a:spcBef>
                <a:spcPts val="750"/>
              </a:spcBef>
              <a:spcAft>
                <a:spcPts val="0"/>
              </a:spcAft>
              <a:buClr>
                <a:schemeClr val="accent1"/>
              </a:buClr>
              <a:buSzPts val="1760"/>
              <a:buFont typeface="Noto Sans Symbols"/>
              <a:buNone/>
            </a:pPr>
            <a:r>
              <a:t/>
            </a:r>
            <a:endParaRPr sz="2000">
              <a:solidFill>
                <a:schemeClr val="dk1"/>
              </a:solidFill>
              <a:latin typeface="Comfortaa Medium"/>
              <a:ea typeface="Comfortaa Medium"/>
              <a:cs typeface="Comfortaa Medium"/>
              <a:sym typeface="Comfortaa Medium"/>
            </a:endParaRPr>
          </a:p>
        </p:txBody>
      </p:sp>
      <p:sp>
        <p:nvSpPr>
          <p:cNvPr id="682" name="Google Shape;682;p79"/>
          <p:cNvSpPr txBox="1"/>
          <p:nvPr/>
        </p:nvSpPr>
        <p:spPr>
          <a:xfrm>
            <a:off x="0" y="0"/>
            <a:ext cx="3120900" cy="41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u="sng">
                <a:solidFill>
                  <a:schemeClr val="dk2"/>
                </a:solidFill>
                <a:latin typeface="Comfortaa Medium"/>
                <a:ea typeface="Comfortaa Medium"/>
                <a:cs typeface="Comfortaa Medium"/>
                <a:sym typeface="Comfortaa Medium"/>
              </a:rPr>
              <a:t>Tree Compartmentalization</a:t>
            </a:r>
            <a:endParaRPr sz="1600" u="sng">
              <a:solidFill>
                <a:schemeClr val="dk2"/>
              </a:solidFill>
              <a:latin typeface="Comfortaa Medium"/>
              <a:ea typeface="Comfortaa Medium"/>
              <a:cs typeface="Comfortaa Medium"/>
              <a:sym typeface="Comfortaa Medium"/>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2CC"/>
        </a:solidFill>
      </p:bgPr>
    </p:bg>
    <p:spTree>
      <p:nvGrpSpPr>
        <p:cNvPr id="687" name="Shape 687"/>
        <p:cNvGrpSpPr/>
        <p:nvPr/>
      </p:nvGrpSpPr>
      <p:grpSpPr>
        <a:xfrm>
          <a:off x="0" y="0"/>
          <a:ext cx="0" cy="0"/>
          <a:chOff x="0" y="0"/>
          <a:chExt cx="0" cy="0"/>
        </a:xfrm>
      </p:grpSpPr>
      <p:sp>
        <p:nvSpPr>
          <p:cNvPr id="688" name="Google Shape;688;p80"/>
          <p:cNvSpPr txBox="1"/>
          <p:nvPr>
            <p:ph idx="4294967295" type="body"/>
          </p:nvPr>
        </p:nvSpPr>
        <p:spPr>
          <a:xfrm>
            <a:off x="303000" y="1106225"/>
            <a:ext cx="4084200" cy="2871900"/>
          </a:xfrm>
          <a:prstGeom prst="rect">
            <a:avLst/>
          </a:prstGeom>
          <a:noFill/>
          <a:ln>
            <a:noFill/>
          </a:ln>
        </p:spPr>
        <p:txBody>
          <a:bodyPr anchorCtr="0" anchor="t" bIns="45700" lIns="91425" spcFirstLastPara="1" rIns="91425" wrap="square" tIns="45700">
            <a:noAutofit/>
          </a:bodyPr>
          <a:lstStyle/>
          <a:p>
            <a:pPr indent="-158750" lvl="0" marL="171450" rtl="0" algn="ctr">
              <a:lnSpc>
                <a:spcPct val="95000"/>
              </a:lnSpc>
              <a:spcBef>
                <a:spcPts val="0"/>
              </a:spcBef>
              <a:spcAft>
                <a:spcPts val="0"/>
              </a:spcAft>
              <a:buClr>
                <a:srgbClr val="3F3F3F"/>
              </a:buClr>
              <a:buSzPts val="2500"/>
              <a:buFont typeface="Comfortaa Medium"/>
              <a:buChar char="⮚"/>
            </a:pPr>
            <a:r>
              <a:rPr lang="en" sz="2500">
                <a:solidFill>
                  <a:srgbClr val="3F3F3F"/>
                </a:solidFill>
                <a:latin typeface="Comfortaa Medium"/>
                <a:ea typeface="Comfortaa Medium"/>
                <a:cs typeface="Comfortaa Medium"/>
                <a:sym typeface="Comfortaa Medium"/>
              </a:rPr>
              <a:t>Branch wood inside the collar may decay, but trunk wood is usually unaffected</a:t>
            </a:r>
            <a:endParaRPr sz="2500">
              <a:solidFill>
                <a:srgbClr val="3F3F3F"/>
              </a:solidFill>
              <a:latin typeface="Comfortaa Medium"/>
              <a:ea typeface="Comfortaa Medium"/>
              <a:cs typeface="Comfortaa Medium"/>
              <a:sym typeface="Comfortaa Medium"/>
            </a:endParaRPr>
          </a:p>
          <a:p>
            <a:pPr indent="0" lvl="0" marL="0" rtl="0" algn="l">
              <a:lnSpc>
                <a:spcPct val="95000"/>
              </a:lnSpc>
              <a:spcBef>
                <a:spcPts val="0"/>
              </a:spcBef>
              <a:spcAft>
                <a:spcPts val="0"/>
              </a:spcAft>
              <a:buNone/>
            </a:pPr>
            <a:r>
              <a:t/>
            </a:r>
            <a:endParaRPr sz="2500">
              <a:solidFill>
                <a:srgbClr val="3F3F3F"/>
              </a:solidFill>
              <a:latin typeface="Comfortaa Medium"/>
              <a:ea typeface="Comfortaa Medium"/>
              <a:cs typeface="Comfortaa Medium"/>
              <a:sym typeface="Comfortaa Medium"/>
            </a:endParaRPr>
          </a:p>
        </p:txBody>
      </p:sp>
      <p:pic>
        <p:nvPicPr>
          <p:cNvPr descr="http://www.treedictionary.com/DICT2003/tree_pruning/branch_pro_zone/hackberry-long-1.jpg" id="689" name="Google Shape;689;p80"/>
          <p:cNvPicPr preferRelativeResize="0"/>
          <p:nvPr>
            <p:ph idx="1" type="body"/>
          </p:nvPr>
        </p:nvPicPr>
        <p:blipFill rotWithShape="1">
          <a:blip r:embed="rId3">
            <a:alphaModFix/>
          </a:blip>
          <a:srcRect b="0" l="0" r="0" t="0"/>
          <a:stretch/>
        </p:blipFill>
        <p:spPr>
          <a:xfrm>
            <a:off x="1704150" y="2702575"/>
            <a:ext cx="5735700" cy="2256000"/>
          </a:xfrm>
          <a:prstGeom prst="rect">
            <a:avLst/>
          </a:prstGeom>
          <a:noFill/>
          <a:ln>
            <a:noFill/>
          </a:ln>
        </p:spPr>
      </p:pic>
      <p:pic>
        <p:nvPicPr>
          <p:cNvPr id="690" name="Google Shape;690;p80"/>
          <p:cNvPicPr preferRelativeResize="0"/>
          <p:nvPr/>
        </p:nvPicPr>
        <p:blipFill rotWithShape="1">
          <a:blip r:embed="rId4">
            <a:alphaModFix/>
          </a:blip>
          <a:srcRect b="0" l="0" r="0" t="0"/>
          <a:stretch/>
        </p:blipFill>
        <p:spPr>
          <a:xfrm>
            <a:off x="5143948" y="220737"/>
            <a:ext cx="2295899" cy="2069608"/>
          </a:xfrm>
          <a:prstGeom prst="rect">
            <a:avLst/>
          </a:prstGeom>
          <a:noFill/>
          <a:ln>
            <a:noFill/>
          </a:ln>
        </p:spPr>
      </p:pic>
      <p:sp>
        <p:nvSpPr>
          <p:cNvPr id="691" name="Google Shape;691;p80"/>
          <p:cNvSpPr txBox="1"/>
          <p:nvPr/>
        </p:nvSpPr>
        <p:spPr>
          <a:xfrm>
            <a:off x="5143949" y="2290350"/>
            <a:ext cx="2295900" cy="4002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 sz="1000">
                <a:solidFill>
                  <a:srgbClr val="3F3F3F"/>
                </a:solidFill>
                <a:latin typeface="Comfortaa"/>
                <a:ea typeface="Comfortaa"/>
                <a:cs typeface="Comfortaa"/>
                <a:sym typeface="Comfortaa"/>
              </a:rPr>
              <a:t>From: Richard C. Murray, The Tree Biology Notebook </a:t>
            </a:r>
            <a:endParaRPr sz="600">
              <a:solidFill>
                <a:srgbClr val="3F3F3F"/>
              </a:solidFill>
              <a:latin typeface="Comfortaa"/>
              <a:ea typeface="Comfortaa"/>
              <a:cs typeface="Comfortaa"/>
              <a:sym typeface="Comfortaa"/>
            </a:endParaRPr>
          </a:p>
        </p:txBody>
      </p:sp>
      <p:sp>
        <p:nvSpPr>
          <p:cNvPr id="692" name="Google Shape;692;p80"/>
          <p:cNvSpPr txBox="1"/>
          <p:nvPr/>
        </p:nvSpPr>
        <p:spPr>
          <a:xfrm>
            <a:off x="0" y="0"/>
            <a:ext cx="3120900" cy="41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u="sng">
                <a:solidFill>
                  <a:schemeClr val="dk2"/>
                </a:solidFill>
                <a:latin typeface="Comfortaa Medium"/>
                <a:ea typeface="Comfortaa Medium"/>
                <a:cs typeface="Comfortaa Medium"/>
                <a:sym typeface="Comfortaa Medium"/>
              </a:rPr>
              <a:t>Tree Compartmentalization</a:t>
            </a:r>
            <a:endParaRPr sz="1600" u="sng">
              <a:solidFill>
                <a:schemeClr val="dk2"/>
              </a:solidFill>
              <a:latin typeface="Comfortaa Medium"/>
              <a:ea typeface="Comfortaa Medium"/>
              <a:cs typeface="Comfortaa Medium"/>
              <a:sym typeface="Comfortaa Medium"/>
            </a:endParaRPr>
          </a:p>
        </p:txBody>
      </p:sp>
      <p:sp>
        <p:nvSpPr>
          <p:cNvPr id="693" name="Google Shape;693;p80"/>
          <p:cNvSpPr txBox="1"/>
          <p:nvPr>
            <p:ph type="title"/>
          </p:nvPr>
        </p:nvSpPr>
        <p:spPr>
          <a:xfrm>
            <a:off x="120050" y="633125"/>
            <a:ext cx="4267200" cy="363000"/>
          </a:xfrm>
          <a:prstGeom prst="rect">
            <a:avLst/>
          </a:prstGeom>
          <a:noFill/>
          <a:ln>
            <a:noFill/>
          </a:ln>
        </p:spPr>
        <p:txBody>
          <a:bodyPr anchorCtr="0" anchor="ctr" bIns="228600" lIns="228600" spcFirstLastPara="1" rIns="228600" wrap="square" tIns="228600">
            <a:noAutofit/>
          </a:bodyPr>
          <a:lstStyle/>
          <a:p>
            <a:pPr indent="0" lvl="0" marL="0" rtl="0" algn="ctr">
              <a:lnSpc>
                <a:spcPct val="85000"/>
              </a:lnSpc>
              <a:spcBef>
                <a:spcPts val="0"/>
              </a:spcBef>
              <a:spcAft>
                <a:spcPts val="0"/>
              </a:spcAft>
              <a:buNone/>
            </a:pPr>
            <a:r>
              <a:rPr b="1" lang="en" sz="2400" u="sng">
                <a:solidFill>
                  <a:srgbClr val="3F3F3F"/>
                </a:solidFill>
                <a:latin typeface="Comfortaa"/>
                <a:ea typeface="Comfortaa"/>
                <a:cs typeface="Comfortaa"/>
                <a:sym typeface="Comfortaa"/>
              </a:rPr>
              <a:t>Branch protection zone</a:t>
            </a:r>
            <a:endParaRPr b="1" u="sng">
              <a:solidFill>
                <a:srgbClr val="3F3F3F"/>
              </a:solidFill>
              <a:latin typeface="Comfortaa"/>
              <a:ea typeface="Comfortaa"/>
              <a:cs typeface="Comfortaa"/>
              <a:sym typeface="Comfortaa"/>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5A6BD"/>
        </a:solidFill>
      </p:bgPr>
    </p:bg>
    <p:spTree>
      <p:nvGrpSpPr>
        <p:cNvPr id="698" name="Shape 698"/>
        <p:cNvGrpSpPr/>
        <p:nvPr/>
      </p:nvGrpSpPr>
      <p:grpSpPr>
        <a:xfrm>
          <a:off x="0" y="0"/>
          <a:ext cx="0" cy="0"/>
          <a:chOff x="0" y="0"/>
          <a:chExt cx="0" cy="0"/>
        </a:xfrm>
      </p:grpSpPr>
      <p:sp>
        <p:nvSpPr>
          <p:cNvPr id="699" name="Google Shape;699;p81"/>
          <p:cNvSpPr/>
          <p:nvPr/>
        </p:nvSpPr>
        <p:spPr>
          <a:xfrm>
            <a:off x="711825" y="957875"/>
            <a:ext cx="7692300" cy="1614000"/>
          </a:xfrm>
          <a:prstGeom prst="flowChartAlternateProcess">
            <a:avLst/>
          </a:prstGeom>
          <a:solidFill>
            <a:srgbClr val="EAD1DC"/>
          </a:solid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00" name="Google Shape;700;p81"/>
          <p:cNvSpPr txBox="1"/>
          <p:nvPr>
            <p:ph type="ctrTitle"/>
          </p:nvPr>
        </p:nvSpPr>
        <p:spPr>
          <a:xfrm>
            <a:off x="311700" y="1148225"/>
            <a:ext cx="8520600" cy="12333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3200"/>
              <a:buFont typeface="Century Gothic"/>
              <a:buNone/>
            </a:pPr>
            <a:r>
              <a:rPr b="1" lang="en">
                <a:latin typeface="Comfortaa"/>
                <a:ea typeface="Comfortaa"/>
                <a:cs typeface="Comfortaa"/>
                <a:sym typeface="Comfortaa"/>
              </a:rPr>
              <a:t>Pruning Cuts</a:t>
            </a:r>
            <a:endParaRPr b="1">
              <a:latin typeface="Comfortaa"/>
              <a:ea typeface="Comfortaa"/>
              <a:cs typeface="Comfortaa"/>
              <a:sym typeface="Comfortaa"/>
            </a:endParaRPr>
          </a:p>
        </p:txBody>
      </p:sp>
      <p:sp>
        <p:nvSpPr>
          <p:cNvPr id="701" name="Google Shape;701;p81"/>
          <p:cNvSpPr txBox="1"/>
          <p:nvPr>
            <p:ph idx="1" type="subTitle"/>
          </p:nvPr>
        </p:nvSpPr>
        <p:spPr>
          <a:xfrm>
            <a:off x="1822567" y="2682567"/>
            <a:ext cx="5470800" cy="768300"/>
          </a:xfrm>
          <a:prstGeom prst="rect">
            <a:avLst/>
          </a:prstGeom>
          <a:noFill/>
          <a:ln>
            <a:noFill/>
          </a:ln>
        </p:spPr>
        <p:txBody>
          <a:bodyPr anchorCtr="0" anchor="ctr" bIns="45700" lIns="91425" spcFirstLastPara="1" rIns="91425" wrap="square" tIns="45700">
            <a:noAutofit/>
          </a:bodyPr>
          <a:lstStyle/>
          <a:p>
            <a:pPr indent="0" lvl="0" marL="0" rtl="0" algn="ctr">
              <a:spcBef>
                <a:spcPts val="1000"/>
              </a:spcBef>
              <a:spcAft>
                <a:spcPts val="0"/>
              </a:spcAft>
              <a:buSzPts val="2072"/>
              <a:buNone/>
            </a:pPr>
            <a:r>
              <a:rPr lang="en" sz="2890">
                <a:solidFill>
                  <a:schemeClr val="accent2"/>
                </a:solidFill>
                <a:latin typeface="Comfortaa SemiBold"/>
                <a:ea typeface="Comfortaa SemiBold"/>
                <a:cs typeface="Comfortaa SemiBold"/>
                <a:sym typeface="Comfortaa SemiBold"/>
              </a:rPr>
              <a:t>Making the Right Cut Matters</a:t>
            </a:r>
            <a:endParaRPr sz="2520">
              <a:solidFill>
                <a:schemeClr val="accent2"/>
              </a:solidFill>
              <a:latin typeface="Comfortaa SemiBold"/>
              <a:ea typeface="Comfortaa SemiBold"/>
              <a:cs typeface="Comfortaa SemiBold"/>
              <a:sym typeface="Comfortaa SemiBold"/>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706" name="Shape 706"/>
        <p:cNvGrpSpPr/>
        <p:nvPr/>
      </p:nvGrpSpPr>
      <p:grpSpPr>
        <a:xfrm>
          <a:off x="0" y="0"/>
          <a:ext cx="0" cy="0"/>
          <a:chOff x="0" y="0"/>
          <a:chExt cx="0" cy="0"/>
        </a:xfrm>
      </p:grpSpPr>
      <p:sp>
        <p:nvSpPr>
          <p:cNvPr id="707" name="Google Shape;707;p82"/>
          <p:cNvSpPr txBox="1"/>
          <p:nvPr>
            <p:ph type="title"/>
          </p:nvPr>
        </p:nvSpPr>
        <p:spPr>
          <a:xfrm>
            <a:off x="800100" y="310496"/>
            <a:ext cx="7543800" cy="10287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3200"/>
              <a:buFont typeface="Century Gothic"/>
              <a:buNone/>
            </a:pPr>
            <a:r>
              <a:rPr b="1" lang="en">
                <a:latin typeface="Comfortaa"/>
                <a:ea typeface="Comfortaa"/>
                <a:cs typeface="Comfortaa"/>
                <a:sym typeface="Comfortaa"/>
              </a:rPr>
              <a:t>Two Main types of Pruning Cuts:</a:t>
            </a:r>
            <a:endParaRPr b="1">
              <a:latin typeface="Comfortaa"/>
              <a:ea typeface="Comfortaa"/>
              <a:cs typeface="Comfortaa"/>
              <a:sym typeface="Comfortaa"/>
            </a:endParaRPr>
          </a:p>
        </p:txBody>
      </p:sp>
      <p:sp>
        <p:nvSpPr>
          <p:cNvPr id="708" name="Google Shape;708;p82"/>
          <p:cNvSpPr txBox="1"/>
          <p:nvPr>
            <p:ph idx="2" type="body"/>
          </p:nvPr>
        </p:nvSpPr>
        <p:spPr>
          <a:xfrm>
            <a:off x="1005900" y="1400967"/>
            <a:ext cx="3566100" cy="482100"/>
          </a:xfrm>
          <a:prstGeom prst="rect">
            <a:avLst/>
          </a:prstGeom>
          <a:noFill/>
          <a:ln>
            <a:noFill/>
          </a:ln>
        </p:spPr>
        <p:txBody>
          <a:bodyPr anchorCtr="0" anchor="t" bIns="45700" lIns="91425" spcFirstLastPara="1" rIns="91425" wrap="square" tIns="45700">
            <a:normAutofit/>
          </a:bodyPr>
          <a:lstStyle/>
          <a:p>
            <a:pPr indent="-412750" lvl="0" marL="342900" rtl="0" algn="ctr">
              <a:spcBef>
                <a:spcPts val="0"/>
              </a:spcBef>
              <a:spcAft>
                <a:spcPts val="0"/>
              </a:spcAft>
              <a:buClr>
                <a:srgbClr val="3F3F3F"/>
              </a:buClr>
              <a:buSzPts val="2540"/>
              <a:buFont typeface="Comfortaa SemiBold"/>
              <a:buChar char="●"/>
            </a:pPr>
            <a:r>
              <a:rPr lang="en" sz="2450">
                <a:solidFill>
                  <a:srgbClr val="3F3F3F"/>
                </a:solidFill>
                <a:latin typeface="Comfortaa SemiBold"/>
                <a:ea typeface="Comfortaa SemiBold"/>
                <a:cs typeface="Comfortaa SemiBold"/>
                <a:sym typeface="Comfortaa SemiBold"/>
              </a:rPr>
              <a:t>Thinning Cut</a:t>
            </a:r>
            <a:endParaRPr sz="2450">
              <a:solidFill>
                <a:srgbClr val="3F3F3F"/>
              </a:solidFill>
              <a:latin typeface="Comfortaa SemiBold"/>
              <a:ea typeface="Comfortaa SemiBold"/>
              <a:cs typeface="Comfortaa SemiBold"/>
              <a:sym typeface="Comfortaa SemiBold"/>
            </a:endParaRPr>
          </a:p>
        </p:txBody>
      </p:sp>
      <p:sp>
        <p:nvSpPr>
          <p:cNvPr id="709" name="Google Shape;709;p82"/>
          <p:cNvSpPr txBox="1"/>
          <p:nvPr/>
        </p:nvSpPr>
        <p:spPr>
          <a:xfrm>
            <a:off x="0" y="0"/>
            <a:ext cx="2193000" cy="48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dk2"/>
                </a:solidFill>
                <a:latin typeface="Comfortaa Medium"/>
                <a:ea typeface="Comfortaa Medium"/>
                <a:cs typeface="Comfortaa Medium"/>
                <a:sym typeface="Comfortaa Medium"/>
              </a:rPr>
              <a:t>Pruning Cuts</a:t>
            </a:r>
            <a:endParaRPr sz="1800" u="sng">
              <a:solidFill>
                <a:schemeClr val="dk2"/>
              </a:solidFill>
              <a:latin typeface="Comfortaa Medium"/>
              <a:ea typeface="Comfortaa Medium"/>
              <a:cs typeface="Comfortaa Medium"/>
              <a:sym typeface="Comfortaa Medium"/>
            </a:endParaRPr>
          </a:p>
        </p:txBody>
      </p:sp>
      <p:pic>
        <p:nvPicPr>
          <p:cNvPr id="710" name="Google Shape;710;p82"/>
          <p:cNvPicPr preferRelativeResize="0"/>
          <p:nvPr/>
        </p:nvPicPr>
        <p:blipFill>
          <a:blip r:embed="rId3">
            <a:alphaModFix/>
          </a:blip>
          <a:stretch>
            <a:fillRect/>
          </a:stretch>
        </p:blipFill>
        <p:spPr>
          <a:xfrm>
            <a:off x="1860138" y="1944850"/>
            <a:ext cx="5423724" cy="305277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715" name="Shape 715"/>
        <p:cNvGrpSpPr/>
        <p:nvPr/>
      </p:nvGrpSpPr>
      <p:grpSpPr>
        <a:xfrm>
          <a:off x="0" y="0"/>
          <a:ext cx="0" cy="0"/>
          <a:chOff x="0" y="0"/>
          <a:chExt cx="0" cy="0"/>
        </a:xfrm>
      </p:grpSpPr>
      <p:sp>
        <p:nvSpPr>
          <p:cNvPr id="716" name="Google Shape;716;p83"/>
          <p:cNvSpPr txBox="1"/>
          <p:nvPr>
            <p:ph type="title"/>
          </p:nvPr>
        </p:nvSpPr>
        <p:spPr>
          <a:xfrm>
            <a:off x="800100" y="310496"/>
            <a:ext cx="7543800" cy="10287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3200"/>
              <a:buFont typeface="Century Gothic"/>
              <a:buNone/>
            </a:pPr>
            <a:r>
              <a:rPr b="1" lang="en">
                <a:latin typeface="Comfortaa"/>
                <a:ea typeface="Comfortaa"/>
                <a:cs typeface="Comfortaa"/>
                <a:sym typeface="Comfortaa"/>
              </a:rPr>
              <a:t>Two Main types of Pruning Cuts:</a:t>
            </a:r>
            <a:endParaRPr b="1">
              <a:latin typeface="Comfortaa"/>
              <a:ea typeface="Comfortaa"/>
              <a:cs typeface="Comfortaa"/>
              <a:sym typeface="Comfortaa"/>
            </a:endParaRPr>
          </a:p>
        </p:txBody>
      </p:sp>
      <p:sp>
        <p:nvSpPr>
          <p:cNvPr id="717" name="Google Shape;717;p83"/>
          <p:cNvSpPr txBox="1"/>
          <p:nvPr>
            <p:ph idx="1" type="body"/>
          </p:nvPr>
        </p:nvSpPr>
        <p:spPr>
          <a:xfrm>
            <a:off x="4572000" y="1400967"/>
            <a:ext cx="3566100" cy="482100"/>
          </a:xfrm>
          <a:prstGeom prst="rect">
            <a:avLst/>
          </a:prstGeom>
          <a:noFill/>
          <a:ln>
            <a:noFill/>
          </a:ln>
        </p:spPr>
        <p:txBody>
          <a:bodyPr anchorCtr="0" anchor="t" bIns="45700" lIns="91425" spcFirstLastPara="1" rIns="91425" wrap="square" tIns="45700">
            <a:normAutofit/>
          </a:bodyPr>
          <a:lstStyle/>
          <a:p>
            <a:pPr indent="-412750" lvl="0" marL="342900" rtl="0" algn="ctr">
              <a:spcBef>
                <a:spcPts val="0"/>
              </a:spcBef>
              <a:spcAft>
                <a:spcPts val="0"/>
              </a:spcAft>
              <a:buClr>
                <a:srgbClr val="3F3F3F"/>
              </a:buClr>
              <a:buSzPts val="2540"/>
              <a:buFont typeface="Comfortaa SemiBold"/>
              <a:buChar char="●"/>
            </a:pPr>
            <a:r>
              <a:rPr lang="en" sz="2450">
                <a:solidFill>
                  <a:srgbClr val="3F3F3F"/>
                </a:solidFill>
                <a:latin typeface="Comfortaa SemiBold"/>
                <a:ea typeface="Comfortaa SemiBold"/>
                <a:cs typeface="Comfortaa SemiBold"/>
                <a:sym typeface="Comfortaa SemiBold"/>
              </a:rPr>
              <a:t>Heading Cut</a:t>
            </a:r>
            <a:endParaRPr sz="2450">
              <a:solidFill>
                <a:srgbClr val="3F3F3F"/>
              </a:solidFill>
              <a:latin typeface="Comfortaa SemiBold"/>
              <a:ea typeface="Comfortaa SemiBold"/>
              <a:cs typeface="Comfortaa SemiBold"/>
              <a:sym typeface="Comfortaa SemiBold"/>
            </a:endParaRPr>
          </a:p>
        </p:txBody>
      </p:sp>
      <p:sp>
        <p:nvSpPr>
          <p:cNvPr id="718" name="Google Shape;718;p83"/>
          <p:cNvSpPr txBox="1"/>
          <p:nvPr>
            <p:ph idx="2" type="body"/>
          </p:nvPr>
        </p:nvSpPr>
        <p:spPr>
          <a:xfrm>
            <a:off x="1005900" y="1400967"/>
            <a:ext cx="3566100" cy="482100"/>
          </a:xfrm>
          <a:prstGeom prst="rect">
            <a:avLst/>
          </a:prstGeom>
          <a:noFill/>
          <a:ln>
            <a:noFill/>
          </a:ln>
        </p:spPr>
        <p:txBody>
          <a:bodyPr anchorCtr="0" anchor="t" bIns="45700" lIns="91425" spcFirstLastPara="1" rIns="91425" wrap="square" tIns="45700">
            <a:normAutofit/>
          </a:bodyPr>
          <a:lstStyle/>
          <a:p>
            <a:pPr indent="-412750" lvl="0" marL="342900" rtl="0" algn="ctr">
              <a:spcBef>
                <a:spcPts val="0"/>
              </a:spcBef>
              <a:spcAft>
                <a:spcPts val="0"/>
              </a:spcAft>
              <a:buClr>
                <a:srgbClr val="3F3F3F"/>
              </a:buClr>
              <a:buSzPts val="2540"/>
              <a:buFont typeface="Comfortaa SemiBold"/>
              <a:buChar char="●"/>
            </a:pPr>
            <a:r>
              <a:rPr lang="en" sz="2450">
                <a:solidFill>
                  <a:srgbClr val="3F3F3F"/>
                </a:solidFill>
                <a:latin typeface="Comfortaa SemiBold"/>
                <a:ea typeface="Comfortaa SemiBold"/>
                <a:cs typeface="Comfortaa SemiBold"/>
                <a:sym typeface="Comfortaa SemiBold"/>
              </a:rPr>
              <a:t>Thinning Cut</a:t>
            </a:r>
            <a:endParaRPr sz="2450">
              <a:solidFill>
                <a:srgbClr val="3F3F3F"/>
              </a:solidFill>
              <a:latin typeface="Comfortaa SemiBold"/>
              <a:ea typeface="Comfortaa SemiBold"/>
              <a:cs typeface="Comfortaa SemiBold"/>
              <a:sym typeface="Comfortaa SemiBold"/>
            </a:endParaRPr>
          </a:p>
        </p:txBody>
      </p:sp>
      <p:sp>
        <p:nvSpPr>
          <p:cNvPr id="719" name="Google Shape;719;p83"/>
          <p:cNvSpPr txBox="1"/>
          <p:nvPr/>
        </p:nvSpPr>
        <p:spPr>
          <a:xfrm>
            <a:off x="0" y="0"/>
            <a:ext cx="2193000" cy="48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dk2"/>
                </a:solidFill>
                <a:latin typeface="Comfortaa Medium"/>
                <a:ea typeface="Comfortaa Medium"/>
                <a:cs typeface="Comfortaa Medium"/>
                <a:sym typeface="Comfortaa Medium"/>
              </a:rPr>
              <a:t>Pruning Cuts</a:t>
            </a:r>
            <a:endParaRPr sz="1800" u="sng">
              <a:solidFill>
                <a:schemeClr val="dk2"/>
              </a:solidFill>
              <a:latin typeface="Comfortaa Medium"/>
              <a:ea typeface="Comfortaa Medium"/>
              <a:cs typeface="Comfortaa Medium"/>
              <a:sym typeface="Comfortaa Medium"/>
            </a:endParaRPr>
          </a:p>
        </p:txBody>
      </p:sp>
      <p:pic>
        <p:nvPicPr>
          <p:cNvPr id="720" name="Google Shape;720;p83"/>
          <p:cNvPicPr preferRelativeResize="0"/>
          <p:nvPr/>
        </p:nvPicPr>
        <p:blipFill>
          <a:blip r:embed="rId3">
            <a:alphaModFix/>
          </a:blip>
          <a:stretch>
            <a:fillRect/>
          </a:stretch>
        </p:blipFill>
        <p:spPr>
          <a:xfrm>
            <a:off x="1860138" y="1944850"/>
            <a:ext cx="5423724" cy="3052775"/>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725" name="Shape 725"/>
        <p:cNvGrpSpPr/>
        <p:nvPr/>
      </p:nvGrpSpPr>
      <p:grpSpPr>
        <a:xfrm>
          <a:off x="0" y="0"/>
          <a:ext cx="0" cy="0"/>
          <a:chOff x="0" y="0"/>
          <a:chExt cx="0" cy="0"/>
        </a:xfrm>
      </p:grpSpPr>
      <p:sp>
        <p:nvSpPr>
          <p:cNvPr id="726" name="Google Shape;726;p84"/>
          <p:cNvSpPr txBox="1"/>
          <p:nvPr>
            <p:ph type="title"/>
          </p:nvPr>
        </p:nvSpPr>
        <p:spPr>
          <a:xfrm>
            <a:off x="800100" y="326900"/>
            <a:ext cx="7543800" cy="7125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3200"/>
              <a:buFont typeface="Century Gothic"/>
              <a:buNone/>
            </a:pPr>
            <a:r>
              <a:rPr b="1" lang="en">
                <a:latin typeface="Comfortaa"/>
                <a:ea typeface="Comfortaa"/>
                <a:cs typeface="Comfortaa"/>
                <a:sym typeface="Comfortaa"/>
              </a:rPr>
              <a:t>Heading Cuts:</a:t>
            </a:r>
            <a:endParaRPr b="1">
              <a:latin typeface="Comfortaa"/>
              <a:ea typeface="Comfortaa"/>
              <a:cs typeface="Comfortaa"/>
              <a:sym typeface="Comfortaa"/>
            </a:endParaRPr>
          </a:p>
        </p:txBody>
      </p:sp>
      <p:sp>
        <p:nvSpPr>
          <p:cNvPr id="727" name="Google Shape;727;p84"/>
          <p:cNvSpPr txBox="1"/>
          <p:nvPr>
            <p:ph idx="1" type="body"/>
          </p:nvPr>
        </p:nvSpPr>
        <p:spPr>
          <a:xfrm>
            <a:off x="501250" y="968100"/>
            <a:ext cx="8229600" cy="2746500"/>
          </a:xfrm>
          <a:prstGeom prst="rect">
            <a:avLst/>
          </a:prstGeom>
          <a:noFill/>
          <a:ln>
            <a:noFill/>
          </a:ln>
        </p:spPr>
        <p:txBody>
          <a:bodyPr anchorCtr="0" anchor="t" bIns="45700" lIns="91425" spcFirstLastPara="1" rIns="91425" wrap="square" tIns="45700">
            <a:normAutofit/>
          </a:bodyPr>
          <a:lstStyle/>
          <a:p>
            <a:pPr indent="-381000" lvl="0" marL="342900" rtl="0" algn="ctr">
              <a:spcBef>
                <a:spcPts val="0"/>
              </a:spcBef>
              <a:spcAft>
                <a:spcPts val="0"/>
              </a:spcAft>
              <a:buClr>
                <a:srgbClr val="3F3F3F"/>
              </a:buClr>
              <a:buSzPts val="2040"/>
              <a:buFont typeface="Comfortaa SemiBold"/>
              <a:buChar char="●"/>
            </a:pPr>
            <a:r>
              <a:rPr lang="en" sz="1950">
                <a:solidFill>
                  <a:srgbClr val="3F3F3F"/>
                </a:solidFill>
                <a:latin typeface="Comfortaa SemiBold"/>
                <a:ea typeface="Comfortaa SemiBold"/>
                <a:cs typeface="Comfortaa SemiBold"/>
                <a:sym typeface="Comfortaa SemiBold"/>
              </a:rPr>
              <a:t>Growth effect is localized to specific stem</a:t>
            </a:r>
            <a:endParaRPr sz="1950">
              <a:solidFill>
                <a:srgbClr val="3F3F3F"/>
              </a:solidFill>
              <a:latin typeface="Comfortaa SemiBold"/>
              <a:ea typeface="Comfortaa SemiBold"/>
              <a:cs typeface="Comfortaa SemiBold"/>
              <a:sym typeface="Comfortaa SemiBold"/>
            </a:endParaRPr>
          </a:p>
          <a:p>
            <a:pPr indent="0" lvl="0" marL="137156" rtl="0" algn="ctr">
              <a:spcBef>
                <a:spcPts val="1000"/>
              </a:spcBef>
              <a:spcAft>
                <a:spcPts val="0"/>
              </a:spcAft>
              <a:buNone/>
            </a:pPr>
            <a:r>
              <a:t/>
            </a:r>
            <a:endParaRPr sz="1950">
              <a:solidFill>
                <a:srgbClr val="3F3F3F"/>
              </a:solidFill>
              <a:latin typeface="Comfortaa SemiBold"/>
              <a:ea typeface="Comfortaa SemiBold"/>
              <a:cs typeface="Comfortaa SemiBold"/>
              <a:sym typeface="Comfortaa SemiBold"/>
            </a:endParaRPr>
          </a:p>
        </p:txBody>
      </p:sp>
      <p:pic>
        <p:nvPicPr>
          <p:cNvPr descr="Pruning: The Basics - The Almond Doctor" id="728" name="Google Shape;728;p84"/>
          <p:cNvPicPr preferRelativeResize="0"/>
          <p:nvPr/>
        </p:nvPicPr>
        <p:blipFill rotWithShape="1">
          <a:blip r:embed="rId3">
            <a:alphaModFix/>
          </a:blip>
          <a:srcRect b="0" l="0" r="0" t="0"/>
          <a:stretch/>
        </p:blipFill>
        <p:spPr>
          <a:xfrm>
            <a:off x="446425" y="2963425"/>
            <a:ext cx="2290100" cy="2055400"/>
          </a:xfrm>
          <a:prstGeom prst="rect">
            <a:avLst/>
          </a:prstGeom>
          <a:noFill/>
          <a:ln>
            <a:noFill/>
          </a:ln>
        </p:spPr>
      </p:pic>
      <p:sp>
        <p:nvSpPr>
          <p:cNvPr id="729" name="Google Shape;729;p84"/>
          <p:cNvSpPr txBox="1"/>
          <p:nvPr/>
        </p:nvSpPr>
        <p:spPr>
          <a:xfrm>
            <a:off x="0" y="0"/>
            <a:ext cx="2193000" cy="48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dk2"/>
                </a:solidFill>
                <a:latin typeface="Comfortaa Medium"/>
                <a:ea typeface="Comfortaa Medium"/>
                <a:cs typeface="Comfortaa Medium"/>
                <a:sym typeface="Comfortaa Medium"/>
              </a:rPr>
              <a:t>Pruning Cuts</a:t>
            </a:r>
            <a:endParaRPr sz="1800" u="sng">
              <a:solidFill>
                <a:schemeClr val="dk2"/>
              </a:solidFill>
              <a:latin typeface="Comfortaa Medium"/>
              <a:ea typeface="Comfortaa Medium"/>
              <a:cs typeface="Comfortaa Medium"/>
              <a:sym typeface="Comfortaa Medium"/>
            </a:endParaRPr>
          </a:p>
        </p:txBody>
      </p:sp>
      <p:pic>
        <p:nvPicPr>
          <p:cNvPr id="730" name="Google Shape;730;p84"/>
          <p:cNvPicPr preferRelativeResize="0"/>
          <p:nvPr/>
        </p:nvPicPr>
        <p:blipFill>
          <a:blip r:embed="rId4">
            <a:alphaModFix/>
          </a:blip>
          <a:stretch>
            <a:fillRect/>
          </a:stretch>
        </p:blipFill>
        <p:spPr>
          <a:xfrm>
            <a:off x="2868400" y="2963425"/>
            <a:ext cx="6062000" cy="20554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735" name="Shape 735"/>
        <p:cNvGrpSpPr/>
        <p:nvPr/>
      </p:nvGrpSpPr>
      <p:grpSpPr>
        <a:xfrm>
          <a:off x="0" y="0"/>
          <a:ext cx="0" cy="0"/>
          <a:chOff x="0" y="0"/>
          <a:chExt cx="0" cy="0"/>
        </a:xfrm>
      </p:grpSpPr>
      <p:sp>
        <p:nvSpPr>
          <p:cNvPr id="736" name="Google Shape;736;p85"/>
          <p:cNvSpPr txBox="1"/>
          <p:nvPr>
            <p:ph type="title"/>
          </p:nvPr>
        </p:nvSpPr>
        <p:spPr>
          <a:xfrm>
            <a:off x="800100" y="326900"/>
            <a:ext cx="7543800" cy="7125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3200"/>
              <a:buFont typeface="Century Gothic"/>
              <a:buNone/>
            </a:pPr>
            <a:r>
              <a:rPr b="1" lang="en">
                <a:latin typeface="Comfortaa"/>
                <a:ea typeface="Comfortaa"/>
                <a:cs typeface="Comfortaa"/>
                <a:sym typeface="Comfortaa"/>
              </a:rPr>
              <a:t>Heading Cuts:</a:t>
            </a:r>
            <a:endParaRPr b="1">
              <a:latin typeface="Comfortaa"/>
              <a:ea typeface="Comfortaa"/>
              <a:cs typeface="Comfortaa"/>
              <a:sym typeface="Comfortaa"/>
            </a:endParaRPr>
          </a:p>
        </p:txBody>
      </p:sp>
      <p:sp>
        <p:nvSpPr>
          <p:cNvPr id="737" name="Google Shape;737;p85"/>
          <p:cNvSpPr txBox="1"/>
          <p:nvPr>
            <p:ph idx="1" type="body"/>
          </p:nvPr>
        </p:nvSpPr>
        <p:spPr>
          <a:xfrm>
            <a:off x="501250" y="968100"/>
            <a:ext cx="8229600" cy="2746500"/>
          </a:xfrm>
          <a:prstGeom prst="rect">
            <a:avLst/>
          </a:prstGeom>
          <a:noFill/>
          <a:ln>
            <a:noFill/>
          </a:ln>
        </p:spPr>
        <p:txBody>
          <a:bodyPr anchorCtr="0" anchor="t" bIns="45700" lIns="91425" spcFirstLastPara="1" rIns="91425" wrap="square" tIns="45700">
            <a:normAutofit/>
          </a:bodyPr>
          <a:lstStyle/>
          <a:p>
            <a:pPr indent="-381000" lvl="0" marL="342900" rtl="0" algn="ctr">
              <a:spcBef>
                <a:spcPts val="0"/>
              </a:spcBef>
              <a:spcAft>
                <a:spcPts val="0"/>
              </a:spcAft>
              <a:buClr>
                <a:srgbClr val="3F3F3F"/>
              </a:buClr>
              <a:buSzPts val="2040"/>
              <a:buFont typeface="Comfortaa SemiBold"/>
              <a:buChar char="●"/>
            </a:pPr>
            <a:r>
              <a:rPr lang="en" sz="1950">
                <a:solidFill>
                  <a:srgbClr val="3F3F3F"/>
                </a:solidFill>
                <a:latin typeface="Comfortaa SemiBold"/>
                <a:ea typeface="Comfortaa SemiBold"/>
                <a:cs typeface="Comfortaa SemiBold"/>
                <a:sym typeface="Comfortaa SemiBold"/>
              </a:rPr>
              <a:t>Growth effect is localized to specific stem</a:t>
            </a:r>
            <a:endParaRPr sz="1950">
              <a:solidFill>
                <a:srgbClr val="3F3F3F"/>
              </a:solidFill>
              <a:latin typeface="Comfortaa SemiBold"/>
              <a:ea typeface="Comfortaa SemiBold"/>
              <a:cs typeface="Comfortaa SemiBold"/>
              <a:sym typeface="Comfortaa SemiBold"/>
            </a:endParaRPr>
          </a:p>
          <a:p>
            <a:pPr indent="-381000" lvl="0" marL="342900" rtl="0" algn="ctr">
              <a:spcBef>
                <a:spcPts val="1000"/>
              </a:spcBef>
              <a:spcAft>
                <a:spcPts val="0"/>
              </a:spcAft>
              <a:buClr>
                <a:srgbClr val="3F3F3F"/>
              </a:buClr>
              <a:buSzPts val="2040"/>
              <a:buFont typeface="Comfortaa SemiBold"/>
              <a:buChar char="●"/>
            </a:pPr>
            <a:r>
              <a:rPr lang="en" sz="1950">
                <a:solidFill>
                  <a:srgbClr val="3F3F3F"/>
                </a:solidFill>
                <a:latin typeface="Comfortaa SemiBold"/>
                <a:ea typeface="Comfortaa SemiBold"/>
                <a:cs typeface="Comfortaa SemiBold"/>
                <a:sym typeface="Comfortaa SemiBold"/>
              </a:rPr>
              <a:t>Forces lateral buds to grow (most plants)</a:t>
            </a:r>
            <a:endParaRPr sz="1950">
              <a:solidFill>
                <a:srgbClr val="3F3F3F"/>
              </a:solidFill>
              <a:latin typeface="Comfortaa SemiBold"/>
              <a:ea typeface="Comfortaa SemiBold"/>
              <a:cs typeface="Comfortaa SemiBold"/>
              <a:sym typeface="Comfortaa SemiBold"/>
            </a:endParaRPr>
          </a:p>
          <a:p>
            <a:pPr indent="0" lvl="0" marL="137156" rtl="0" algn="ctr">
              <a:spcBef>
                <a:spcPts val="1000"/>
              </a:spcBef>
              <a:spcAft>
                <a:spcPts val="0"/>
              </a:spcAft>
              <a:buNone/>
            </a:pPr>
            <a:r>
              <a:t/>
            </a:r>
            <a:endParaRPr sz="1950">
              <a:solidFill>
                <a:srgbClr val="3F3F3F"/>
              </a:solidFill>
              <a:latin typeface="Comfortaa SemiBold"/>
              <a:ea typeface="Comfortaa SemiBold"/>
              <a:cs typeface="Comfortaa SemiBold"/>
              <a:sym typeface="Comfortaa SemiBold"/>
            </a:endParaRPr>
          </a:p>
        </p:txBody>
      </p:sp>
      <p:pic>
        <p:nvPicPr>
          <p:cNvPr descr="Pruning: The Basics - The Almond Doctor" id="738" name="Google Shape;738;p85"/>
          <p:cNvPicPr preferRelativeResize="0"/>
          <p:nvPr/>
        </p:nvPicPr>
        <p:blipFill rotWithShape="1">
          <a:blip r:embed="rId3">
            <a:alphaModFix/>
          </a:blip>
          <a:srcRect b="0" l="0" r="0" t="0"/>
          <a:stretch/>
        </p:blipFill>
        <p:spPr>
          <a:xfrm>
            <a:off x="446425" y="2963425"/>
            <a:ext cx="2290100" cy="2055400"/>
          </a:xfrm>
          <a:prstGeom prst="rect">
            <a:avLst/>
          </a:prstGeom>
          <a:noFill/>
          <a:ln>
            <a:noFill/>
          </a:ln>
        </p:spPr>
      </p:pic>
      <p:sp>
        <p:nvSpPr>
          <p:cNvPr id="739" name="Google Shape;739;p85"/>
          <p:cNvSpPr txBox="1"/>
          <p:nvPr/>
        </p:nvSpPr>
        <p:spPr>
          <a:xfrm>
            <a:off x="0" y="0"/>
            <a:ext cx="2193000" cy="48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dk2"/>
                </a:solidFill>
                <a:latin typeface="Comfortaa Medium"/>
                <a:ea typeface="Comfortaa Medium"/>
                <a:cs typeface="Comfortaa Medium"/>
                <a:sym typeface="Comfortaa Medium"/>
              </a:rPr>
              <a:t>Pruning Cuts</a:t>
            </a:r>
            <a:endParaRPr sz="1800" u="sng">
              <a:solidFill>
                <a:schemeClr val="dk2"/>
              </a:solidFill>
              <a:latin typeface="Comfortaa Medium"/>
              <a:ea typeface="Comfortaa Medium"/>
              <a:cs typeface="Comfortaa Medium"/>
              <a:sym typeface="Comfortaa Medium"/>
            </a:endParaRPr>
          </a:p>
        </p:txBody>
      </p:sp>
      <p:pic>
        <p:nvPicPr>
          <p:cNvPr id="740" name="Google Shape;740;p85"/>
          <p:cNvPicPr preferRelativeResize="0"/>
          <p:nvPr/>
        </p:nvPicPr>
        <p:blipFill>
          <a:blip r:embed="rId4">
            <a:alphaModFix/>
          </a:blip>
          <a:stretch>
            <a:fillRect/>
          </a:stretch>
        </p:blipFill>
        <p:spPr>
          <a:xfrm>
            <a:off x="2868400" y="2963425"/>
            <a:ext cx="6062000" cy="20554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745" name="Shape 745"/>
        <p:cNvGrpSpPr/>
        <p:nvPr/>
      </p:nvGrpSpPr>
      <p:grpSpPr>
        <a:xfrm>
          <a:off x="0" y="0"/>
          <a:ext cx="0" cy="0"/>
          <a:chOff x="0" y="0"/>
          <a:chExt cx="0" cy="0"/>
        </a:xfrm>
      </p:grpSpPr>
      <p:sp>
        <p:nvSpPr>
          <p:cNvPr id="746" name="Google Shape;746;p86"/>
          <p:cNvSpPr txBox="1"/>
          <p:nvPr>
            <p:ph type="title"/>
          </p:nvPr>
        </p:nvSpPr>
        <p:spPr>
          <a:xfrm>
            <a:off x="800100" y="326900"/>
            <a:ext cx="7543800" cy="7125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3200"/>
              <a:buFont typeface="Century Gothic"/>
              <a:buNone/>
            </a:pPr>
            <a:r>
              <a:rPr b="1" lang="en">
                <a:latin typeface="Comfortaa"/>
                <a:ea typeface="Comfortaa"/>
                <a:cs typeface="Comfortaa"/>
                <a:sym typeface="Comfortaa"/>
              </a:rPr>
              <a:t>Heading Cuts:</a:t>
            </a:r>
            <a:endParaRPr b="1">
              <a:latin typeface="Comfortaa"/>
              <a:ea typeface="Comfortaa"/>
              <a:cs typeface="Comfortaa"/>
              <a:sym typeface="Comfortaa"/>
            </a:endParaRPr>
          </a:p>
        </p:txBody>
      </p:sp>
      <p:sp>
        <p:nvSpPr>
          <p:cNvPr id="747" name="Google Shape;747;p86"/>
          <p:cNvSpPr txBox="1"/>
          <p:nvPr>
            <p:ph idx="1" type="body"/>
          </p:nvPr>
        </p:nvSpPr>
        <p:spPr>
          <a:xfrm>
            <a:off x="501250" y="968100"/>
            <a:ext cx="8229600" cy="2746500"/>
          </a:xfrm>
          <a:prstGeom prst="rect">
            <a:avLst/>
          </a:prstGeom>
          <a:noFill/>
          <a:ln>
            <a:noFill/>
          </a:ln>
        </p:spPr>
        <p:txBody>
          <a:bodyPr anchorCtr="0" anchor="t" bIns="45700" lIns="91425" spcFirstLastPara="1" rIns="91425" wrap="square" tIns="45700">
            <a:normAutofit/>
          </a:bodyPr>
          <a:lstStyle/>
          <a:p>
            <a:pPr indent="-381000" lvl="0" marL="342900" rtl="0" algn="ctr">
              <a:spcBef>
                <a:spcPts val="0"/>
              </a:spcBef>
              <a:spcAft>
                <a:spcPts val="0"/>
              </a:spcAft>
              <a:buClr>
                <a:srgbClr val="3F3F3F"/>
              </a:buClr>
              <a:buSzPts val="2040"/>
              <a:buFont typeface="Comfortaa SemiBold"/>
              <a:buChar char="●"/>
            </a:pPr>
            <a:r>
              <a:rPr lang="en" sz="1950">
                <a:solidFill>
                  <a:srgbClr val="3F3F3F"/>
                </a:solidFill>
                <a:latin typeface="Comfortaa SemiBold"/>
                <a:ea typeface="Comfortaa SemiBold"/>
                <a:cs typeface="Comfortaa SemiBold"/>
                <a:sym typeface="Comfortaa SemiBold"/>
              </a:rPr>
              <a:t>Growth effect is localized to specific stem</a:t>
            </a:r>
            <a:endParaRPr sz="1950">
              <a:solidFill>
                <a:srgbClr val="3F3F3F"/>
              </a:solidFill>
              <a:latin typeface="Comfortaa SemiBold"/>
              <a:ea typeface="Comfortaa SemiBold"/>
              <a:cs typeface="Comfortaa SemiBold"/>
              <a:sym typeface="Comfortaa SemiBold"/>
            </a:endParaRPr>
          </a:p>
          <a:p>
            <a:pPr indent="-381000" lvl="0" marL="342900" rtl="0" algn="ctr">
              <a:spcBef>
                <a:spcPts val="1000"/>
              </a:spcBef>
              <a:spcAft>
                <a:spcPts val="0"/>
              </a:spcAft>
              <a:buClr>
                <a:srgbClr val="3F3F3F"/>
              </a:buClr>
              <a:buSzPts val="2040"/>
              <a:buFont typeface="Comfortaa SemiBold"/>
              <a:buChar char="●"/>
            </a:pPr>
            <a:r>
              <a:rPr lang="en" sz="1950">
                <a:solidFill>
                  <a:srgbClr val="3F3F3F"/>
                </a:solidFill>
                <a:latin typeface="Comfortaa SemiBold"/>
                <a:ea typeface="Comfortaa SemiBold"/>
                <a:cs typeface="Comfortaa SemiBold"/>
                <a:sym typeface="Comfortaa SemiBold"/>
              </a:rPr>
              <a:t>Forces lateral buds to grow (most plants)</a:t>
            </a:r>
            <a:endParaRPr sz="1950">
              <a:solidFill>
                <a:srgbClr val="3F3F3F"/>
              </a:solidFill>
              <a:latin typeface="Comfortaa SemiBold"/>
              <a:ea typeface="Comfortaa SemiBold"/>
              <a:cs typeface="Comfortaa SemiBold"/>
              <a:sym typeface="Comfortaa SemiBold"/>
            </a:endParaRPr>
          </a:p>
          <a:p>
            <a:pPr indent="-381000" lvl="0" marL="342900" rtl="0" algn="ctr">
              <a:spcBef>
                <a:spcPts val="1000"/>
              </a:spcBef>
              <a:spcAft>
                <a:spcPts val="0"/>
              </a:spcAft>
              <a:buClr>
                <a:srgbClr val="3F3F3F"/>
              </a:buClr>
              <a:buSzPts val="2040"/>
              <a:buFont typeface="Comfortaa SemiBold"/>
              <a:buChar char="●"/>
            </a:pPr>
            <a:r>
              <a:rPr lang="en" sz="1950">
                <a:solidFill>
                  <a:srgbClr val="3F3F3F"/>
                </a:solidFill>
                <a:latin typeface="Comfortaa SemiBold"/>
                <a:ea typeface="Comfortaa SemiBold"/>
                <a:cs typeface="Comfortaa SemiBold"/>
                <a:sym typeface="Comfortaa SemiBold"/>
              </a:rPr>
              <a:t>Lush, vigorous growth results BUT new stems may be weakly attached</a:t>
            </a:r>
            <a:endParaRPr sz="1950">
              <a:solidFill>
                <a:srgbClr val="3F3F3F"/>
              </a:solidFill>
              <a:latin typeface="Comfortaa SemiBold"/>
              <a:ea typeface="Comfortaa SemiBold"/>
              <a:cs typeface="Comfortaa SemiBold"/>
              <a:sym typeface="Comfortaa SemiBold"/>
            </a:endParaRPr>
          </a:p>
          <a:p>
            <a:pPr indent="0" lvl="0" marL="137156" rtl="0" algn="ctr">
              <a:spcBef>
                <a:spcPts val="1000"/>
              </a:spcBef>
              <a:spcAft>
                <a:spcPts val="0"/>
              </a:spcAft>
              <a:buNone/>
            </a:pPr>
            <a:r>
              <a:t/>
            </a:r>
            <a:endParaRPr sz="1950">
              <a:solidFill>
                <a:srgbClr val="3F3F3F"/>
              </a:solidFill>
              <a:latin typeface="Comfortaa SemiBold"/>
              <a:ea typeface="Comfortaa SemiBold"/>
              <a:cs typeface="Comfortaa SemiBold"/>
              <a:sym typeface="Comfortaa SemiBold"/>
            </a:endParaRPr>
          </a:p>
        </p:txBody>
      </p:sp>
      <p:pic>
        <p:nvPicPr>
          <p:cNvPr descr="Pruning: The Basics - The Almond Doctor" id="748" name="Google Shape;748;p86"/>
          <p:cNvPicPr preferRelativeResize="0"/>
          <p:nvPr/>
        </p:nvPicPr>
        <p:blipFill rotWithShape="1">
          <a:blip r:embed="rId3">
            <a:alphaModFix/>
          </a:blip>
          <a:srcRect b="0" l="0" r="0" t="0"/>
          <a:stretch/>
        </p:blipFill>
        <p:spPr>
          <a:xfrm>
            <a:off x="446425" y="2963425"/>
            <a:ext cx="2290100" cy="2055400"/>
          </a:xfrm>
          <a:prstGeom prst="rect">
            <a:avLst/>
          </a:prstGeom>
          <a:noFill/>
          <a:ln>
            <a:noFill/>
          </a:ln>
        </p:spPr>
      </p:pic>
      <p:sp>
        <p:nvSpPr>
          <p:cNvPr id="749" name="Google Shape;749;p86"/>
          <p:cNvSpPr txBox="1"/>
          <p:nvPr/>
        </p:nvSpPr>
        <p:spPr>
          <a:xfrm>
            <a:off x="0" y="0"/>
            <a:ext cx="2193000" cy="48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dk2"/>
                </a:solidFill>
                <a:latin typeface="Comfortaa Medium"/>
                <a:ea typeface="Comfortaa Medium"/>
                <a:cs typeface="Comfortaa Medium"/>
                <a:sym typeface="Comfortaa Medium"/>
              </a:rPr>
              <a:t>Pruning Cuts</a:t>
            </a:r>
            <a:endParaRPr sz="1800" u="sng">
              <a:solidFill>
                <a:schemeClr val="dk2"/>
              </a:solidFill>
              <a:latin typeface="Comfortaa Medium"/>
              <a:ea typeface="Comfortaa Medium"/>
              <a:cs typeface="Comfortaa Medium"/>
              <a:sym typeface="Comfortaa Medium"/>
            </a:endParaRPr>
          </a:p>
        </p:txBody>
      </p:sp>
      <p:pic>
        <p:nvPicPr>
          <p:cNvPr id="750" name="Google Shape;750;p86"/>
          <p:cNvPicPr preferRelativeResize="0"/>
          <p:nvPr/>
        </p:nvPicPr>
        <p:blipFill>
          <a:blip r:embed="rId4">
            <a:alphaModFix/>
          </a:blip>
          <a:stretch>
            <a:fillRect/>
          </a:stretch>
        </p:blipFill>
        <p:spPr>
          <a:xfrm>
            <a:off x="2868400" y="2963425"/>
            <a:ext cx="6062000" cy="2055400"/>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755" name="Shape 755"/>
        <p:cNvGrpSpPr/>
        <p:nvPr/>
      </p:nvGrpSpPr>
      <p:grpSpPr>
        <a:xfrm>
          <a:off x="0" y="0"/>
          <a:ext cx="0" cy="0"/>
          <a:chOff x="0" y="0"/>
          <a:chExt cx="0" cy="0"/>
        </a:xfrm>
      </p:grpSpPr>
      <p:sp>
        <p:nvSpPr>
          <p:cNvPr id="756" name="Google Shape;756;p87"/>
          <p:cNvSpPr txBox="1"/>
          <p:nvPr>
            <p:ph type="title"/>
          </p:nvPr>
        </p:nvSpPr>
        <p:spPr>
          <a:xfrm>
            <a:off x="800100" y="326900"/>
            <a:ext cx="7543800" cy="7125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3200"/>
              <a:buFont typeface="Century Gothic"/>
              <a:buNone/>
            </a:pPr>
            <a:r>
              <a:rPr b="1" lang="en">
                <a:latin typeface="Comfortaa"/>
                <a:ea typeface="Comfortaa"/>
                <a:cs typeface="Comfortaa"/>
                <a:sym typeface="Comfortaa"/>
              </a:rPr>
              <a:t>Heading Cuts:</a:t>
            </a:r>
            <a:endParaRPr b="1">
              <a:latin typeface="Comfortaa"/>
              <a:ea typeface="Comfortaa"/>
              <a:cs typeface="Comfortaa"/>
              <a:sym typeface="Comfortaa"/>
            </a:endParaRPr>
          </a:p>
        </p:txBody>
      </p:sp>
      <p:sp>
        <p:nvSpPr>
          <p:cNvPr id="757" name="Google Shape;757;p87"/>
          <p:cNvSpPr txBox="1"/>
          <p:nvPr>
            <p:ph idx="1" type="body"/>
          </p:nvPr>
        </p:nvSpPr>
        <p:spPr>
          <a:xfrm>
            <a:off x="501250" y="968100"/>
            <a:ext cx="8229600" cy="2746500"/>
          </a:xfrm>
          <a:prstGeom prst="rect">
            <a:avLst/>
          </a:prstGeom>
          <a:noFill/>
          <a:ln>
            <a:noFill/>
          </a:ln>
        </p:spPr>
        <p:txBody>
          <a:bodyPr anchorCtr="0" anchor="t" bIns="45700" lIns="91425" spcFirstLastPara="1" rIns="91425" wrap="square" tIns="45700">
            <a:normAutofit/>
          </a:bodyPr>
          <a:lstStyle/>
          <a:p>
            <a:pPr indent="-381000" lvl="0" marL="342900" rtl="0" algn="ctr">
              <a:spcBef>
                <a:spcPts val="0"/>
              </a:spcBef>
              <a:spcAft>
                <a:spcPts val="0"/>
              </a:spcAft>
              <a:buClr>
                <a:srgbClr val="3F3F3F"/>
              </a:buClr>
              <a:buSzPts val="2040"/>
              <a:buFont typeface="Comfortaa SemiBold"/>
              <a:buChar char="●"/>
            </a:pPr>
            <a:r>
              <a:rPr lang="en" sz="1950">
                <a:solidFill>
                  <a:srgbClr val="3F3F3F"/>
                </a:solidFill>
                <a:latin typeface="Comfortaa SemiBold"/>
                <a:ea typeface="Comfortaa SemiBold"/>
                <a:cs typeface="Comfortaa SemiBold"/>
                <a:sym typeface="Comfortaa SemiBold"/>
              </a:rPr>
              <a:t>Growth effect is localized to specific stem</a:t>
            </a:r>
            <a:endParaRPr sz="1950">
              <a:solidFill>
                <a:srgbClr val="3F3F3F"/>
              </a:solidFill>
              <a:latin typeface="Comfortaa SemiBold"/>
              <a:ea typeface="Comfortaa SemiBold"/>
              <a:cs typeface="Comfortaa SemiBold"/>
              <a:sym typeface="Comfortaa SemiBold"/>
            </a:endParaRPr>
          </a:p>
          <a:p>
            <a:pPr indent="-381000" lvl="0" marL="342900" rtl="0" algn="ctr">
              <a:spcBef>
                <a:spcPts val="1000"/>
              </a:spcBef>
              <a:spcAft>
                <a:spcPts val="0"/>
              </a:spcAft>
              <a:buClr>
                <a:srgbClr val="3F3F3F"/>
              </a:buClr>
              <a:buSzPts val="2040"/>
              <a:buFont typeface="Comfortaa SemiBold"/>
              <a:buChar char="●"/>
            </a:pPr>
            <a:r>
              <a:rPr lang="en" sz="1950">
                <a:solidFill>
                  <a:srgbClr val="3F3F3F"/>
                </a:solidFill>
                <a:latin typeface="Comfortaa SemiBold"/>
                <a:ea typeface="Comfortaa SemiBold"/>
                <a:cs typeface="Comfortaa SemiBold"/>
                <a:sym typeface="Comfortaa SemiBold"/>
              </a:rPr>
              <a:t>Forces lateral buds to grow (most plants)</a:t>
            </a:r>
            <a:endParaRPr sz="1950">
              <a:solidFill>
                <a:srgbClr val="3F3F3F"/>
              </a:solidFill>
              <a:latin typeface="Comfortaa SemiBold"/>
              <a:ea typeface="Comfortaa SemiBold"/>
              <a:cs typeface="Comfortaa SemiBold"/>
              <a:sym typeface="Comfortaa SemiBold"/>
            </a:endParaRPr>
          </a:p>
          <a:p>
            <a:pPr indent="-381000" lvl="0" marL="342900" rtl="0" algn="ctr">
              <a:spcBef>
                <a:spcPts val="1000"/>
              </a:spcBef>
              <a:spcAft>
                <a:spcPts val="0"/>
              </a:spcAft>
              <a:buClr>
                <a:srgbClr val="3F3F3F"/>
              </a:buClr>
              <a:buSzPts val="2040"/>
              <a:buFont typeface="Comfortaa SemiBold"/>
              <a:buChar char="●"/>
            </a:pPr>
            <a:r>
              <a:rPr lang="en" sz="1950">
                <a:solidFill>
                  <a:srgbClr val="3F3F3F"/>
                </a:solidFill>
                <a:latin typeface="Comfortaa SemiBold"/>
                <a:ea typeface="Comfortaa SemiBold"/>
                <a:cs typeface="Comfortaa SemiBold"/>
                <a:sym typeface="Comfortaa SemiBold"/>
              </a:rPr>
              <a:t>Lush, vigorous growth results BUT new stems may be weakly attached</a:t>
            </a:r>
            <a:endParaRPr sz="1950">
              <a:solidFill>
                <a:srgbClr val="3F3F3F"/>
              </a:solidFill>
              <a:latin typeface="Comfortaa SemiBold"/>
              <a:ea typeface="Comfortaa SemiBold"/>
              <a:cs typeface="Comfortaa SemiBold"/>
              <a:sym typeface="Comfortaa SemiBold"/>
            </a:endParaRPr>
          </a:p>
          <a:p>
            <a:pPr indent="-381000" lvl="0" marL="342900" rtl="0" algn="ctr">
              <a:spcBef>
                <a:spcPts val="1000"/>
              </a:spcBef>
              <a:spcAft>
                <a:spcPts val="0"/>
              </a:spcAft>
              <a:buClr>
                <a:srgbClr val="3F3F3F"/>
              </a:buClr>
              <a:buSzPts val="2040"/>
              <a:buFont typeface="Comfortaa SemiBold"/>
              <a:buChar char="●"/>
            </a:pPr>
            <a:r>
              <a:rPr lang="en" sz="1950">
                <a:solidFill>
                  <a:srgbClr val="3F3F3F"/>
                </a:solidFill>
                <a:latin typeface="Comfortaa SemiBold"/>
                <a:ea typeface="Comfortaa SemiBold"/>
                <a:cs typeface="Comfortaa SemiBold"/>
                <a:sym typeface="Comfortaa SemiBold"/>
              </a:rPr>
              <a:t>Good for increasing fullness in a shrub</a:t>
            </a:r>
            <a:endParaRPr sz="1950">
              <a:solidFill>
                <a:srgbClr val="3F3F3F"/>
              </a:solidFill>
              <a:latin typeface="Comfortaa SemiBold"/>
              <a:ea typeface="Comfortaa SemiBold"/>
              <a:cs typeface="Comfortaa SemiBold"/>
              <a:sym typeface="Comfortaa SemiBold"/>
            </a:endParaRPr>
          </a:p>
        </p:txBody>
      </p:sp>
      <p:pic>
        <p:nvPicPr>
          <p:cNvPr descr="Pruning: The Basics - The Almond Doctor" id="758" name="Google Shape;758;p87"/>
          <p:cNvPicPr preferRelativeResize="0"/>
          <p:nvPr/>
        </p:nvPicPr>
        <p:blipFill rotWithShape="1">
          <a:blip r:embed="rId3">
            <a:alphaModFix/>
          </a:blip>
          <a:srcRect b="0" l="0" r="0" t="0"/>
          <a:stretch/>
        </p:blipFill>
        <p:spPr>
          <a:xfrm>
            <a:off x="446425" y="2963425"/>
            <a:ext cx="2290100" cy="2055400"/>
          </a:xfrm>
          <a:prstGeom prst="rect">
            <a:avLst/>
          </a:prstGeom>
          <a:noFill/>
          <a:ln>
            <a:noFill/>
          </a:ln>
        </p:spPr>
      </p:pic>
      <p:sp>
        <p:nvSpPr>
          <p:cNvPr id="759" name="Google Shape;759;p87"/>
          <p:cNvSpPr txBox="1"/>
          <p:nvPr/>
        </p:nvSpPr>
        <p:spPr>
          <a:xfrm>
            <a:off x="0" y="0"/>
            <a:ext cx="2193000" cy="48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dk2"/>
                </a:solidFill>
                <a:latin typeface="Comfortaa Medium"/>
                <a:ea typeface="Comfortaa Medium"/>
                <a:cs typeface="Comfortaa Medium"/>
                <a:sym typeface="Comfortaa Medium"/>
              </a:rPr>
              <a:t>Pruning Cuts</a:t>
            </a:r>
            <a:endParaRPr sz="1800" u="sng">
              <a:solidFill>
                <a:schemeClr val="dk2"/>
              </a:solidFill>
              <a:latin typeface="Comfortaa Medium"/>
              <a:ea typeface="Comfortaa Medium"/>
              <a:cs typeface="Comfortaa Medium"/>
              <a:sym typeface="Comfortaa Medium"/>
            </a:endParaRPr>
          </a:p>
        </p:txBody>
      </p:sp>
      <p:pic>
        <p:nvPicPr>
          <p:cNvPr id="760" name="Google Shape;760;p87"/>
          <p:cNvPicPr preferRelativeResize="0"/>
          <p:nvPr/>
        </p:nvPicPr>
        <p:blipFill>
          <a:blip r:embed="rId4">
            <a:alphaModFix/>
          </a:blip>
          <a:stretch>
            <a:fillRect/>
          </a:stretch>
        </p:blipFill>
        <p:spPr>
          <a:xfrm>
            <a:off x="2868400" y="2963425"/>
            <a:ext cx="6062000" cy="2055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162" name="Shape 162"/>
        <p:cNvGrpSpPr/>
        <p:nvPr/>
      </p:nvGrpSpPr>
      <p:grpSpPr>
        <a:xfrm>
          <a:off x="0" y="0"/>
          <a:ext cx="0" cy="0"/>
          <a:chOff x="0" y="0"/>
          <a:chExt cx="0" cy="0"/>
        </a:xfrm>
      </p:grpSpPr>
      <p:sp>
        <p:nvSpPr>
          <p:cNvPr id="163" name="Google Shape;163;p25"/>
          <p:cNvSpPr txBox="1"/>
          <p:nvPr>
            <p:ph type="title"/>
          </p:nvPr>
        </p:nvSpPr>
        <p:spPr>
          <a:xfrm>
            <a:off x="663913" y="373285"/>
            <a:ext cx="3608100" cy="77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Century Gothic"/>
              <a:buNone/>
            </a:pPr>
            <a:r>
              <a:rPr b="1" lang="en">
                <a:latin typeface="Comfortaa"/>
                <a:ea typeface="Comfortaa"/>
                <a:cs typeface="Comfortaa"/>
                <a:sym typeface="Comfortaa"/>
              </a:rPr>
              <a:t>Why Prune?</a:t>
            </a:r>
            <a:endParaRPr b="1">
              <a:latin typeface="Comfortaa"/>
              <a:ea typeface="Comfortaa"/>
              <a:cs typeface="Comfortaa"/>
              <a:sym typeface="Comfortaa"/>
            </a:endParaRPr>
          </a:p>
        </p:txBody>
      </p:sp>
      <p:sp>
        <p:nvSpPr>
          <p:cNvPr id="164" name="Google Shape;164;p25"/>
          <p:cNvSpPr txBox="1"/>
          <p:nvPr>
            <p:ph idx="1" type="body"/>
          </p:nvPr>
        </p:nvSpPr>
        <p:spPr>
          <a:xfrm>
            <a:off x="4568425" y="373275"/>
            <a:ext cx="4325700" cy="4538100"/>
          </a:xfrm>
          <a:prstGeom prst="rect">
            <a:avLst/>
          </a:prstGeom>
          <a:noFill/>
          <a:ln>
            <a:noFill/>
          </a:ln>
        </p:spPr>
        <p:txBody>
          <a:bodyPr anchorCtr="0" anchor="t" bIns="45700" lIns="91425" spcFirstLastPara="1" rIns="91425" wrap="square" tIns="45700">
            <a:noAutofit/>
          </a:bodyPr>
          <a:lstStyle/>
          <a:p>
            <a:pPr indent="-400050" lvl="0" marL="457200" rtl="0" algn="l">
              <a:lnSpc>
                <a:spcPct val="100000"/>
              </a:lnSpc>
              <a:spcBef>
                <a:spcPts val="0"/>
              </a:spcBef>
              <a:spcAft>
                <a:spcPts val="0"/>
              </a:spcAft>
              <a:buClr>
                <a:schemeClr val="accent2"/>
              </a:buClr>
              <a:buSzPts val="2700"/>
              <a:buFont typeface="Comfortaa Medium"/>
              <a:buChar char="●"/>
            </a:pPr>
            <a:r>
              <a:rPr lang="en" sz="2700">
                <a:solidFill>
                  <a:schemeClr val="accent2"/>
                </a:solidFill>
                <a:latin typeface="Comfortaa Medium"/>
                <a:ea typeface="Comfortaa Medium"/>
                <a:cs typeface="Comfortaa Medium"/>
                <a:sym typeface="Comfortaa Medium"/>
              </a:rPr>
              <a:t>Size / Form</a:t>
            </a:r>
            <a:endParaRPr sz="2700">
              <a:solidFill>
                <a:schemeClr val="accent2"/>
              </a:solidFill>
              <a:latin typeface="Comfortaa Medium"/>
              <a:ea typeface="Comfortaa Medium"/>
              <a:cs typeface="Comfortaa Medium"/>
              <a:sym typeface="Comfortaa Medium"/>
            </a:endParaRPr>
          </a:p>
          <a:p>
            <a:pPr indent="-400050" lvl="0" marL="457200" rtl="0" algn="l">
              <a:lnSpc>
                <a:spcPct val="100000"/>
              </a:lnSpc>
              <a:spcBef>
                <a:spcPts val="0"/>
              </a:spcBef>
              <a:spcAft>
                <a:spcPts val="0"/>
              </a:spcAft>
              <a:buClr>
                <a:schemeClr val="accent2"/>
              </a:buClr>
              <a:buSzPts val="2700"/>
              <a:buFont typeface="Comfortaa Medium"/>
              <a:buChar char="●"/>
            </a:pPr>
            <a:r>
              <a:rPr lang="en" sz="2700">
                <a:solidFill>
                  <a:schemeClr val="accent2"/>
                </a:solidFill>
                <a:latin typeface="Comfortaa Medium"/>
                <a:ea typeface="Comfortaa Medium"/>
                <a:cs typeface="Comfortaa Medium"/>
                <a:sym typeface="Comfortaa Medium"/>
              </a:rPr>
              <a:t>Health / Rejuvenation </a:t>
            </a:r>
            <a:endParaRPr sz="2700">
              <a:solidFill>
                <a:schemeClr val="accent2"/>
              </a:solidFill>
              <a:latin typeface="Comfortaa Medium"/>
              <a:ea typeface="Comfortaa Medium"/>
              <a:cs typeface="Comfortaa Medium"/>
              <a:sym typeface="Comfortaa Medium"/>
            </a:endParaRPr>
          </a:p>
          <a:p>
            <a:pPr indent="-400050" lvl="0" marL="457200" rtl="0" algn="l">
              <a:lnSpc>
                <a:spcPct val="100000"/>
              </a:lnSpc>
              <a:spcBef>
                <a:spcPts val="0"/>
              </a:spcBef>
              <a:spcAft>
                <a:spcPts val="0"/>
              </a:spcAft>
              <a:buClr>
                <a:schemeClr val="accent2"/>
              </a:buClr>
              <a:buSzPts val="2700"/>
              <a:buFont typeface="Comfortaa Medium"/>
              <a:buChar char="●"/>
            </a:pPr>
            <a:r>
              <a:rPr lang="en" sz="2700">
                <a:solidFill>
                  <a:schemeClr val="accent2"/>
                </a:solidFill>
                <a:latin typeface="Comfortaa Medium"/>
                <a:ea typeface="Comfortaa Medium"/>
                <a:cs typeface="Comfortaa Medium"/>
                <a:sym typeface="Comfortaa Medium"/>
              </a:rPr>
              <a:t>Training</a:t>
            </a:r>
            <a:endParaRPr sz="2700" u="sng">
              <a:solidFill>
                <a:schemeClr val="accent2"/>
              </a:solidFill>
              <a:latin typeface="Comfortaa Medium"/>
              <a:ea typeface="Comfortaa Medium"/>
              <a:cs typeface="Comfortaa Medium"/>
              <a:sym typeface="Comfortaa Medium"/>
            </a:endParaRPr>
          </a:p>
          <a:p>
            <a:pPr indent="0" lvl="0" marL="457200" rtl="0" algn="l">
              <a:lnSpc>
                <a:spcPct val="100000"/>
              </a:lnSpc>
              <a:spcBef>
                <a:spcPts val="675"/>
              </a:spcBef>
              <a:spcAft>
                <a:spcPts val="0"/>
              </a:spcAft>
              <a:buNone/>
            </a:pPr>
            <a:r>
              <a:t/>
            </a:r>
            <a:endParaRPr sz="2700">
              <a:solidFill>
                <a:schemeClr val="accent2"/>
              </a:solidFill>
              <a:latin typeface="Comfortaa Medium"/>
              <a:ea typeface="Comfortaa Medium"/>
              <a:cs typeface="Comfortaa Medium"/>
              <a:sym typeface="Comfortaa Medium"/>
            </a:endParaRPr>
          </a:p>
        </p:txBody>
      </p:sp>
      <p:sp>
        <p:nvSpPr>
          <p:cNvPr id="165" name="Google Shape;165;p25"/>
          <p:cNvSpPr txBox="1"/>
          <p:nvPr/>
        </p:nvSpPr>
        <p:spPr>
          <a:xfrm>
            <a:off x="0" y="0"/>
            <a:ext cx="2055000" cy="436200"/>
          </a:xfrm>
          <a:prstGeom prst="rect">
            <a:avLst/>
          </a:prstGeom>
          <a:noFill/>
          <a:ln>
            <a:noFill/>
          </a:ln>
        </p:spPr>
        <p:txBody>
          <a:bodyPr anchorCtr="0" anchor="t" bIns="91425" lIns="91425" spcFirstLastPara="1" rIns="91425" wrap="square" tIns="91425">
            <a:noAutofit/>
          </a:bodyPr>
          <a:lstStyle/>
          <a:p>
            <a:pPr indent="0" lvl="0" marL="0" rtl="0" algn="ctr">
              <a:lnSpc>
                <a:spcPct val="83000"/>
              </a:lnSpc>
              <a:spcBef>
                <a:spcPts val="0"/>
              </a:spcBef>
              <a:spcAft>
                <a:spcPts val="0"/>
              </a:spcAft>
              <a:buClr>
                <a:schemeClr val="lt1"/>
              </a:buClr>
              <a:buSzPts val="5400"/>
              <a:buFont typeface="Century Gothic"/>
              <a:buNone/>
            </a:pPr>
            <a:r>
              <a:rPr b="1" lang="en" sz="1600" u="sng">
                <a:solidFill>
                  <a:schemeClr val="dk2"/>
                </a:solidFill>
                <a:latin typeface="Comfortaa"/>
                <a:ea typeface="Comfortaa"/>
                <a:cs typeface="Comfortaa"/>
                <a:sym typeface="Comfortaa"/>
              </a:rPr>
              <a:t>WHY PRUNING?</a:t>
            </a:r>
            <a:endParaRPr b="1" sz="1600" u="sng">
              <a:solidFill>
                <a:schemeClr val="dk2"/>
              </a:solidFill>
              <a:latin typeface="Comfortaa"/>
              <a:ea typeface="Comfortaa"/>
              <a:cs typeface="Comfortaa"/>
              <a:sym typeface="Comfortaa"/>
            </a:endParaRPr>
          </a:p>
          <a:p>
            <a:pPr indent="0" lvl="0" marL="0" rtl="0" algn="l">
              <a:spcBef>
                <a:spcPts val="0"/>
              </a:spcBef>
              <a:spcAft>
                <a:spcPts val="0"/>
              </a:spcAft>
              <a:buNone/>
            </a:pPr>
            <a:r>
              <a:t/>
            </a:r>
            <a:endParaRPr sz="1600" u="sng">
              <a:solidFill>
                <a:schemeClr val="dk2"/>
              </a:solidFill>
            </a:endParaRPr>
          </a:p>
        </p:txBody>
      </p:sp>
      <p:pic>
        <p:nvPicPr>
          <p:cNvPr id="166" name="Google Shape;166;p25"/>
          <p:cNvPicPr preferRelativeResize="0"/>
          <p:nvPr/>
        </p:nvPicPr>
        <p:blipFill>
          <a:blip r:embed="rId3">
            <a:alphaModFix/>
          </a:blip>
          <a:stretch>
            <a:fillRect/>
          </a:stretch>
        </p:blipFill>
        <p:spPr>
          <a:xfrm>
            <a:off x="470475" y="1105648"/>
            <a:ext cx="3739561" cy="3805725"/>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765" name="Shape 765"/>
        <p:cNvGrpSpPr/>
        <p:nvPr/>
      </p:nvGrpSpPr>
      <p:grpSpPr>
        <a:xfrm>
          <a:off x="0" y="0"/>
          <a:ext cx="0" cy="0"/>
          <a:chOff x="0" y="0"/>
          <a:chExt cx="0" cy="0"/>
        </a:xfrm>
      </p:grpSpPr>
      <p:sp>
        <p:nvSpPr>
          <p:cNvPr id="766" name="Google Shape;766;p88"/>
          <p:cNvSpPr txBox="1"/>
          <p:nvPr>
            <p:ph type="title"/>
          </p:nvPr>
        </p:nvSpPr>
        <p:spPr>
          <a:xfrm>
            <a:off x="800100" y="482099"/>
            <a:ext cx="7543800" cy="7125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3200"/>
              <a:buFont typeface="Century Gothic"/>
              <a:buNone/>
            </a:pPr>
            <a:r>
              <a:rPr b="1" lang="en">
                <a:latin typeface="Comfortaa"/>
                <a:ea typeface="Comfortaa"/>
                <a:cs typeface="Comfortaa"/>
                <a:sym typeface="Comfortaa"/>
              </a:rPr>
              <a:t>Use Heading Cuts When…</a:t>
            </a:r>
            <a:endParaRPr b="1">
              <a:latin typeface="Comfortaa"/>
              <a:ea typeface="Comfortaa"/>
              <a:cs typeface="Comfortaa"/>
              <a:sym typeface="Comfortaa"/>
            </a:endParaRPr>
          </a:p>
        </p:txBody>
      </p:sp>
      <p:sp>
        <p:nvSpPr>
          <p:cNvPr id="767" name="Google Shape;767;p88"/>
          <p:cNvSpPr txBox="1"/>
          <p:nvPr>
            <p:ph idx="2" type="body"/>
          </p:nvPr>
        </p:nvSpPr>
        <p:spPr>
          <a:xfrm>
            <a:off x="598875" y="1498050"/>
            <a:ext cx="4086300" cy="3571500"/>
          </a:xfrm>
          <a:prstGeom prst="rect">
            <a:avLst/>
          </a:prstGeom>
          <a:noFill/>
          <a:ln>
            <a:noFill/>
          </a:ln>
        </p:spPr>
        <p:txBody>
          <a:bodyPr anchorCtr="0" anchor="t" bIns="45700" lIns="91425" spcFirstLastPara="1" rIns="91425" wrap="square" tIns="45700">
            <a:normAutofit/>
          </a:bodyPr>
          <a:lstStyle/>
          <a:p>
            <a:pPr indent="-412750" lvl="0" marL="342900" rtl="0" algn="ctr">
              <a:spcBef>
                <a:spcPts val="0"/>
              </a:spcBef>
              <a:spcAft>
                <a:spcPts val="0"/>
              </a:spcAft>
              <a:buClr>
                <a:srgbClr val="3F3F3F"/>
              </a:buClr>
              <a:buSzPts val="2540"/>
              <a:buFont typeface="Comfortaa SemiBold"/>
              <a:buChar char="●"/>
            </a:pPr>
            <a:r>
              <a:rPr lang="en" sz="2450">
                <a:solidFill>
                  <a:srgbClr val="3F3F3F"/>
                </a:solidFill>
                <a:latin typeface="Comfortaa SemiBold"/>
                <a:ea typeface="Comfortaa SemiBold"/>
                <a:cs typeface="Comfortaa SemiBold"/>
                <a:sym typeface="Comfortaa SemiBold"/>
              </a:rPr>
              <a:t>Shearing hedges</a:t>
            </a:r>
            <a:endParaRPr sz="2450">
              <a:solidFill>
                <a:srgbClr val="3F3F3F"/>
              </a:solidFill>
              <a:latin typeface="Comfortaa SemiBold"/>
              <a:ea typeface="Comfortaa SemiBold"/>
              <a:cs typeface="Comfortaa SemiBold"/>
              <a:sym typeface="Comfortaa SemiBold"/>
            </a:endParaRPr>
          </a:p>
          <a:p>
            <a:pPr indent="-412750" lvl="0" marL="342900" rtl="0" algn="ctr">
              <a:spcBef>
                <a:spcPts val="1000"/>
              </a:spcBef>
              <a:spcAft>
                <a:spcPts val="0"/>
              </a:spcAft>
              <a:buClr>
                <a:srgbClr val="3F3F3F"/>
              </a:buClr>
              <a:buSzPts val="2540"/>
              <a:buFont typeface="Comfortaa SemiBold"/>
              <a:buChar char="●"/>
            </a:pPr>
            <a:r>
              <a:rPr lang="en" sz="2450">
                <a:solidFill>
                  <a:srgbClr val="3F3F3F"/>
                </a:solidFill>
                <a:latin typeface="Comfortaa SemiBold"/>
                <a:ea typeface="Comfortaa SemiBold"/>
                <a:cs typeface="Comfortaa SemiBold"/>
                <a:sym typeface="Comfortaa SemiBold"/>
              </a:rPr>
              <a:t>Forcing buds at specific locations</a:t>
            </a:r>
            <a:endParaRPr sz="2450">
              <a:solidFill>
                <a:srgbClr val="3F3F3F"/>
              </a:solidFill>
              <a:latin typeface="Comfortaa SemiBold"/>
              <a:ea typeface="Comfortaa SemiBold"/>
              <a:cs typeface="Comfortaa SemiBold"/>
              <a:sym typeface="Comfortaa SemiBold"/>
            </a:endParaRPr>
          </a:p>
          <a:p>
            <a:pPr indent="-412750" lvl="0" marL="342900" rtl="0" algn="ctr">
              <a:spcBef>
                <a:spcPts val="1000"/>
              </a:spcBef>
              <a:spcAft>
                <a:spcPts val="0"/>
              </a:spcAft>
              <a:buClr>
                <a:srgbClr val="3F3F3F"/>
              </a:buClr>
              <a:buSzPts val="2540"/>
              <a:buFont typeface="Comfortaa SemiBold"/>
              <a:buChar char="●"/>
            </a:pPr>
            <a:r>
              <a:rPr lang="en" sz="2450">
                <a:solidFill>
                  <a:srgbClr val="3F3F3F"/>
                </a:solidFill>
                <a:latin typeface="Comfortaa SemiBold"/>
                <a:ea typeface="Comfortaa SemiBold"/>
                <a:cs typeface="Comfortaa SemiBold"/>
                <a:sym typeface="Comfortaa SemiBold"/>
              </a:rPr>
              <a:t>Small branches (finger thickness or less)</a:t>
            </a:r>
            <a:endParaRPr sz="1550">
              <a:solidFill>
                <a:srgbClr val="3F3F3F"/>
              </a:solidFill>
              <a:latin typeface="Comfortaa SemiBold"/>
              <a:ea typeface="Comfortaa SemiBold"/>
              <a:cs typeface="Comfortaa SemiBold"/>
              <a:sym typeface="Comfortaa SemiBold"/>
            </a:endParaRPr>
          </a:p>
        </p:txBody>
      </p:sp>
      <p:sp>
        <p:nvSpPr>
          <p:cNvPr id="768" name="Google Shape;768;p88"/>
          <p:cNvSpPr txBox="1"/>
          <p:nvPr/>
        </p:nvSpPr>
        <p:spPr>
          <a:xfrm>
            <a:off x="0" y="0"/>
            <a:ext cx="2193000" cy="48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dk2"/>
                </a:solidFill>
                <a:latin typeface="Comfortaa Medium"/>
                <a:ea typeface="Comfortaa Medium"/>
                <a:cs typeface="Comfortaa Medium"/>
                <a:sym typeface="Comfortaa Medium"/>
              </a:rPr>
              <a:t>Pruning Cuts</a:t>
            </a:r>
            <a:endParaRPr sz="1800" u="sng">
              <a:solidFill>
                <a:schemeClr val="dk2"/>
              </a:solidFill>
              <a:latin typeface="Comfortaa Medium"/>
              <a:ea typeface="Comfortaa Medium"/>
              <a:cs typeface="Comfortaa Medium"/>
              <a:sym typeface="Comfortaa Medium"/>
            </a:endParaRPr>
          </a:p>
        </p:txBody>
      </p:sp>
      <p:pic>
        <p:nvPicPr>
          <p:cNvPr id="769" name="Google Shape;769;p88"/>
          <p:cNvPicPr preferRelativeResize="0"/>
          <p:nvPr/>
        </p:nvPicPr>
        <p:blipFill>
          <a:blip r:embed="rId3">
            <a:alphaModFix/>
          </a:blip>
          <a:stretch>
            <a:fillRect/>
          </a:stretch>
        </p:blipFill>
        <p:spPr>
          <a:xfrm>
            <a:off x="4777224" y="1498050"/>
            <a:ext cx="3566675" cy="2453550"/>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774" name="Shape 774"/>
        <p:cNvGrpSpPr/>
        <p:nvPr/>
      </p:nvGrpSpPr>
      <p:grpSpPr>
        <a:xfrm>
          <a:off x="0" y="0"/>
          <a:ext cx="0" cy="0"/>
          <a:chOff x="0" y="0"/>
          <a:chExt cx="0" cy="0"/>
        </a:xfrm>
      </p:grpSpPr>
      <p:sp>
        <p:nvSpPr>
          <p:cNvPr id="775" name="Google Shape;775;p89"/>
          <p:cNvSpPr txBox="1"/>
          <p:nvPr>
            <p:ph type="title"/>
          </p:nvPr>
        </p:nvSpPr>
        <p:spPr>
          <a:xfrm>
            <a:off x="800100" y="482099"/>
            <a:ext cx="7543800" cy="7125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3200"/>
              <a:buFont typeface="Century Gothic"/>
              <a:buNone/>
            </a:pPr>
            <a:r>
              <a:rPr b="1" lang="en">
                <a:latin typeface="Comfortaa"/>
                <a:ea typeface="Comfortaa"/>
                <a:cs typeface="Comfortaa"/>
                <a:sym typeface="Comfortaa"/>
              </a:rPr>
              <a:t>Use Heading Cuts When…</a:t>
            </a:r>
            <a:endParaRPr b="1">
              <a:latin typeface="Comfortaa"/>
              <a:ea typeface="Comfortaa"/>
              <a:cs typeface="Comfortaa"/>
              <a:sym typeface="Comfortaa"/>
            </a:endParaRPr>
          </a:p>
        </p:txBody>
      </p:sp>
      <p:sp>
        <p:nvSpPr>
          <p:cNvPr id="776" name="Google Shape;776;p89"/>
          <p:cNvSpPr txBox="1"/>
          <p:nvPr>
            <p:ph idx="2" type="body"/>
          </p:nvPr>
        </p:nvSpPr>
        <p:spPr>
          <a:xfrm>
            <a:off x="591500" y="1327925"/>
            <a:ext cx="3709500" cy="3357300"/>
          </a:xfrm>
          <a:prstGeom prst="rect">
            <a:avLst/>
          </a:prstGeom>
          <a:noFill/>
          <a:ln>
            <a:noFill/>
          </a:ln>
        </p:spPr>
        <p:txBody>
          <a:bodyPr anchorCtr="0" anchor="t" bIns="45700" lIns="91425" spcFirstLastPara="1" rIns="91425" wrap="square" tIns="45700">
            <a:normAutofit/>
          </a:bodyPr>
          <a:lstStyle/>
          <a:p>
            <a:pPr indent="-212721" lvl="0" marL="137156" rtl="0" algn="ctr">
              <a:spcBef>
                <a:spcPts val="1000"/>
              </a:spcBef>
              <a:spcAft>
                <a:spcPts val="0"/>
              </a:spcAft>
              <a:buClr>
                <a:srgbClr val="3F3F3F"/>
              </a:buClr>
              <a:buSzPts val="2540"/>
              <a:buFont typeface="Comfortaa SemiBold"/>
              <a:buChar char="●"/>
            </a:pPr>
            <a:r>
              <a:rPr lang="en" sz="2450">
                <a:solidFill>
                  <a:srgbClr val="3F3F3F"/>
                </a:solidFill>
                <a:latin typeface="Comfortaa SemiBold"/>
                <a:ea typeface="Comfortaa SemiBold"/>
                <a:cs typeface="Comfortaa SemiBold"/>
                <a:sym typeface="Comfortaa SemiBold"/>
              </a:rPr>
              <a:t>Rejuvenation of certain shrubs</a:t>
            </a:r>
            <a:endParaRPr sz="2450">
              <a:solidFill>
                <a:srgbClr val="3F3F3F"/>
              </a:solidFill>
              <a:latin typeface="Comfortaa SemiBold"/>
              <a:ea typeface="Comfortaa SemiBold"/>
              <a:cs typeface="Comfortaa SemiBold"/>
              <a:sym typeface="Comfortaa SemiBold"/>
            </a:endParaRPr>
          </a:p>
          <a:p>
            <a:pPr indent="-212721" lvl="0" marL="137156" rtl="0" algn="ctr">
              <a:spcBef>
                <a:spcPts val="1000"/>
              </a:spcBef>
              <a:spcAft>
                <a:spcPts val="0"/>
              </a:spcAft>
              <a:buClr>
                <a:srgbClr val="3F3F3F"/>
              </a:buClr>
              <a:buSzPts val="2540"/>
              <a:buFont typeface="Comfortaa SemiBold"/>
              <a:buChar char="●"/>
            </a:pPr>
            <a:r>
              <a:rPr lang="en" sz="2450">
                <a:solidFill>
                  <a:srgbClr val="3F3F3F"/>
                </a:solidFill>
                <a:latin typeface="Comfortaa SemiBold"/>
                <a:ea typeface="Comfortaa SemiBold"/>
                <a:cs typeface="Comfortaa SemiBold"/>
                <a:sym typeface="Comfortaa SemiBold"/>
              </a:rPr>
              <a:t>Increasing flower production on plants that produce flowers at terminal ends</a:t>
            </a:r>
            <a:endParaRPr sz="2450">
              <a:solidFill>
                <a:srgbClr val="3F3F3F"/>
              </a:solidFill>
              <a:latin typeface="Comfortaa SemiBold"/>
              <a:ea typeface="Comfortaa SemiBold"/>
              <a:cs typeface="Comfortaa SemiBold"/>
              <a:sym typeface="Comfortaa SemiBold"/>
            </a:endParaRPr>
          </a:p>
        </p:txBody>
      </p:sp>
      <p:sp>
        <p:nvSpPr>
          <p:cNvPr id="777" name="Google Shape;777;p89"/>
          <p:cNvSpPr txBox="1"/>
          <p:nvPr/>
        </p:nvSpPr>
        <p:spPr>
          <a:xfrm>
            <a:off x="0" y="0"/>
            <a:ext cx="2193000" cy="48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dk2"/>
                </a:solidFill>
                <a:latin typeface="Comfortaa Medium"/>
                <a:ea typeface="Comfortaa Medium"/>
                <a:cs typeface="Comfortaa Medium"/>
                <a:sym typeface="Comfortaa Medium"/>
              </a:rPr>
              <a:t>Pruning Cuts</a:t>
            </a:r>
            <a:endParaRPr sz="1800" u="sng">
              <a:solidFill>
                <a:schemeClr val="dk2"/>
              </a:solidFill>
              <a:latin typeface="Comfortaa Medium"/>
              <a:ea typeface="Comfortaa Medium"/>
              <a:cs typeface="Comfortaa Medium"/>
              <a:sym typeface="Comfortaa Medium"/>
            </a:endParaRPr>
          </a:p>
        </p:txBody>
      </p:sp>
      <p:pic>
        <p:nvPicPr>
          <p:cNvPr id="778" name="Google Shape;778;p89"/>
          <p:cNvPicPr preferRelativeResize="0"/>
          <p:nvPr/>
        </p:nvPicPr>
        <p:blipFill>
          <a:blip r:embed="rId3">
            <a:alphaModFix/>
          </a:blip>
          <a:stretch>
            <a:fillRect/>
          </a:stretch>
        </p:blipFill>
        <p:spPr>
          <a:xfrm>
            <a:off x="4301000" y="1428275"/>
            <a:ext cx="4662324" cy="2525425"/>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783" name="Shape 783"/>
        <p:cNvGrpSpPr/>
        <p:nvPr/>
      </p:nvGrpSpPr>
      <p:grpSpPr>
        <a:xfrm>
          <a:off x="0" y="0"/>
          <a:ext cx="0" cy="0"/>
          <a:chOff x="0" y="0"/>
          <a:chExt cx="0" cy="0"/>
        </a:xfrm>
      </p:grpSpPr>
      <p:sp>
        <p:nvSpPr>
          <p:cNvPr id="784" name="Google Shape;784;p90"/>
          <p:cNvSpPr txBox="1"/>
          <p:nvPr>
            <p:ph type="title"/>
          </p:nvPr>
        </p:nvSpPr>
        <p:spPr>
          <a:xfrm>
            <a:off x="800100" y="371099"/>
            <a:ext cx="7543800" cy="7125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3200"/>
              <a:buFont typeface="Century Gothic"/>
              <a:buNone/>
            </a:pPr>
            <a:r>
              <a:rPr b="1" lang="en">
                <a:latin typeface="Comfortaa"/>
                <a:ea typeface="Comfortaa"/>
                <a:cs typeface="Comfortaa"/>
                <a:sym typeface="Comfortaa"/>
              </a:rPr>
              <a:t>How to Make a Heading Cut</a:t>
            </a:r>
            <a:endParaRPr b="1">
              <a:latin typeface="Comfortaa"/>
              <a:ea typeface="Comfortaa"/>
              <a:cs typeface="Comfortaa"/>
              <a:sym typeface="Comfortaa"/>
            </a:endParaRPr>
          </a:p>
        </p:txBody>
      </p:sp>
      <p:sp>
        <p:nvSpPr>
          <p:cNvPr id="785" name="Google Shape;785;p90"/>
          <p:cNvSpPr txBox="1"/>
          <p:nvPr>
            <p:ph idx="2" type="body"/>
          </p:nvPr>
        </p:nvSpPr>
        <p:spPr>
          <a:xfrm>
            <a:off x="761475" y="1083600"/>
            <a:ext cx="7932300" cy="2886600"/>
          </a:xfrm>
          <a:prstGeom prst="rect">
            <a:avLst/>
          </a:prstGeom>
          <a:noFill/>
          <a:ln>
            <a:noFill/>
          </a:ln>
        </p:spPr>
        <p:txBody>
          <a:bodyPr anchorCtr="0" anchor="t" bIns="45700" lIns="91425" spcFirstLastPara="1" rIns="91425" wrap="square" tIns="45700">
            <a:normAutofit/>
          </a:bodyPr>
          <a:lstStyle/>
          <a:p>
            <a:pPr indent="-412750" lvl="0" marL="342900" rtl="0" algn="ctr">
              <a:spcBef>
                <a:spcPts val="0"/>
              </a:spcBef>
              <a:spcAft>
                <a:spcPts val="0"/>
              </a:spcAft>
              <a:buClr>
                <a:srgbClr val="3F3F3F"/>
              </a:buClr>
              <a:buSzPts val="2540"/>
              <a:buFont typeface="Comfortaa SemiBold"/>
              <a:buChar char="●"/>
            </a:pPr>
            <a:r>
              <a:rPr lang="en" sz="2450">
                <a:solidFill>
                  <a:srgbClr val="3F3F3F"/>
                </a:solidFill>
                <a:latin typeface="Comfortaa SemiBold"/>
                <a:ea typeface="Comfortaa SemiBold"/>
                <a:cs typeface="Comfortaa SemiBold"/>
                <a:sym typeface="Comfortaa SemiBold"/>
              </a:rPr>
              <a:t>Make a heading cut </a:t>
            </a:r>
            <a:r>
              <a:rPr lang="en" sz="2450">
                <a:solidFill>
                  <a:srgbClr val="3F3F3F"/>
                </a:solidFill>
                <a:latin typeface="Comfortaa SemiBold"/>
                <a:ea typeface="Comfortaa SemiBold"/>
                <a:cs typeface="Comfortaa SemiBold"/>
                <a:sym typeface="Comfortaa SemiBold"/>
              </a:rPr>
              <a:t>slightly ABOVE where buds are located on a stem</a:t>
            </a:r>
            <a:endParaRPr sz="2450">
              <a:solidFill>
                <a:srgbClr val="3F3F3F"/>
              </a:solidFill>
              <a:latin typeface="Comfortaa SemiBold"/>
              <a:ea typeface="Comfortaa SemiBold"/>
              <a:cs typeface="Comfortaa SemiBold"/>
              <a:sym typeface="Comfortaa SemiBold"/>
            </a:endParaRPr>
          </a:p>
        </p:txBody>
      </p:sp>
      <p:sp>
        <p:nvSpPr>
          <p:cNvPr id="786" name="Google Shape;786;p90"/>
          <p:cNvSpPr txBox="1"/>
          <p:nvPr/>
        </p:nvSpPr>
        <p:spPr>
          <a:xfrm>
            <a:off x="0" y="0"/>
            <a:ext cx="2193000" cy="48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dk2"/>
                </a:solidFill>
                <a:latin typeface="Comfortaa Medium"/>
                <a:ea typeface="Comfortaa Medium"/>
                <a:cs typeface="Comfortaa Medium"/>
                <a:sym typeface="Comfortaa Medium"/>
              </a:rPr>
              <a:t>Pruning Cuts</a:t>
            </a:r>
            <a:endParaRPr sz="1800" u="sng">
              <a:solidFill>
                <a:schemeClr val="dk2"/>
              </a:solidFill>
              <a:latin typeface="Comfortaa Medium"/>
              <a:ea typeface="Comfortaa Medium"/>
              <a:cs typeface="Comfortaa Medium"/>
              <a:sym typeface="Comfortaa Medium"/>
            </a:endParaRPr>
          </a:p>
        </p:txBody>
      </p:sp>
      <p:pic>
        <p:nvPicPr>
          <p:cNvPr id="787" name="Google Shape;787;p90"/>
          <p:cNvPicPr preferRelativeResize="0"/>
          <p:nvPr/>
        </p:nvPicPr>
        <p:blipFill>
          <a:blip r:embed="rId3">
            <a:alphaModFix/>
          </a:blip>
          <a:stretch>
            <a:fillRect/>
          </a:stretch>
        </p:blipFill>
        <p:spPr>
          <a:xfrm>
            <a:off x="2110675" y="1965678"/>
            <a:ext cx="5233900" cy="3101097"/>
          </a:xfrm>
          <a:prstGeom prst="rect">
            <a:avLst/>
          </a:prstGeom>
          <a:noFill/>
          <a:ln>
            <a:noFill/>
          </a:ln>
        </p:spPr>
      </p:pic>
      <p:sp>
        <p:nvSpPr>
          <p:cNvPr id="788" name="Google Shape;788;p90"/>
          <p:cNvSpPr txBox="1"/>
          <p:nvPr/>
        </p:nvSpPr>
        <p:spPr>
          <a:xfrm>
            <a:off x="134250" y="2722250"/>
            <a:ext cx="1733700" cy="91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700">
                <a:solidFill>
                  <a:schemeClr val="dk2"/>
                </a:solidFill>
                <a:latin typeface="Comfortaa Medium"/>
                <a:ea typeface="Comfortaa Medium"/>
                <a:cs typeface="Comfortaa Medium"/>
                <a:sym typeface="Comfortaa Medium"/>
              </a:rPr>
              <a:t>Alternate bud arrangement</a:t>
            </a:r>
            <a:endParaRPr sz="1700">
              <a:solidFill>
                <a:schemeClr val="dk2"/>
              </a:solidFill>
              <a:latin typeface="Comfortaa Medium"/>
              <a:ea typeface="Comfortaa Medium"/>
              <a:cs typeface="Comfortaa Medium"/>
              <a:sym typeface="Comfortaa Medium"/>
            </a:endParaRPr>
          </a:p>
        </p:txBody>
      </p:sp>
      <p:sp>
        <p:nvSpPr>
          <p:cNvPr id="789" name="Google Shape;789;p90"/>
          <p:cNvSpPr txBox="1"/>
          <p:nvPr/>
        </p:nvSpPr>
        <p:spPr>
          <a:xfrm>
            <a:off x="7276050" y="2650375"/>
            <a:ext cx="1733700" cy="91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1700">
                <a:solidFill>
                  <a:schemeClr val="dk2"/>
                </a:solidFill>
                <a:latin typeface="Comfortaa Medium"/>
                <a:ea typeface="Comfortaa Medium"/>
                <a:cs typeface="Comfortaa Medium"/>
                <a:sym typeface="Comfortaa Medium"/>
              </a:rPr>
              <a:t>Opposite </a:t>
            </a:r>
            <a:r>
              <a:rPr lang="en" sz="1700">
                <a:solidFill>
                  <a:schemeClr val="dk2"/>
                </a:solidFill>
                <a:latin typeface="Comfortaa Medium"/>
                <a:ea typeface="Comfortaa Medium"/>
                <a:cs typeface="Comfortaa Medium"/>
                <a:sym typeface="Comfortaa Medium"/>
              </a:rPr>
              <a:t>bud arrangement</a:t>
            </a:r>
            <a:endParaRPr sz="1700">
              <a:solidFill>
                <a:schemeClr val="dk2"/>
              </a:solidFill>
              <a:latin typeface="Comfortaa Medium"/>
              <a:ea typeface="Comfortaa Medium"/>
              <a:cs typeface="Comfortaa Medium"/>
              <a:sym typeface="Comfortaa Medium"/>
            </a:endParaRPr>
          </a:p>
        </p:txBody>
      </p:sp>
      <p:sp>
        <p:nvSpPr>
          <p:cNvPr id="790" name="Google Shape;790;p90"/>
          <p:cNvSpPr/>
          <p:nvPr/>
        </p:nvSpPr>
        <p:spPr>
          <a:xfrm>
            <a:off x="591300" y="3640850"/>
            <a:ext cx="1010400" cy="3789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791" name="Google Shape;791;p90"/>
          <p:cNvSpPr/>
          <p:nvPr/>
        </p:nvSpPr>
        <p:spPr>
          <a:xfrm>
            <a:off x="7637700" y="3640850"/>
            <a:ext cx="1010400" cy="378900"/>
          </a:xfrm>
          <a:prstGeom prst="lef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796" name="Shape 796"/>
        <p:cNvGrpSpPr/>
        <p:nvPr/>
      </p:nvGrpSpPr>
      <p:grpSpPr>
        <a:xfrm>
          <a:off x="0" y="0"/>
          <a:ext cx="0" cy="0"/>
          <a:chOff x="0" y="0"/>
          <a:chExt cx="0" cy="0"/>
        </a:xfrm>
      </p:grpSpPr>
      <p:sp>
        <p:nvSpPr>
          <p:cNvPr id="797" name="Google Shape;797;p91"/>
          <p:cNvSpPr txBox="1"/>
          <p:nvPr>
            <p:ph type="title"/>
          </p:nvPr>
        </p:nvSpPr>
        <p:spPr>
          <a:xfrm>
            <a:off x="1049989" y="674724"/>
            <a:ext cx="7044000" cy="5325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lt1"/>
              </a:buClr>
              <a:buSzPts val="3200"/>
              <a:buFont typeface="Century Gothic"/>
              <a:buNone/>
            </a:pPr>
            <a:r>
              <a:rPr b="1" lang="en">
                <a:latin typeface="Comfortaa"/>
                <a:ea typeface="Comfortaa"/>
                <a:cs typeface="Comfortaa"/>
                <a:sym typeface="Comfortaa"/>
              </a:rPr>
              <a:t>Do NOT use Heading Cuts on Trees!</a:t>
            </a:r>
            <a:endParaRPr b="1">
              <a:latin typeface="Comfortaa"/>
              <a:ea typeface="Comfortaa"/>
              <a:cs typeface="Comfortaa"/>
              <a:sym typeface="Comfortaa"/>
            </a:endParaRPr>
          </a:p>
        </p:txBody>
      </p:sp>
      <p:sp>
        <p:nvSpPr>
          <p:cNvPr id="798" name="Google Shape;798;p91"/>
          <p:cNvSpPr txBox="1"/>
          <p:nvPr>
            <p:ph idx="2" type="body"/>
          </p:nvPr>
        </p:nvSpPr>
        <p:spPr>
          <a:xfrm>
            <a:off x="4966150" y="1714500"/>
            <a:ext cx="3816900" cy="2935500"/>
          </a:xfrm>
          <a:prstGeom prst="rect">
            <a:avLst/>
          </a:prstGeom>
          <a:noFill/>
          <a:ln>
            <a:noFill/>
          </a:ln>
        </p:spPr>
        <p:txBody>
          <a:bodyPr anchorCtr="0" anchor="t" bIns="45700" lIns="91425" spcFirstLastPara="1" rIns="91425" wrap="square" tIns="45700">
            <a:noAutofit/>
          </a:bodyPr>
          <a:lstStyle/>
          <a:p>
            <a:pPr indent="-212721" lvl="0" marL="137156" rtl="0" algn="l">
              <a:lnSpc>
                <a:spcPct val="115000"/>
              </a:lnSpc>
              <a:spcBef>
                <a:spcPts val="0"/>
              </a:spcBef>
              <a:spcAft>
                <a:spcPts val="0"/>
              </a:spcAft>
              <a:buClr>
                <a:srgbClr val="3F3F3F"/>
              </a:buClr>
              <a:buSzPts val="2540"/>
              <a:buFont typeface="Comfortaa SemiBold"/>
              <a:buChar char="●"/>
            </a:pPr>
            <a:r>
              <a:rPr lang="en" sz="2450">
                <a:solidFill>
                  <a:srgbClr val="3F3F3F"/>
                </a:solidFill>
                <a:latin typeface="Comfortaa SemiBold"/>
                <a:ea typeface="Comfortaa SemiBold"/>
                <a:cs typeface="Comfortaa SemiBold"/>
                <a:sym typeface="Comfortaa SemiBold"/>
              </a:rPr>
              <a:t>Tree “Topping” </a:t>
            </a:r>
            <a:endParaRPr sz="2450">
              <a:solidFill>
                <a:srgbClr val="3F3F3F"/>
              </a:solidFill>
              <a:latin typeface="Comfortaa SemiBold"/>
              <a:ea typeface="Comfortaa SemiBold"/>
              <a:cs typeface="Comfortaa SemiBold"/>
              <a:sym typeface="Comfortaa SemiBold"/>
            </a:endParaRPr>
          </a:p>
          <a:p>
            <a:pPr indent="-222246" lvl="1" marL="342892" rtl="0" algn="l">
              <a:lnSpc>
                <a:spcPct val="115000"/>
              </a:lnSpc>
              <a:spcBef>
                <a:spcPts val="0"/>
              </a:spcBef>
              <a:spcAft>
                <a:spcPts val="0"/>
              </a:spcAft>
              <a:buClr>
                <a:srgbClr val="3F3F3F"/>
              </a:buClr>
              <a:buSzPts val="2540"/>
              <a:buFont typeface="Comfortaa SemiBold"/>
              <a:buChar char="○"/>
            </a:pPr>
            <a:r>
              <a:rPr lang="en" sz="2450">
                <a:solidFill>
                  <a:srgbClr val="3F3F3F"/>
                </a:solidFill>
                <a:latin typeface="Comfortaa SemiBold"/>
                <a:ea typeface="Comfortaa SemiBold"/>
                <a:cs typeface="Comfortaa SemiBold"/>
                <a:sym typeface="Comfortaa SemiBold"/>
              </a:rPr>
              <a:t> </a:t>
            </a:r>
            <a:r>
              <a:rPr lang="en" sz="2250">
                <a:solidFill>
                  <a:srgbClr val="3F3F3F"/>
                </a:solidFill>
                <a:latin typeface="Comfortaa SemiBold"/>
                <a:ea typeface="Comfortaa SemiBold"/>
                <a:cs typeface="Comfortaa SemiBold"/>
                <a:sym typeface="Comfortaa SemiBold"/>
              </a:rPr>
              <a:t>Removing the tops of branches or trunk</a:t>
            </a:r>
            <a:endParaRPr sz="1850">
              <a:solidFill>
                <a:srgbClr val="3F3F3F"/>
              </a:solidFill>
              <a:latin typeface="Comfortaa SemiBold"/>
              <a:ea typeface="Comfortaa SemiBold"/>
              <a:cs typeface="Comfortaa SemiBold"/>
              <a:sym typeface="Comfortaa SemiBold"/>
            </a:endParaRPr>
          </a:p>
        </p:txBody>
      </p:sp>
      <p:sp>
        <p:nvSpPr>
          <p:cNvPr id="799" name="Google Shape;799;p91"/>
          <p:cNvSpPr txBox="1"/>
          <p:nvPr/>
        </p:nvSpPr>
        <p:spPr>
          <a:xfrm>
            <a:off x="0" y="0"/>
            <a:ext cx="2193000" cy="48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dk2"/>
                </a:solidFill>
                <a:latin typeface="Comfortaa Medium"/>
                <a:ea typeface="Comfortaa Medium"/>
                <a:cs typeface="Comfortaa Medium"/>
                <a:sym typeface="Comfortaa Medium"/>
              </a:rPr>
              <a:t>Pruning Cuts</a:t>
            </a:r>
            <a:endParaRPr sz="1800" u="sng">
              <a:solidFill>
                <a:schemeClr val="dk2"/>
              </a:solidFill>
              <a:latin typeface="Comfortaa Medium"/>
              <a:ea typeface="Comfortaa Medium"/>
              <a:cs typeface="Comfortaa Medium"/>
              <a:sym typeface="Comfortaa Medium"/>
            </a:endParaRPr>
          </a:p>
        </p:txBody>
      </p:sp>
      <p:pic>
        <p:nvPicPr>
          <p:cNvPr id="800" name="Google Shape;800;p91"/>
          <p:cNvPicPr preferRelativeResize="0"/>
          <p:nvPr/>
        </p:nvPicPr>
        <p:blipFill>
          <a:blip r:embed="rId3">
            <a:alphaModFix/>
          </a:blip>
          <a:stretch>
            <a:fillRect/>
          </a:stretch>
        </p:blipFill>
        <p:spPr>
          <a:xfrm>
            <a:off x="233675" y="1714499"/>
            <a:ext cx="4661351" cy="2616776"/>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805" name="Shape 805"/>
        <p:cNvGrpSpPr/>
        <p:nvPr/>
      </p:nvGrpSpPr>
      <p:grpSpPr>
        <a:xfrm>
          <a:off x="0" y="0"/>
          <a:ext cx="0" cy="0"/>
          <a:chOff x="0" y="0"/>
          <a:chExt cx="0" cy="0"/>
        </a:xfrm>
      </p:grpSpPr>
      <p:sp>
        <p:nvSpPr>
          <p:cNvPr id="806" name="Google Shape;806;p92"/>
          <p:cNvSpPr txBox="1"/>
          <p:nvPr>
            <p:ph type="title"/>
          </p:nvPr>
        </p:nvSpPr>
        <p:spPr>
          <a:xfrm>
            <a:off x="1049989" y="674724"/>
            <a:ext cx="7044000" cy="5325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lt1"/>
              </a:buClr>
              <a:buSzPts val="3200"/>
              <a:buFont typeface="Century Gothic"/>
              <a:buNone/>
            </a:pPr>
            <a:r>
              <a:rPr b="1" lang="en">
                <a:latin typeface="Comfortaa"/>
                <a:ea typeface="Comfortaa"/>
                <a:cs typeface="Comfortaa"/>
                <a:sym typeface="Comfortaa"/>
              </a:rPr>
              <a:t>Do NOT use Heading Cuts on Trees!</a:t>
            </a:r>
            <a:endParaRPr b="1">
              <a:latin typeface="Comfortaa"/>
              <a:ea typeface="Comfortaa"/>
              <a:cs typeface="Comfortaa"/>
              <a:sym typeface="Comfortaa"/>
            </a:endParaRPr>
          </a:p>
        </p:txBody>
      </p:sp>
      <p:sp>
        <p:nvSpPr>
          <p:cNvPr id="807" name="Google Shape;807;p92"/>
          <p:cNvSpPr txBox="1"/>
          <p:nvPr>
            <p:ph idx="2" type="body"/>
          </p:nvPr>
        </p:nvSpPr>
        <p:spPr>
          <a:xfrm>
            <a:off x="4966150" y="1714500"/>
            <a:ext cx="3816900" cy="2935500"/>
          </a:xfrm>
          <a:prstGeom prst="rect">
            <a:avLst/>
          </a:prstGeom>
          <a:noFill/>
          <a:ln>
            <a:noFill/>
          </a:ln>
        </p:spPr>
        <p:txBody>
          <a:bodyPr anchorCtr="0" anchor="t" bIns="45700" lIns="91425" spcFirstLastPara="1" rIns="91425" wrap="square" tIns="45700">
            <a:noAutofit/>
          </a:bodyPr>
          <a:lstStyle/>
          <a:p>
            <a:pPr indent="-187321" lvl="0" marL="137156" rtl="0" algn="l">
              <a:spcBef>
                <a:spcPts val="1000"/>
              </a:spcBef>
              <a:spcAft>
                <a:spcPts val="0"/>
              </a:spcAft>
              <a:buClr>
                <a:srgbClr val="3F3F3F"/>
              </a:buClr>
              <a:buSzPts val="2140"/>
              <a:buFont typeface="Comfortaa SemiBold"/>
              <a:buChar char="●"/>
            </a:pPr>
            <a:r>
              <a:rPr lang="en" sz="2050">
                <a:solidFill>
                  <a:srgbClr val="3F3F3F"/>
                </a:solidFill>
                <a:latin typeface="Comfortaa SemiBold"/>
                <a:ea typeface="Comfortaa SemiBold"/>
                <a:cs typeface="Comfortaa SemiBold"/>
                <a:sym typeface="Comfortaa SemiBold"/>
              </a:rPr>
              <a:t>Consequences:</a:t>
            </a:r>
            <a:endParaRPr sz="2050">
              <a:solidFill>
                <a:srgbClr val="3F3F3F"/>
              </a:solidFill>
              <a:latin typeface="Comfortaa SemiBold"/>
              <a:ea typeface="Comfortaa SemiBold"/>
              <a:cs typeface="Comfortaa SemiBold"/>
              <a:sym typeface="Comfortaa SemiBold"/>
            </a:endParaRPr>
          </a:p>
          <a:p>
            <a:pPr indent="-186686" lvl="1" marL="342892" rtl="0" algn="l">
              <a:spcBef>
                <a:spcPts val="1000"/>
              </a:spcBef>
              <a:spcAft>
                <a:spcPts val="0"/>
              </a:spcAft>
              <a:buClr>
                <a:srgbClr val="3F3F3F"/>
              </a:buClr>
              <a:buSzPts val="1980"/>
              <a:buFont typeface="Comfortaa SemiBold"/>
              <a:buChar char="○"/>
            </a:pPr>
            <a:r>
              <a:rPr lang="en" sz="1900">
                <a:solidFill>
                  <a:srgbClr val="3F3F3F"/>
                </a:solidFill>
                <a:latin typeface="Comfortaa SemiBold"/>
                <a:ea typeface="Comfortaa SemiBold"/>
                <a:cs typeface="Comfortaa SemiBold"/>
                <a:sym typeface="Comfortaa SemiBold"/>
              </a:rPr>
              <a:t>Branch or trunk rot</a:t>
            </a:r>
            <a:endParaRPr sz="1900">
              <a:solidFill>
                <a:srgbClr val="3F3F3F"/>
              </a:solidFill>
              <a:latin typeface="Comfortaa SemiBold"/>
              <a:ea typeface="Comfortaa SemiBold"/>
              <a:cs typeface="Comfortaa SemiBold"/>
              <a:sym typeface="Comfortaa SemiBold"/>
            </a:endParaRPr>
          </a:p>
          <a:p>
            <a:pPr indent="-186686" lvl="1" marL="342892" rtl="0" algn="l">
              <a:spcBef>
                <a:spcPts val="1000"/>
              </a:spcBef>
              <a:spcAft>
                <a:spcPts val="0"/>
              </a:spcAft>
              <a:buClr>
                <a:srgbClr val="3F3F3F"/>
              </a:buClr>
              <a:buSzPts val="1980"/>
              <a:buFont typeface="Comfortaa SemiBold"/>
              <a:buChar char="○"/>
            </a:pPr>
            <a:r>
              <a:rPr lang="en" sz="1900">
                <a:solidFill>
                  <a:srgbClr val="3F3F3F"/>
                </a:solidFill>
                <a:latin typeface="Comfortaa SemiBold"/>
                <a:ea typeface="Comfortaa SemiBold"/>
                <a:cs typeface="Comfortaa SemiBold"/>
                <a:sym typeface="Comfortaa SemiBold"/>
              </a:rPr>
              <a:t>Stressed tree health</a:t>
            </a:r>
            <a:endParaRPr sz="1900">
              <a:solidFill>
                <a:srgbClr val="3F3F3F"/>
              </a:solidFill>
              <a:latin typeface="Comfortaa SemiBold"/>
              <a:ea typeface="Comfortaa SemiBold"/>
              <a:cs typeface="Comfortaa SemiBold"/>
              <a:sym typeface="Comfortaa SemiBold"/>
            </a:endParaRPr>
          </a:p>
          <a:p>
            <a:pPr indent="-186686" lvl="1" marL="342892" rtl="0" algn="l">
              <a:spcBef>
                <a:spcPts val="1000"/>
              </a:spcBef>
              <a:spcAft>
                <a:spcPts val="0"/>
              </a:spcAft>
              <a:buClr>
                <a:srgbClr val="3F3F3F"/>
              </a:buClr>
              <a:buSzPts val="1980"/>
              <a:buFont typeface="Comfortaa SemiBold"/>
              <a:buChar char="○"/>
            </a:pPr>
            <a:r>
              <a:rPr lang="en" sz="1900">
                <a:solidFill>
                  <a:srgbClr val="3F3F3F"/>
                </a:solidFill>
                <a:latin typeface="Comfortaa SemiBold"/>
                <a:ea typeface="Comfortaa SemiBold"/>
                <a:cs typeface="Comfortaa SemiBold"/>
                <a:sym typeface="Comfortaa SemiBold"/>
              </a:rPr>
              <a:t>Ruined natural form of tree</a:t>
            </a:r>
            <a:endParaRPr sz="2950">
              <a:solidFill>
                <a:srgbClr val="3F3F3F"/>
              </a:solidFill>
              <a:latin typeface="Comfortaa SemiBold"/>
              <a:ea typeface="Comfortaa SemiBold"/>
              <a:cs typeface="Comfortaa SemiBold"/>
              <a:sym typeface="Comfortaa SemiBold"/>
            </a:endParaRPr>
          </a:p>
        </p:txBody>
      </p:sp>
      <p:sp>
        <p:nvSpPr>
          <p:cNvPr id="808" name="Google Shape;808;p92"/>
          <p:cNvSpPr txBox="1"/>
          <p:nvPr/>
        </p:nvSpPr>
        <p:spPr>
          <a:xfrm>
            <a:off x="0" y="0"/>
            <a:ext cx="2193000" cy="48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dk2"/>
                </a:solidFill>
                <a:latin typeface="Comfortaa Medium"/>
                <a:ea typeface="Comfortaa Medium"/>
                <a:cs typeface="Comfortaa Medium"/>
                <a:sym typeface="Comfortaa Medium"/>
              </a:rPr>
              <a:t>Pruning Cuts</a:t>
            </a:r>
            <a:endParaRPr sz="1800" u="sng">
              <a:solidFill>
                <a:schemeClr val="dk2"/>
              </a:solidFill>
              <a:latin typeface="Comfortaa Medium"/>
              <a:ea typeface="Comfortaa Medium"/>
              <a:cs typeface="Comfortaa Medium"/>
              <a:sym typeface="Comfortaa Medium"/>
            </a:endParaRPr>
          </a:p>
        </p:txBody>
      </p:sp>
      <p:pic>
        <p:nvPicPr>
          <p:cNvPr id="809" name="Google Shape;809;p92"/>
          <p:cNvPicPr preferRelativeResize="0"/>
          <p:nvPr/>
        </p:nvPicPr>
        <p:blipFill>
          <a:blip r:embed="rId3">
            <a:alphaModFix/>
          </a:blip>
          <a:stretch>
            <a:fillRect/>
          </a:stretch>
        </p:blipFill>
        <p:spPr>
          <a:xfrm>
            <a:off x="233675" y="1714499"/>
            <a:ext cx="4661351" cy="2616776"/>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814" name="Shape 814"/>
        <p:cNvGrpSpPr/>
        <p:nvPr/>
      </p:nvGrpSpPr>
      <p:grpSpPr>
        <a:xfrm>
          <a:off x="0" y="0"/>
          <a:ext cx="0" cy="0"/>
          <a:chOff x="0" y="0"/>
          <a:chExt cx="0" cy="0"/>
        </a:xfrm>
      </p:grpSpPr>
      <p:sp>
        <p:nvSpPr>
          <p:cNvPr id="815" name="Google Shape;815;p93"/>
          <p:cNvSpPr txBox="1"/>
          <p:nvPr>
            <p:ph type="title"/>
          </p:nvPr>
        </p:nvSpPr>
        <p:spPr>
          <a:xfrm>
            <a:off x="1049989" y="674724"/>
            <a:ext cx="7044000" cy="5325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lt1"/>
              </a:buClr>
              <a:buSzPts val="3200"/>
              <a:buFont typeface="Century Gothic"/>
              <a:buNone/>
            </a:pPr>
            <a:r>
              <a:rPr b="1" lang="en">
                <a:latin typeface="Comfortaa"/>
                <a:ea typeface="Comfortaa"/>
                <a:cs typeface="Comfortaa"/>
                <a:sym typeface="Comfortaa"/>
              </a:rPr>
              <a:t>Do NOT use Heading Cuts on Trees!</a:t>
            </a:r>
            <a:endParaRPr b="1">
              <a:latin typeface="Comfortaa"/>
              <a:ea typeface="Comfortaa"/>
              <a:cs typeface="Comfortaa"/>
              <a:sym typeface="Comfortaa"/>
            </a:endParaRPr>
          </a:p>
        </p:txBody>
      </p:sp>
      <p:sp>
        <p:nvSpPr>
          <p:cNvPr id="816" name="Google Shape;816;p93"/>
          <p:cNvSpPr txBox="1"/>
          <p:nvPr>
            <p:ph idx="2" type="body"/>
          </p:nvPr>
        </p:nvSpPr>
        <p:spPr>
          <a:xfrm>
            <a:off x="4966150" y="1761050"/>
            <a:ext cx="3816900" cy="2889000"/>
          </a:xfrm>
          <a:prstGeom prst="rect">
            <a:avLst/>
          </a:prstGeom>
          <a:noFill/>
          <a:ln>
            <a:noFill/>
          </a:ln>
        </p:spPr>
        <p:txBody>
          <a:bodyPr anchorCtr="0" anchor="t" bIns="45700" lIns="91425" spcFirstLastPara="1" rIns="91425" wrap="square" tIns="45700">
            <a:noAutofit/>
          </a:bodyPr>
          <a:lstStyle/>
          <a:p>
            <a:pPr indent="-187321" lvl="0" marL="137156" rtl="0" algn="l">
              <a:spcBef>
                <a:spcPts val="1000"/>
              </a:spcBef>
              <a:spcAft>
                <a:spcPts val="0"/>
              </a:spcAft>
              <a:buClr>
                <a:srgbClr val="3F3F3F"/>
              </a:buClr>
              <a:buSzPts val="2140"/>
              <a:buFont typeface="Comfortaa SemiBold"/>
              <a:buChar char="●"/>
            </a:pPr>
            <a:r>
              <a:rPr lang="en" sz="2050">
                <a:solidFill>
                  <a:srgbClr val="3F3F3F"/>
                </a:solidFill>
                <a:latin typeface="Comfortaa SemiBold"/>
                <a:ea typeface="Comfortaa SemiBold"/>
                <a:cs typeface="Comfortaa SemiBold"/>
                <a:sym typeface="Comfortaa SemiBold"/>
              </a:rPr>
              <a:t>Consequences:</a:t>
            </a:r>
            <a:endParaRPr sz="1900">
              <a:solidFill>
                <a:srgbClr val="3F3F3F"/>
              </a:solidFill>
              <a:latin typeface="Comfortaa SemiBold"/>
              <a:ea typeface="Comfortaa SemiBold"/>
              <a:cs typeface="Comfortaa SemiBold"/>
              <a:sym typeface="Comfortaa SemiBold"/>
            </a:endParaRPr>
          </a:p>
          <a:p>
            <a:pPr indent="-186686" lvl="1" marL="342892" rtl="0" algn="l">
              <a:spcBef>
                <a:spcPts val="1000"/>
              </a:spcBef>
              <a:spcAft>
                <a:spcPts val="0"/>
              </a:spcAft>
              <a:buClr>
                <a:srgbClr val="3F3F3F"/>
              </a:buClr>
              <a:buSzPts val="1980"/>
              <a:buFont typeface="Comfortaa SemiBold"/>
              <a:buChar char="○"/>
            </a:pPr>
            <a:r>
              <a:rPr lang="en" sz="1900">
                <a:solidFill>
                  <a:srgbClr val="3F3F3F"/>
                </a:solidFill>
                <a:latin typeface="Comfortaa SemiBold"/>
                <a:ea typeface="Comfortaa SemiBold"/>
                <a:cs typeface="Comfortaa SemiBold"/>
                <a:sym typeface="Comfortaa SemiBold"/>
              </a:rPr>
              <a:t>Poor growth</a:t>
            </a:r>
            <a:endParaRPr sz="1900">
              <a:solidFill>
                <a:srgbClr val="3F3F3F"/>
              </a:solidFill>
              <a:latin typeface="Comfortaa SemiBold"/>
              <a:ea typeface="Comfortaa SemiBold"/>
              <a:cs typeface="Comfortaa SemiBold"/>
              <a:sym typeface="Comfortaa SemiBold"/>
            </a:endParaRPr>
          </a:p>
          <a:p>
            <a:pPr indent="-186686" lvl="1" marL="342892" rtl="0" algn="l">
              <a:spcBef>
                <a:spcPts val="1000"/>
              </a:spcBef>
              <a:spcAft>
                <a:spcPts val="0"/>
              </a:spcAft>
              <a:buClr>
                <a:srgbClr val="3F3F3F"/>
              </a:buClr>
              <a:buSzPts val="1980"/>
              <a:buFont typeface="Comfortaa SemiBold"/>
              <a:buChar char="○"/>
            </a:pPr>
            <a:r>
              <a:rPr lang="en" sz="1900">
                <a:solidFill>
                  <a:srgbClr val="3F3F3F"/>
                </a:solidFill>
                <a:latin typeface="Comfortaa SemiBold"/>
                <a:ea typeface="Comfortaa SemiBold"/>
                <a:cs typeface="Comfortaa SemiBold"/>
                <a:sym typeface="Comfortaa SemiBold"/>
              </a:rPr>
              <a:t>New growth prone to breakage, dangerous if left to develop</a:t>
            </a:r>
            <a:endParaRPr sz="2950">
              <a:solidFill>
                <a:srgbClr val="3F3F3F"/>
              </a:solidFill>
              <a:latin typeface="Comfortaa SemiBold"/>
              <a:ea typeface="Comfortaa SemiBold"/>
              <a:cs typeface="Comfortaa SemiBold"/>
              <a:sym typeface="Comfortaa SemiBold"/>
            </a:endParaRPr>
          </a:p>
        </p:txBody>
      </p:sp>
      <p:sp>
        <p:nvSpPr>
          <p:cNvPr id="817" name="Google Shape;817;p93"/>
          <p:cNvSpPr txBox="1"/>
          <p:nvPr/>
        </p:nvSpPr>
        <p:spPr>
          <a:xfrm>
            <a:off x="0" y="0"/>
            <a:ext cx="2193000" cy="48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dk2"/>
                </a:solidFill>
                <a:latin typeface="Comfortaa Medium"/>
                <a:ea typeface="Comfortaa Medium"/>
                <a:cs typeface="Comfortaa Medium"/>
                <a:sym typeface="Comfortaa Medium"/>
              </a:rPr>
              <a:t>Pruning Cuts</a:t>
            </a:r>
            <a:endParaRPr sz="1800" u="sng">
              <a:solidFill>
                <a:schemeClr val="dk2"/>
              </a:solidFill>
              <a:latin typeface="Comfortaa Medium"/>
              <a:ea typeface="Comfortaa Medium"/>
              <a:cs typeface="Comfortaa Medium"/>
              <a:sym typeface="Comfortaa Medium"/>
            </a:endParaRPr>
          </a:p>
        </p:txBody>
      </p:sp>
      <p:pic>
        <p:nvPicPr>
          <p:cNvPr id="818" name="Google Shape;818;p93"/>
          <p:cNvPicPr preferRelativeResize="0"/>
          <p:nvPr/>
        </p:nvPicPr>
        <p:blipFill>
          <a:blip r:embed="rId3">
            <a:alphaModFix/>
          </a:blip>
          <a:stretch>
            <a:fillRect/>
          </a:stretch>
        </p:blipFill>
        <p:spPr>
          <a:xfrm>
            <a:off x="201325" y="1761050"/>
            <a:ext cx="4690925" cy="2638645"/>
          </a:xfrm>
          <a:prstGeom prst="rect">
            <a:avLst/>
          </a:prstGeom>
          <a:noFill/>
          <a:ln>
            <a:noFill/>
          </a:ln>
        </p:spPr>
      </p:pic>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823" name="Shape 823"/>
        <p:cNvGrpSpPr/>
        <p:nvPr/>
      </p:nvGrpSpPr>
      <p:grpSpPr>
        <a:xfrm>
          <a:off x="0" y="0"/>
          <a:ext cx="0" cy="0"/>
          <a:chOff x="0" y="0"/>
          <a:chExt cx="0" cy="0"/>
        </a:xfrm>
      </p:grpSpPr>
      <p:sp>
        <p:nvSpPr>
          <p:cNvPr id="824" name="Google Shape;824;p94"/>
          <p:cNvSpPr txBox="1"/>
          <p:nvPr>
            <p:ph type="title"/>
          </p:nvPr>
        </p:nvSpPr>
        <p:spPr>
          <a:xfrm>
            <a:off x="800100" y="481948"/>
            <a:ext cx="7543800" cy="6783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3200"/>
              <a:buFont typeface="Century Gothic"/>
              <a:buNone/>
            </a:pPr>
            <a:r>
              <a:rPr b="1" lang="en">
                <a:latin typeface="Comfortaa"/>
                <a:ea typeface="Comfortaa"/>
                <a:cs typeface="Comfortaa"/>
                <a:sym typeface="Comfortaa"/>
              </a:rPr>
              <a:t>Thinning cuts</a:t>
            </a:r>
            <a:endParaRPr b="1">
              <a:latin typeface="Comfortaa"/>
              <a:ea typeface="Comfortaa"/>
              <a:cs typeface="Comfortaa"/>
              <a:sym typeface="Comfortaa"/>
            </a:endParaRPr>
          </a:p>
        </p:txBody>
      </p:sp>
      <p:sp>
        <p:nvSpPr>
          <p:cNvPr id="825" name="Google Shape;825;p94"/>
          <p:cNvSpPr txBox="1"/>
          <p:nvPr/>
        </p:nvSpPr>
        <p:spPr>
          <a:xfrm>
            <a:off x="346282" y="1160252"/>
            <a:ext cx="8547600" cy="43080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 sz="2200">
                <a:solidFill>
                  <a:srgbClr val="3F3F3F"/>
                </a:solidFill>
                <a:latin typeface="Comfortaa SemiBold"/>
                <a:ea typeface="Comfortaa SemiBold"/>
                <a:cs typeface="Comfortaa SemiBold"/>
                <a:sym typeface="Comfortaa SemiBold"/>
              </a:rPr>
              <a:t>Removing a branch back to a larger branch or the trunk</a:t>
            </a:r>
            <a:endParaRPr sz="2200">
              <a:solidFill>
                <a:srgbClr val="3F3F3F"/>
              </a:solidFill>
              <a:latin typeface="Comfortaa SemiBold"/>
              <a:ea typeface="Comfortaa SemiBold"/>
              <a:cs typeface="Comfortaa SemiBold"/>
              <a:sym typeface="Comfortaa SemiBold"/>
            </a:endParaRPr>
          </a:p>
        </p:txBody>
      </p:sp>
      <p:pic>
        <p:nvPicPr>
          <p:cNvPr descr="A Beginner's Guide To Tree Pruning | Triangle Gardener Magazine" id="826" name="Google Shape;826;p94"/>
          <p:cNvPicPr preferRelativeResize="0"/>
          <p:nvPr/>
        </p:nvPicPr>
        <p:blipFill rotWithShape="1">
          <a:blip r:embed="rId3">
            <a:alphaModFix/>
          </a:blip>
          <a:srcRect b="0" l="0" r="0" t="0"/>
          <a:stretch/>
        </p:blipFill>
        <p:spPr>
          <a:xfrm>
            <a:off x="800100" y="1728838"/>
            <a:ext cx="3479549" cy="3131587"/>
          </a:xfrm>
          <a:prstGeom prst="rect">
            <a:avLst/>
          </a:prstGeom>
          <a:noFill/>
          <a:ln>
            <a:noFill/>
          </a:ln>
        </p:spPr>
      </p:pic>
      <p:sp>
        <p:nvSpPr>
          <p:cNvPr id="827" name="Google Shape;827;p94"/>
          <p:cNvSpPr txBox="1"/>
          <p:nvPr/>
        </p:nvSpPr>
        <p:spPr>
          <a:xfrm>
            <a:off x="0" y="0"/>
            <a:ext cx="2193000" cy="48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dk2"/>
                </a:solidFill>
                <a:latin typeface="Comfortaa Medium"/>
                <a:ea typeface="Comfortaa Medium"/>
                <a:cs typeface="Comfortaa Medium"/>
                <a:sym typeface="Comfortaa Medium"/>
              </a:rPr>
              <a:t>Pruning Cuts</a:t>
            </a:r>
            <a:endParaRPr sz="1800" u="sng">
              <a:solidFill>
                <a:schemeClr val="dk2"/>
              </a:solidFill>
              <a:latin typeface="Comfortaa Medium"/>
              <a:ea typeface="Comfortaa Medium"/>
              <a:cs typeface="Comfortaa Medium"/>
              <a:sym typeface="Comfortaa Medium"/>
            </a:endParaRPr>
          </a:p>
        </p:txBody>
      </p:sp>
      <p:pic>
        <p:nvPicPr>
          <p:cNvPr id="828" name="Google Shape;828;p94"/>
          <p:cNvPicPr preferRelativeResize="0"/>
          <p:nvPr/>
        </p:nvPicPr>
        <p:blipFill>
          <a:blip r:embed="rId4">
            <a:alphaModFix/>
          </a:blip>
          <a:stretch>
            <a:fillRect/>
          </a:stretch>
        </p:blipFill>
        <p:spPr>
          <a:xfrm>
            <a:off x="4445575" y="1728850"/>
            <a:ext cx="4175460" cy="3131575"/>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833" name="Shape 833"/>
        <p:cNvGrpSpPr/>
        <p:nvPr/>
      </p:nvGrpSpPr>
      <p:grpSpPr>
        <a:xfrm>
          <a:off x="0" y="0"/>
          <a:ext cx="0" cy="0"/>
          <a:chOff x="0" y="0"/>
          <a:chExt cx="0" cy="0"/>
        </a:xfrm>
      </p:grpSpPr>
      <p:sp>
        <p:nvSpPr>
          <p:cNvPr id="834" name="Google Shape;834;p95"/>
          <p:cNvSpPr txBox="1"/>
          <p:nvPr>
            <p:ph type="title"/>
          </p:nvPr>
        </p:nvSpPr>
        <p:spPr>
          <a:xfrm>
            <a:off x="800100" y="363699"/>
            <a:ext cx="7543800" cy="7092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3200"/>
              <a:buFont typeface="Century Gothic"/>
              <a:buNone/>
            </a:pPr>
            <a:r>
              <a:rPr b="1" lang="en">
                <a:latin typeface="Comfortaa"/>
                <a:ea typeface="Comfortaa"/>
                <a:cs typeface="Comfortaa"/>
                <a:sym typeface="Comfortaa"/>
              </a:rPr>
              <a:t>Thinning Cut Results</a:t>
            </a:r>
            <a:endParaRPr b="1">
              <a:latin typeface="Comfortaa"/>
              <a:ea typeface="Comfortaa"/>
              <a:cs typeface="Comfortaa"/>
              <a:sym typeface="Comfortaa"/>
            </a:endParaRPr>
          </a:p>
        </p:txBody>
      </p:sp>
      <p:sp>
        <p:nvSpPr>
          <p:cNvPr id="835" name="Google Shape;835;p95"/>
          <p:cNvSpPr txBox="1"/>
          <p:nvPr>
            <p:ph idx="1" type="body"/>
          </p:nvPr>
        </p:nvSpPr>
        <p:spPr>
          <a:xfrm>
            <a:off x="457200" y="1072900"/>
            <a:ext cx="8229600" cy="1645200"/>
          </a:xfrm>
          <a:prstGeom prst="rect">
            <a:avLst/>
          </a:prstGeom>
          <a:noFill/>
          <a:ln>
            <a:noFill/>
          </a:ln>
        </p:spPr>
        <p:txBody>
          <a:bodyPr anchorCtr="0" anchor="t" bIns="45700" lIns="91425" spcFirstLastPara="1" rIns="91425" wrap="square" tIns="45700">
            <a:normAutofit/>
          </a:bodyPr>
          <a:lstStyle/>
          <a:p>
            <a:pPr indent="-357505" lvl="0" marL="342900" rtl="0" algn="ctr">
              <a:spcBef>
                <a:spcPts val="0"/>
              </a:spcBef>
              <a:spcAft>
                <a:spcPts val="0"/>
              </a:spcAft>
              <a:buClr>
                <a:srgbClr val="3F3F3F"/>
              </a:buClr>
              <a:buSzPts val="2150"/>
              <a:buFont typeface="Comfortaa SemiBold"/>
              <a:buChar char="●"/>
            </a:pPr>
            <a:r>
              <a:rPr lang="en" sz="2150">
                <a:solidFill>
                  <a:srgbClr val="3F3F3F"/>
                </a:solidFill>
                <a:latin typeface="Comfortaa SemiBold"/>
                <a:ea typeface="Comfortaa SemiBold"/>
                <a:cs typeface="Comfortaa SemiBold"/>
                <a:sym typeface="Comfortaa SemiBold"/>
              </a:rPr>
              <a:t>Growth effect is distributed over the entire plant</a:t>
            </a:r>
            <a:endParaRPr sz="2150">
              <a:solidFill>
                <a:srgbClr val="3F3F3F"/>
              </a:solidFill>
              <a:latin typeface="Comfortaa SemiBold"/>
              <a:ea typeface="Comfortaa SemiBold"/>
              <a:cs typeface="Comfortaa SemiBold"/>
              <a:sym typeface="Comfortaa SemiBold"/>
            </a:endParaRPr>
          </a:p>
          <a:p>
            <a:pPr indent="0" lvl="0" marL="137156" rtl="0" algn="ctr">
              <a:spcBef>
                <a:spcPts val="1000"/>
              </a:spcBef>
              <a:spcAft>
                <a:spcPts val="0"/>
              </a:spcAft>
              <a:buNone/>
            </a:pPr>
            <a:r>
              <a:t/>
            </a:r>
            <a:endParaRPr sz="2150">
              <a:solidFill>
                <a:srgbClr val="3F3F3F"/>
              </a:solidFill>
              <a:latin typeface="Comfortaa SemiBold"/>
              <a:ea typeface="Comfortaa SemiBold"/>
              <a:cs typeface="Comfortaa SemiBold"/>
              <a:sym typeface="Comfortaa SemiBold"/>
            </a:endParaRPr>
          </a:p>
        </p:txBody>
      </p:sp>
      <p:sp>
        <p:nvSpPr>
          <p:cNvPr id="836" name="Google Shape;836;p95"/>
          <p:cNvSpPr txBox="1"/>
          <p:nvPr/>
        </p:nvSpPr>
        <p:spPr>
          <a:xfrm>
            <a:off x="0" y="0"/>
            <a:ext cx="2193000" cy="48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dk2"/>
                </a:solidFill>
                <a:latin typeface="Comfortaa Medium"/>
                <a:ea typeface="Comfortaa Medium"/>
                <a:cs typeface="Comfortaa Medium"/>
                <a:sym typeface="Comfortaa Medium"/>
              </a:rPr>
              <a:t>Pruning Cuts</a:t>
            </a:r>
            <a:endParaRPr sz="1800" u="sng">
              <a:solidFill>
                <a:schemeClr val="dk2"/>
              </a:solidFill>
              <a:latin typeface="Comfortaa Medium"/>
              <a:ea typeface="Comfortaa Medium"/>
              <a:cs typeface="Comfortaa Medium"/>
              <a:sym typeface="Comfortaa Medium"/>
            </a:endParaRPr>
          </a:p>
        </p:txBody>
      </p:sp>
      <p:pic>
        <p:nvPicPr>
          <p:cNvPr id="837" name="Google Shape;837;p95"/>
          <p:cNvPicPr preferRelativeResize="0"/>
          <p:nvPr/>
        </p:nvPicPr>
        <p:blipFill rotWithShape="1">
          <a:blip r:embed="rId3">
            <a:alphaModFix/>
          </a:blip>
          <a:srcRect b="11746" l="0" r="0" t="0"/>
          <a:stretch/>
        </p:blipFill>
        <p:spPr>
          <a:xfrm>
            <a:off x="598600" y="2571750"/>
            <a:ext cx="3710976" cy="2456350"/>
          </a:xfrm>
          <a:prstGeom prst="rect">
            <a:avLst/>
          </a:prstGeom>
          <a:noFill/>
          <a:ln>
            <a:noFill/>
          </a:ln>
        </p:spPr>
      </p:pic>
      <p:pic>
        <p:nvPicPr>
          <p:cNvPr id="838" name="Google Shape;838;p95"/>
          <p:cNvPicPr preferRelativeResize="0"/>
          <p:nvPr/>
        </p:nvPicPr>
        <p:blipFill>
          <a:blip r:embed="rId4">
            <a:alphaModFix/>
          </a:blip>
          <a:stretch>
            <a:fillRect/>
          </a:stretch>
        </p:blipFill>
        <p:spPr>
          <a:xfrm>
            <a:off x="4413124" y="2571750"/>
            <a:ext cx="4366828" cy="245635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843" name="Shape 843"/>
        <p:cNvGrpSpPr/>
        <p:nvPr/>
      </p:nvGrpSpPr>
      <p:grpSpPr>
        <a:xfrm>
          <a:off x="0" y="0"/>
          <a:ext cx="0" cy="0"/>
          <a:chOff x="0" y="0"/>
          <a:chExt cx="0" cy="0"/>
        </a:xfrm>
      </p:grpSpPr>
      <p:sp>
        <p:nvSpPr>
          <p:cNvPr id="844" name="Google Shape;844;p96"/>
          <p:cNvSpPr txBox="1"/>
          <p:nvPr>
            <p:ph type="title"/>
          </p:nvPr>
        </p:nvSpPr>
        <p:spPr>
          <a:xfrm>
            <a:off x="800100" y="363699"/>
            <a:ext cx="7543800" cy="7092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3200"/>
              <a:buFont typeface="Century Gothic"/>
              <a:buNone/>
            </a:pPr>
            <a:r>
              <a:rPr b="1" lang="en">
                <a:latin typeface="Comfortaa"/>
                <a:ea typeface="Comfortaa"/>
                <a:cs typeface="Comfortaa"/>
                <a:sym typeface="Comfortaa"/>
              </a:rPr>
              <a:t>Thinning Cut Results</a:t>
            </a:r>
            <a:endParaRPr b="1">
              <a:latin typeface="Comfortaa"/>
              <a:ea typeface="Comfortaa"/>
              <a:cs typeface="Comfortaa"/>
              <a:sym typeface="Comfortaa"/>
            </a:endParaRPr>
          </a:p>
        </p:txBody>
      </p:sp>
      <p:sp>
        <p:nvSpPr>
          <p:cNvPr id="845" name="Google Shape;845;p96"/>
          <p:cNvSpPr txBox="1"/>
          <p:nvPr>
            <p:ph idx="1" type="body"/>
          </p:nvPr>
        </p:nvSpPr>
        <p:spPr>
          <a:xfrm>
            <a:off x="457200" y="1072900"/>
            <a:ext cx="8229600" cy="1645200"/>
          </a:xfrm>
          <a:prstGeom prst="rect">
            <a:avLst/>
          </a:prstGeom>
          <a:noFill/>
          <a:ln>
            <a:noFill/>
          </a:ln>
        </p:spPr>
        <p:txBody>
          <a:bodyPr anchorCtr="0" anchor="t" bIns="45700" lIns="91425" spcFirstLastPara="1" rIns="91425" wrap="square" tIns="45700">
            <a:normAutofit/>
          </a:bodyPr>
          <a:lstStyle/>
          <a:p>
            <a:pPr indent="-357505" lvl="0" marL="342900" rtl="0" algn="ctr">
              <a:spcBef>
                <a:spcPts val="0"/>
              </a:spcBef>
              <a:spcAft>
                <a:spcPts val="0"/>
              </a:spcAft>
              <a:buClr>
                <a:srgbClr val="3F3F3F"/>
              </a:buClr>
              <a:buSzPts val="2150"/>
              <a:buFont typeface="Comfortaa SemiBold"/>
              <a:buChar char="●"/>
            </a:pPr>
            <a:r>
              <a:rPr lang="en" sz="2150">
                <a:solidFill>
                  <a:srgbClr val="3F3F3F"/>
                </a:solidFill>
                <a:latin typeface="Comfortaa SemiBold"/>
                <a:ea typeface="Comfortaa SemiBold"/>
                <a:cs typeface="Comfortaa SemiBold"/>
                <a:sym typeface="Comfortaa SemiBold"/>
              </a:rPr>
              <a:t>Growth effect is distributed over the entire plant</a:t>
            </a:r>
            <a:endParaRPr sz="2150">
              <a:solidFill>
                <a:srgbClr val="3F3F3F"/>
              </a:solidFill>
              <a:latin typeface="Comfortaa SemiBold"/>
              <a:ea typeface="Comfortaa SemiBold"/>
              <a:cs typeface="Comfortaa SemiBold"/>
              <a:sym typeface="Comfortaa SemiBold"/>
            </a:endParaRPr>
          </a:p>
          <a:p>
            <a:pPr indent="-357505" lvl="0" marL="342900" rtl="0" algn="ctr">
              <a:spcBef>
                <a:spcPts val="1000"/>
              </a:spcBef>
              <a:spcAft>
                <a:spcPts val="0"/>
              </a:spcAft>
              <a:buClr>
                <a:srgbClr val="3F3F3F"/>
              </a:buClr>
              <a:buSzPts val="2150"/>
              <a:buFont typeface="Comfortaa SemiBold"/>
              <a:buChar char="●"/>
            </a:pPr>
            <a:r>
              <a:rPr lang="en" sz="2150">
                <a:solidFill>
                  <a:srgbClr val="3F3F3F"/>
                </a:solidFill>
                <a:latin typeface="Comfortaa SemiBold"/>
                <a:ea typeface="Comfortaa SemiBold"/>
                <a:cs typeface="Comfortaa SemiBold"/>
                <a:sym typeface="Comfortaa SemiBold"/>
              </a:rPr>
              <a:t>Directs energy/growth to existing branches</a:t>
            </a:r>
            <a:endParaRPr sz="2150">
              <a:solidFill>
                <a:srgbClr val="3F3F3F"/>
              </a:solidFill>
              <a:latin typeface="Comfortaa SemiBold"/>
              <a:ea typeface="Comfortaa SemiBold"/>
              <a:cs typeface="Comfortaa SemiBold"/>
              <a:sym typeface="Comfortaa SemiBold"/>
            </a:endParaRPr>
          </a:p>
          <a:p>
            <a:pPr indent="0" lvl="0" marL="137156" rtl="0" algn="ctr">
              <a:spcBef>
                <a:spcPts val="1000"/>
              </a:spcBef>
              <a:spcAft>
                <a:spcPts val="0"/>
              </a:spcAft>
              <a:buNone/>
            </a:pPr>
            <a:r>
              <a:t/>
            </a:r>
            <a:endParaRPr sz="2150">
              <a:solidFill>
                <a:srgbClr val="3F3F3F"/>
              </a:solidFill>
              <a:latin typeface="Comfortaa SemiBold"/>
              <a:ea typeface="Comfortaa SemiBold"/>
              <a:cs typeface="Comfortaa SemiBold"/>
              <a:sym typeface="Comfortaa SemiBold"/>
            </a:endParaRPr>
          </a:p>
        </p:txBody>
      </p:sp>
      <p:sp>
        <p:nvSpPr>
          <p:cNvPr id="846" name="Google Shape;846;p96"/>
          <p:cNvSpPr txBox="1"/>
          <p:nvPr/>
        </p:nvSpPr>
        <p:spPr>
          <a:xfrm>
            <a:off x="0" y="0"/>
            <a:ext cx="2193000" cy="48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dk2"/>
                </a:solidFill>
                <a:latin typeface="Comfortaa Medium"/>
                <a:ea typeface="Comfortaa Medium"/>
                <a:cs typeface="Comfortaa Medium"/>
                <a:sym typeface="Comfortaa Medium"/>
              </a:rPr>
              <a:t>Pruning Cuts</a:t>
            </a:r>
            <a:endParaRPr sz="1800" u="sng">
              <a:solidFill>
                <a:schemeClr val="dk2"/>
              </a:solidFill>
              <a:latin typeface="Comfortaa Medium"/>
              <a:ea typeface="Comfortaa Medium"/>
              <a:cs typeface="Comfortaa Medium"/>
              <a:sym typeface="Comfortaa Medium"/>
            </a:endParaRPr>
          </a:p>
        </p:txBody>
      </p:sp>
      <p:pic>
        <p:nvPicPr>
          <p:cNvPr id="847" name="Google Shape;847;p96"/>
          <p:cNvPicPr preferRelativeResize="0"/>
          <p:nvPr/>
        </p:nvPicPr>
        <p:blipFill rotWithShape="1">
          <a:blip r:embed="rId3">
            <a:alphaModFix/>
          </a:blip>
          <a:srcRect b="11746" l="0" r="0" t="0"/>
          <a:stretch/>
        </p:blipFill>
        <p:spPr>
          <a:xfrm>
            <a:off x="598600" y="2571750"/>
            <a:ext cx="3710976" cy="2456350"/>
          </a:xfrm>
          <a:prstGeom prst="rect">
            <a:avLst/>
          </a:prstGeom>
          <a:noFill/>
          <a:ln>
            <a:noFill/>
          </a:ln>
        </p:spPr>
      </p:pic>
      <p:pic>
        <p:nvPicPr>
          <p:cNvPr id="848" name="Google Shape;848;p96"/>
          <p:cNvPicPr preferRelativeResize="0"/>
          <p:nvPr/>
        </p:nvPicPr>
        <p:blipFill>
          <a:blip r:embed="rId4">
            <a:alphaModFix/>
          </a:blip>
          <a:stretch>
            <a:fillRect/>
          </a:stretch>
        </p:blipFill>
        <p:spPr>
          <a:xfrm>
            <a:off x="4413124" y="2571750"/>
            <a:ext cx="4366828" cy="2456350"/>
          </a:xfrm>
          <a:prstGeom prst="rect">
            <a:avLst/>
          </a:prstGeom>
          <a:noFill/>
          <a:ln>
            <a:noFill/>
          </a:ln>
        </p:spPr>
      </p:pic>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853" name="Shape 853"/>
        <p:cNvGrpSpPr/>
        <p:nvPr/>
      </p:nvGrpSpPr>
      <p:grpSpPr>
        <a:xfrm>
          <a:off x="0" y="0"/>
          <a:ext cx="0" cy="0"/>
          <a:chOff x="0" y="0"/>
          <a:chExt cx="0" cy="0"/>
        </a:xfrm>
      </p:grpSpPr>
      <p:sp>
        <p:nvSpPr>
          <p:cNvPr id="854" name="Google Shape;854;p97"/>
          <p:cNvSpPr txBox="1"/>
          <p:nvPr>
            <p:ph type="title"/>
          </p:nvPr>
        </p:nvSpPr>
        <p:spPr>
          <a:xfrm>
            <a:off x="800100" y="363699"/>
            <a:ext cx="7543800" cy="7092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3200"/>
              <a:buFont typeface="Century Gothic"/>
              <a:buNone/>
            </a:pPr>
            <a:r>
              <a:rPr b="1" lang="en">
                <a:latin typeface="Comfortaa"/>
                <a:ea typeface="Comfortaa"/>
                <a:cs typeface="Comfortaa"/>
                <a:sym typeface="Comfortaa"/>
              </a:rPr>
              <a:t>Thinning Cut Results</a:t>
            </a:r>
            <a:endParaRPr b="1">
              <a:latin typeface="Comfortaa"/>
              <a:ea typeface="Comfortaa"/>
              <a:cs typeface="Comfortaa"/>
              <a:sym typeface="Comfortaa"/>
            </a:endParaRPr>
          </a:p>
        </p:txBody>
      </p:sp>
      <p:sp>
        <p:nvSpPr>
          <p:cNvPr id="855" name="Google Shape;855;p97"/>
          <p:cNvSpPr txBox="1"/>
          <p:nvPr>
            <p:ph idx="1" type="body"/>
          </p:nvPr>
        </p:nvSpPr>
        <p:spPr>
          <a:xfrm>
            <a:off x="457200" y="1072900"/>
            <a:ext cx="8229600" cy="1645200"/>
          </a:xfrm>
          <a:prstGeom prst="rect">
            <a:avLst/>
          </a:prstGeom>
          <a:noFill/>
          <a:ln>
            <a:noFill/>
          </a:ln>
        </p:spPr>
        <p:txBody>
          <a:bodyPr anchorCtr="0" anchor="t" bIns="45700" lIns="91425" spcFirstLastPara="1" rIns="91425" wrap="square" tIns="45700">
            <a:normAutofit/>
          </a:bodyPr>
          <a:lstStyle/>
          <a:p>
            <a:pPr indent="-357505" lvl="0" marL="342900" rtl="0" algn="ctr">
              <a:spcBef>
                <a:spcPts val="0"/>
              </a:spcBef>
              <a:spcAft>
                <a:spcPts val="0"/>
              </a:spcAft>
              <a:buClr>
                <a:srgbClr val="3F3F3F"/>
              </a:buClr>
              <a:buSzPts val="2150"/>
              <a:buFont typeface="Comfortaa SemiBold"/>
              <a:buChar char="●"/>
            </a:pPr>
            <a:r>
              <a:rPr lang="en" sz="2150">
                <a:solidFill>
                  <a:srgbClr val="3F3F3F"/>
                </a:solidFill>
                <a:latin typeface="Comfortaa SemiBold"/>
                <a:ea typeface="Comfortaa SemiBold"/>
                <a:cs typeface="Comfortaa SemiBold"/>
                <a:sym typeface="Comfortaa SemiBold"/>
              </a:rPr>
              <a:t>Growth effect is distributed over the entire plant</a:t>
            </a:r>
            <a:endParaRPr sz="2150">
              <a:solidFill>
                <a:srgbClr val="3F3F3F"/>
              </a:solidFill>
              <a:latin typeface="Comfortaa SemiBold"/>
              <a:ea typeface="Comfortaa SemiBold"/>
              <a:cs typeface="Comfortaa SemiBold"/>
              <a:sym typeface="Comfortaa SemiBold"/>
            </a:endParaRPr>
          </a:p>
          <a:p>
            <a:pPr indent="-357505" lvl="0" marL="342900" rtl="0" algn="ctr">
              <a:spcBef>
                <a:spcPts val="1000"/>
              </a:spcBef>
              <a:spcAft>
                <a:spcPts val="0"/>
              </a:spcAft>
              <a:buClr>
                <a:srgbClr val="3F3F3F"/>
              </a:buClr>
              <a:buSzPts val="2150"/>
              <a:buFont typeface="Comfortaa SemiBold"/>
              <a:buChar char="●"/>
            </a:pPr>
            <a:r>
              <a:rPr lang="en" sz="2150">
                <a:solidFill>
                  <a:srgbClr val="3F3F3F"/>
                </a:solidFill>
                <a:latin typeface="Comfortaa SemiBold"/>
                <a:ea typeface="Comfortaa SemiBold"/>
                <a:cs typeface="Comfortaa SemiBold"/>
                <a:sym typeface="Comfortaa SemiBold"/>
              </a:rPr>
              <a:t>Directs energy/growth to existing branches</a:t>
            </a:r>
            <a:endParaRPr sz="2150">
              <a:solidFill>
                <a:srgbClr val="3F3F3F"/>
              </a:solidFill>
              <a:latin typeface="Comfortaa SemiBold"/>
              <a:ea typeface="Comfortaa SemiBold"/>
              <a:cs typeface="Comfortaa SemiBold"/>
              <a:sym typeface="Comfortaa SemiBold"/>
            </a:endParaRPr>
          </a:p>
          <a:p>
            <a:pPr indent="-357505" lvl="0" marL="342900" rtl="0" algn="ctr">
              <a:spcBef>
                <a:spcPts val="1000"/>
              </a:spcBef>
              <a:spcAft>
                <a:spcPts val="0"/>
              </a:spcAft>
              <a:buClr>
                <a:srgbClr val="3F3F3F"/>
              </a:buClr>
              <a:buSzPts val="2150"/>
              <a:buFont typeface="Comfortaa SemiBold"/>
              <a:buChar char="●"/>
            </a:pPr>
            <a:r>
              <a:rPr lang="en" sz="2150">
                <a:solidFill>
                  <a:srgbClr val="3F3F3F"/>
                </a:solidFill>
                <a:latin typeface="Comfortaa SemiBold"/>
                <a:ea typeface="Comfortaa SemiBold"/>
                <a:cs typeface="Comfortaa SemiBold"/>
                <a:sym typeface="Comfortaa SemiBold"/>
              </a:rPr>
              <a:t>Growth maintains natural pattern</a:t>
            </a:r>
            <a:endParaRPr sz="2150">
              <a:solidFill>
                <a:srgbClr val="3F3F3F"/>
              </a:solidFill>
              <a:latin typeface="Comfortaa SemiBold"/>
              <a:ea typeface="Comfortaa SemiBold"/>
              <a:cs typeface="Comfortaa SemiBold"/>
              <a:sym typeface="Comfortaa SemiBold"/>
            </a:endParaRPr>
          </a:p>
        </p:txBody>
      </p:sp>
      <p:sp>
        <p:nvSpPr>
          <p:cNvPr id="856" name="Google Shape;856;p97"/>
          <p:cNvSpPr txBox="1"/>
          <p:nvPr/>
        </p:nvSpPr>
        <p:spPr>
          <a:xfrm>
            <a:off x="0" y="0"/>
            <a:ext cx="2193000" cy="48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dk2"/>
                </a:solidFill>
                <a:latin typeface="Comfortaa Medium"/>
                <a:ea typeface="Comfortaa Medium"/>
                <a:cs typeface="Comfortaa Medium"/>
                <a:sym typeface="Comfortaa Medium"/>
              </a:rPr>
              <a:t>Pruning Cuts</a:t>
            </a:r>
            <a:endParaRPr sz="1800" u="sng">
              <a:solidFill>
                <a:schemeClr val="dk2"/>
              </a:solidFill>
              <a:latin typeface="Comfortaa Medium"/>
              <a:ea typeface="Comfortaa Medium"/>
              <a:cs typeface="Comfortaa Medium"/>
              <a:sym typeface="Comfortaa Medium"/>
            </a:endParaRPr>
          </a:p>
        </p:txBody>
      </p:sp>
      <p:pic>
        <p:nvPicPr>
          <p:cNvPr id="857" name="Google Shape;857;p97"/>
          <p:cNvPicPr preferRelativeResize="0"/>
          <p:nvPr/>
        </p:nvPicPr>
        <p:blipFill rotWithShape="1">
          <a:blip r:embed="rId3">
            <a:alphaModFix/>
          </a:blip>
          <a:srcRect b="11746" l="0" r="0" t="0"/>
          <a:stretch/>
        </p:blipFill>
        <p:spPr>
          <a:xfrm>
            <a:off x="598600" y="2571750"/>
            <a:ext cx="3710976" cy="2456350"/>
          </a:xfrm>
          <a:prstGeom prst="rect">
            <a:avLst/>
          </a:prstGeom>
          <a:noFill/>
          <a:ln>
            <a:noFill/>
          </a:ln>
        </p:spPr>
      </p:pic>
      <p:pic>
        <p:nvPicPr>
          <p:cNvPr id="858" name="Google Shape;858;p97"/>
          <p:cNvPicPr preferRelativeResize="0"/>
          <p:nvPr/>
        </p:nvPicPr>
        <p:blipFill>
          <a:blip r:embed="rId4">
            <a:alphaModFix/>
          </a:blip>
          <a:stretch>
            <a:fillRect/>
          </a:stretch>
        </p:blipFill>
        <p:spPr>
          <a:xfrm>
            <a:off x="4413124" y="2571750"/>
            <a:ext cx="4366828" cy="245635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171" name="Shape 171"/>
        <p:cNvGrpSpPr/>
        <p:nvPr/>
      </p:nvGrpSpPr>
      <p:grpSpPr>
        <a:xfrm>
          <a:off x="0" y="0"/>
          <a:ext cx="0" cy="0"/>
          <a:chOff x="0" y="0"/>
          <a:chExt cx="0" cy="0"/>
        </a:xfrm>
      </p:grpSpPr>
      <p:sp>
        <p:nvSpPr>
          <p:cNvPr id="172" name="Google Shape;172;p26"/>
          <p:cNvSpPr txBox="1"/>
          <p:nvPr>
            <p:ph type="title"/>
          </p:nvPr>
        </p:nvSpPr>
        <p:spPr>
          <a:xfrm>
            <a:off x="663913" y="373285"/>
            <a:ext cx="3608100" cy="77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Century Gothic"/>
              <a:buNone/>
            </a:pPr>
            <a:r>
              <a:rPr b="1" lang="en">
                <a:latin typeface="Comfortaa"/>
                <a:ea typeface="Comfortaa"/>
                <a:cs typeface="Comfortaa"/>
                <a:sym typeface="Comfortaa"/>
              </a:rPr>
              <a:t>Why Prune?</a:t>
            </a:r>
            <a:endParaRPr b="1">
              <a:latin typeface="Comfortaa"/>
              <a:ea typeface="Comfortaa"/>
              <a:cs typeface="Comfortaa"/>
              <a:sym typeface="Comfortaa"/>
            </a:endParaRPr>
          </a:p>
        </p:txBody>
      </p:sp>
      <p:sp>
        <p:nvSpPr>
          <p:cNvPr id="173" name="Google Shape;173;p26"/>
          <p:cNvSpPr txBox="1"/>
          <p:nvPr>
            <p:ph idx="1" type="body"/>
          </p:nvPr>
        </p:nvSpPr>
        <p:spPr>
          <a:xfrm>
            <a:off x="4568425" y="373275"/>
            <a:ext cx="4325700" cy="4538100"/>
          </a:xfrm>
          <a:prstGeom prst="rect">
            <a:avLst/>
          </a:prstGeom>
          <a:noFill/>
          <a:ln>
            <a:noFill/>
          </a:ln>
        </p:spPr>
        <p:txBody>
          <a:bodyPr anchorCtr="0" anchor="t" bIns="45700" lIns="91425" spcFirstLastPara="1" rIns="91425" wrap="square" tIns="45700">
            <a:noAutofit/>
          </a:bodyPr>
          <a:lstStyle/>
          <a:p>
            <a:pPr indent="-400050" lvl="0" marL="457200" rtl="0" algn="l">
              <a:lnSpc>
                <a:spcPct val="100000"/>
              </a:lnSpc>
              <a:spcBef>
                <a:spcPts val="0"/>
              </a:spcBef>
              <a:spcAft>
                <a:spcPts val="0"/>
              </a:spcAft>
              <a:buClr>
                <a:schemeClr val="accent2"/>
              </a:buClr>
              <a:buSzPts val="2700"/>
              <a:buFont typeface="Comfortaa Medium"/>
              <a:buChar char="●"/>
            </a:pPr>
            <a:r>
              <a:rPr lang="en" sz="2700">
                <a:solidFill>
                  <a:schemeClr val="accent2"/>
                </a:solidFill>
                <a:latin typeface="Comfortaa Medium"/>
                <a:ea typeface="Comfortaa Medium"/>
                <a:cs typeface="Comfortaa Medium"/>
                <a:sym typeface="Comfortaa Medium"/>
              </a:rPr>
              <a:t>Size / Form</a:t>
            </a:r>
            <a:endParaRPr sz="2700">
              <a:solidFill>
                <a:schemeClr val="accent2"/>
              </a:solidFill>
              <a:latin typeface="Comfortaa Medium"/>
              <a:ea typeface="Comfortaa Medium"/>
              <a:cs typeface="Comfortaa Medium"/>
              <a:sym typeface="Comfortaa Medium"/>
            </a:endParaRPr>
          </a:p>
          <a:p>
            <a:pPr indent="-400050" lvl="0" marL="457200" rtl="0" algn="l">
              <a:lnSpc>
                <a:spcPct val="100000"/>
              </a:lnSpc>
              <a:spcBef>
                <a:spcPts val="0"/>
              </a:spcBef>
              <a:spcAft>
                <a:spcPts val="0"/>
              </a:spcAft>
              <a:buClr>
                <a:schemeClr val="accent2"/>
              </a:buClr>
              <a:buSzPts val="2700"/>
              <a:buFont typeface="Comfortaa Medium"/>
              <a:buChar char="●"/>
            </a:pPr>
            <a:r>
              <a:rPr lang="en" sz="2700">
                <a:solidFill>
                  <a:schemeClr val="accent2"/>
                </a:solidFill>
                <a:latin typeface="Comfortaa Medium"/>
                <a:ea typeface="Comfortaa Medium"/>
                <a:cs typeface="Comfortaa Medium"/>
                <a:sym typeface="Comfortaa Medium"/>
              </a:rPr>
              <a:t>Health / Rejuvenation </a:t>
            </a:r>
            <a:endParaRPr sz="2700">
              <a:solidFill>
                <a:schemeClr val="accent2"/>
              </a:solidFill>
              <a:latin typeface="Comfortaa Medium"/>
              <a:ea typeface="Comfortaa Medium"/>
              <a:cs typeface="Comfortaa Medium"/>
              <a:sym typeface="Comfortaa Medium"/>
            </a:endParaRPr>
          </a:p>
          <a:p>
            <a:pPr indent="-400050" lvl="0" marL="457200" rtl="0" algn="l">
              <a:lnSpc>
                <a:spcPct val="100000"/>
              </a:lnSpc>
              <a:spcBef>
                <a:spcPts val="0"/>
              </a:spcBef>
              <a:spcAft>
                <a:spcPts val="0"/>
              </a:spcAft>
              <a:buClr>
                <a:schemeClr val="accent2"/>
              </a:buClr>
              <a:buSzPts val="2700"/>
              <a:buFont typeface="Comfortaa Medium"/>
              <a:buChar char="●"/>
            </a:pPr>
            <a:r>
              <a:rPr lang="en" sz="2700">
                <a:solidFill>
                  <a:schemeClr val="accent2"/>
                </a:solidFill>
                <a:latin typeface="Comfortaa Medium"/>
                <a:ea typeface="Comfortaa Medium"/>
                <a:cs typeface="Comfortaa Medium"/>
                <a:sym typeface="Comfortaa Medium"/>
              </a:rPr>
              <a:t>Training</a:t>
            </a:r>
            <a:endParaRPr sz="2700" u="sng">
              <a:solidFill>
                <a:schemeClr val="accent2"/>
              </a:solidFill>
              <a:latin typeface="Comfortaa Medium"/>
              <a:ea typeface="Comfortaa Medium"/>
              <a:cs typeface="Comfortaa Medium"/>
              <a:sym typeface="Comfortaa Medium"/>
            </a:endParaRPr>
          </a:p>
          <a:p>
            <a:pPr indent="-400050" lvl="0" marL="457200" rtl="0" algn="l">
              <a:lnSpc>
                <a:spcPct val="100000"/>
              </a:lnSpc>
              <a:spcBef>
                <a:spcPts val="0"/>
              </a:spcBef>
              <a:spcAft>
                <a:spcPts val="0"/>
              </a:spcAft>
              <a:buClr>
                <a:schemeClr val="accent2"/>
              </a:buClr>
              <a:buSzPts val="2700"/>
              <a:buFont typeface="Comfortaa Medium"/>
              <a:buChar char="●"/>
            </a:pPr>
            <a:r>
              <a:rPr lang="en" sz="2700">
                <a:solidFill>
                  <a:schemeClr val="accent2"/>
                </a:solidFill>
                <a:latin typeface="Comfortaa Medium"/>
                <a:ea typeface="Comfortaa Medium"/>
                <a:cs typeface="Comfortaa Medium"/>
                <a:sym typeface="Comfortaa Medium"/>
              </a:rPr>
              <a:t>Flowering/Fruiting</a:t>
            </a:r>
            <a:endParaRPr sz="2700">
              <a:solidFill>
                <a:schemeClr val="accent2"/>
              </a:solidFill>
              <a:latin typeface="Comfortaa Medium"/>
              <a:ea typeface="Comfortaa Medium"/>
              <a:cs typeface="Comfortaa Medium"/>
              <a:sym typeface="Comfortaa Medium"/>
            </a:endParaRPr>
          </a:p>
        </p:txBody>
      </p:sp>
      <p:sp>
        <p:nvSpPr>
          <p:cNvPr id="174" name="Google Shape;174;p26"/>
          <p:cNvSpPr txBox="1"/>
          <p:nvPr/>
        </p:nvSpPr>
        <p:spPr>
          <a:xfrm>
            <a:off x="0" y="0"/>
            <a:ext cx="2055000" cy="436200"/>
          </a:xfrm>
          <a:prstGeom prst="rect">
            <a:avLst/>
          </a:prstGeom>
          <a:noFill/>
          <a:ln>
            <a:noFill/>
          </a:ln>
        </p:spPr>
        <p:txBody>
          <a:bodyPr anchorCtr="0" anchor="t" bIns="91425" lIns="91425" spcFirstLastPara="1" rIns="91425" wrap="square" tIns="91425">
            <a:noAutofit/>
          </a:bodyPr>
          <a:lstStyle/>
          <a:p>
            <a:pPr indent="0" lvl="0" marL="0" rtl="0" algn="ctr">
              <a:lnSpc>
                <a:spcPct val="83000"/>
              </a:lnSpc>
              <a:spcBef>
                <a:spcPts val="0"/>
              </a:spcBef>
              <a:spcAft>
                <a:spcPts val="0"/>
              </a:spcAft>
              <a:buClr>
                <a:schemeClr val="lt1"/>
              </a:buClr>
              <a:buSzPts val="5400"/>
              <a:buFont typeface="Century Gothic"/>
              <a:buNone/>
            </a:pPr>
            <a:r>
              <a:rPr b="1" lang="en" sz="1600" u="sng">
                <a:solidFill>
                  <a:schemeClr val="dk2"/>
                </a:solidFill>
                <a:latin typeface="Comfortaa"/>
                <a:ea typeface="Comfortaa"/>
                <a:cs typeface="Comfortaa"/>
                <a:sym typeface="Comfortaa"/>
              </a:rPr>
              <a:t>WHY PRUNING?</a:t>
            </a:r>
            <a:endParaRPr b="1" sz="1600" u="sng">
              <a:solidFill>
                <a:schemeClr val="dk2"/>
              </a:solidFill>
              <a:latin typeface="Comfortaa"/>
              <a:ea typeface="Comfortaa"/>
              <a:cs typeface="Comfortaa"/>
              <a:sym typeface="Comfortaa"/>
            </a:endParaRPr>
          </a:p>
          <a:p>
            <a:pPr indent="0" lvl="0" marL="0" rtl="0" algn="l">
              <a:spcBef>
                <a:spcPts val="0"/>
              </a:spcBef>
              <a:spcAft>
                <a:spcPts val="0"/>
              </a:spcAft>
              <a:buNone/>
            </a:pPr>
            <a:r>
              <a:t/>
            </a:r>
            <a:endParaRPr sz="1600" u="sng">
              <a:solidFill>
                <a:schemeClr val="dk2"/>
              </a:solidFill>
            </a:endParaRPr>
          </a:p>
        </p:txBody>
      </p:sp>
      <p:pic>
        <p:nvPicPr>
          <p:cNvPr id="175" name="Google Shape;175;p26"/>
          <p:cNvPicPr preferRelativeResize="0"/>
          <p:nvPr/>
        </p:nvPicPr>
        <p:blipFill>
          <a:blip r:embed="rId3">
            <a:alphaModFix/>
          </a:blip>
          <a:stretch>
            <a:fillRect/>
          </a:stretch>
        </p:blipFill>
        <p:spPr>
          <a:xfrm>
            <a:off x="470475" y="1105648"/>
            <a:ext cx="3739561" cy="3805725"/>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862" name="Shape 862"/>
        <p:cNvGrpSpPr/>
        <p:nvPr/>
      </p:nvGrpSpPr>
      <p:grpSpPr>
        <a:xfrm>
          <a:off x="0" y="0"/>
          <a:ext cx="0" cy="0"/>
          <a:chOff x="0" y="0"/>
          <a:chExt cx="0" cy="0"/>
        </a:xfrm>
      </p:grpSpPr>
      <p:sp>
        <p:nvSpPr>
          <p:cNvPr id="863" name="Google Shape;863;p98"/>
          <p:cNvSpPr txBox="1"/>
          <p:nvPr>
            <p:ph type="title"/>
          </p:nvPr>
        </p:nvSpPr>
        <p:spPr>
          <a:xfrm>
            <a:off x="800100" y="482100"/>
            <a:ext cx="7543800" cy="729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3200"/>
              <a:buFont typeface="Century Gothic"/>
              <a:buNone/>
            </a:pPr>
            <a:r>
              <a:rPr b="1" lang="en">
                <a:latin typeface="Comfortaa"/>
                <a:ea typeface="Comfortaa"/>
                <a:cs typeface="Comfortaa"/>
                <a:sym typeface="Comfortaa"/>
              </a:rPr>
              <a:t>Proper vs. ‘Flush’ cut</a:t>
            </a:r>
            <a:endParaRPr b="1">
              <a:latin typeface="Comfortaa"/>
              <a:ea typeface="Comfortaa"/>
              <a:cs typeface="Comfortaa"/>
              <a:sym typeface="Comfortaa"/>
            </a:endParaRPr>
          </a:p>
        </p:txBody>
      </p:sp>
      <p:sp>
        <p:nvSpPr>
          <p:cNvPr id="864" name="Google Shape;864;p98"/>
          <p:cNvSpPr txBox="1"/>
          <p:nvPr>
            <p:ph idx="1" type="body"/>
          </p:nvPr>
        </p:nvSpPr>
        <p:spPr>
          <a:xfrm>
            <a:off x="597025" y="1395250"/>
            <a:ext cx="3975000" cy="3472800"/>
          </a:xfrm>
          <a:prstGeom prst="rect">
            <a:avLst/>
          </a:prstGeom>
          <a:noFill/>
          <a:ln>
            <a:noFill/>
          </a:ln>
        </p:spPr>
        <p:txBody>
          <a:bodyPr anchorCtr="0" anchor="t" bIns="45700" lIns="91425" spcFirstLastPara="1" rIns="91425" wrap="square" tIns="45700">
            <a:normAutofit/>
          </a:bodyPr>
          <a:lstStyle/>
          <a:p>
            <a:pPr indent="-368300" lvl="0" marL="342900" rtl="0" algn="l">
              <a:spcBef>
                <a:spcPts val="0"/>
              </a:spcBef>
              <a:spcAft>
                <a:spcPts val="0"/>
              </a:spcAft>
              <a:buSzPts val="2000"/>
              <a:buFont typeface="Comfortaa Medium"/>
              <a:buChar char="●"/>
            </a:pPr>
            <a:r>
              <a:rPr lang="en" sz="2400">
                <a:latin typeface="Comfortaa Medium"/>
                <a:ea typeface="Comfortaa Medium"/>
                <a:cs typeface="Comfortaa Medium"/>
                <a:sym typeface="Comfortaa Medium"/>
              </a:rPr>
              <a:t>A proper thinning cut is just outside the </a:t>
            </a:r>
            <a:r>
              <a:rPr lang="en" sz="2400" u="sng">
                <a:latin typeface="Comfortaa Medium"/>
                <a:ea typeface="Comfortaa Medium"/>
                <a:cs typeface="Comfortaa Medium"/>
                <a:sym typeface="Comfortaa Medium"/>
              </a:rPr>
              <a:t>branch collar</a:t>
            </a:r>
            <a:endParaRPr sz="1750" u="sng">
              <a:latin typeface="Comfortaa Medium"/>
              <a:ea typeface="Comfortaa Medium"/>
              <a:cs typeface="Comfortaa Medium"/>
              <a:sym typeface="Comfortaa Medium"/>
            </a:endParaRPr>
          </a:p>
          <a:p>
            <a:pPr indent="0" lvl="0" marL="0" rtl="0" algn="l">
              <a:spcBef>
                <a:spcPts val="1000"/>
              </a:spcBef>
              <a:spcAft>
                <a:spcPts val="0"/>
              </a:spcAft>
              <a:buNone/>
            </a:pPr>
            <a:r>
              <a:t/>
            </a:r>
            <a:endParaRPr>
              <a:latin typeface="Comfortaa Medium"/>
              <a:ea typeface="Comfortaa Medium"/>
              <a:cs typeface="Comfortaa Medium"/>
              <a:sym typeface="Comfortaa Medium"/>
            </a:endParaRPr>
          </a:p>
          <a:p>
            <a:pPr indent="0" lvl="0" marL="0" rtl="0" algn="l">
              <a:spcBef>
                <a:spcPts val="1000"/>
              </a:spcBef>
              <a:spcAft>
                <a:spcPts val="0"/>
              </a:spcAft>
              <a:buNone/>
            </a:pPr>
            <a:r>
              <a:t/>
            </a:r>
            <a:endParaRPr>
              <a:latin typeface="Comfortaa Medium"/>
              <a:ea typeface="Comfortaa Medium"/>
              <a:cs typeface="Comfortaa Medium"/>
              <a:sym typeface="Comfortaa Medium"/>
            </a:endParaRPr>
          </a:p>
        </p:txBody>
      </p:sp>
      <p:sp>
        <p:nvSpPr>
          <p:cNvPr id="865" name="Google Shape;865;p98"/>
          <p:cNvSpPr txBox="1"/>
          <p:nvPr/>
        </p:nvSpPr>
        <p:spPr>
          <a:xfrm>
            <a:off x="0" y="0"/>
            <a:ext cx="2193000" cy="48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dk2"/>
                </a:solidFill>
                <a:latin typeface="Comfortaa Medium"/>
                <a:ea typeface="Comfortaa Medium"/>
                <a:cs typeface="Comfortaa Medium"/>
                <a:sym typeface="Comfortaa Medium"/>
              </a:rPr>
              <a:t>Pruning Cuts</a:t>
            </a:r>
            <a:endParaRPr sz="1800" u="sng">
              <a:solidFill>
                <a:schemeClr val="dk2"/>
              </a:solidFill>
              <a:latin typeface="Comfortaa Medium"/>
              <a:ea typeface="Comfortaa Medium"/>
              <a:cs typeface="Comfortaa Medium"/>
              <a:sym typeface="Comfortaa Medium"/>
            </a:endParaRPr>
          </a:p>
        </p:txBody>
      </p:sp>
      <p:pic>
        <p:nvPicPr>
          <p:cNvPr id="866" name="Google Shape;866;p98"/>
          <p:cNvPicPr preferRelativeResize="0"/>
          <p:nvPr/>
        </p:nvPicPr>
        <p:blipFill>
          <a:blip r:embed="rId3">
            <a:alphaModFix/>
          </a:blip>
          <a:stretch>
            <a:fillRect/>
          </a:stretch>
        </p:blipFill>
        <p:spPr>
          <a:xfrm>
            <a:off x="4572003" y="1395238"/>
            <a:ext cx="4184000" cy="3352023"/>
          </a:xfrm>
          <a:prstGeom prst="rect">
            <a:avLst/>
          </a:prstGeom>
          <a:noFill/>
          <a:ln>
            <a:noFill/>
          </a:ln>
        </p:spPr>
      </p:pic>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870" name="Shape 870"/>
        <p:cNvGrpSpPr/>
        <p:nvPr/>
      </p:nvGrpSpPr>
      <p:grpSpPr>
        <a:xfrm>
          <a:off x="0" y="0"/>
          <a:ext cx="0" cy="0"/>
          <a:chOff x="0" y="0"/>
          <a:chExt cx="0" cy="0"/>
        </a:xfrm>
      </p:grpSpPr>
      <p:sp>
        <p:nvSpPr>
          <p:cNvPr id="871" name="Google Shape;871;p99"/>
          <p:cNvSpPr txBox="1"/>
          <p:nvPr>
            <p:ph type="title"/>
          </p:nvPr>
        </p:nvSpPr>
        <p:spPr>
          <a:xfrm>
            <a:off x="800100" y="482100"/>
            <a:ext cx="7543800" cy="7296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lt1"/>
              </a:buClr>
              <a:buSzPts val="3200"/>
              <a:buFont typeface="Century Gothic"/>
              <a:buNone/>
            </a:pPr>
            <a:r>
              <a:rPr b="1" lang="en">
                <a:latin typeface="Comfortaa"/>
                <a:ea typeface="Comfortaa"/>
                <a:cs typeface="Comfortaa"/>
                <a:sym typeface="Comfortaa"/>
              </a:rPr>
              <a:t>Proper vs. ‘Flush’ cut</a:t>
            </a:r>
            <a:endParaRPr b="1">
              <a:latin typeface="Comfortaa"/>
              <a:ea typeface="Comfortaa"/>
              <a:cs typeface="Comfortaa"/>
              <a:sym typeface="Comfortaa"/>
            </a:endParaRPr>
          </a:p>
        </p:txBody>
      </p:sp>
      <p:sp>
        <p:nvSpPr>
          <p:cNvPr id="872" name="Google Shape;872;p99"/>
          <p:cNvSpPr txBox="1"/>
          <p:nvPr>
            <p:ph idx="1" type="body"/>
          </p:nvPr>
        </p:nvSpPr>
        <p:spPr>
          <a:xfrm>
            <a:off x="382700" y="1211700"/>
            <a:ext cx="4006800" cy="3472800"/>
          </a:xfrm>
          <a:prstGeom prst="rect">
            <a:avLst/>
          </a:prstGeom>
          <a:noFill/>
          <a:ln>
            <a:noFill/>
          </a:ln>
        </p:spPr>
        <p:txBody>
          <a:bodyPr anchorCtr="0" anchor="t" bIns="45700" lIns="91425" spcFirstLastPara="1" rIns="91425" wrap="square" tIns="45700">
            <a:normAutofit/>
          </a:bodyPr>
          <a:lstStyle/>
          <a:p>
            <a:pPr indent="-203831" lvl="0" marL="137156" rtl="0" algn="l">
              <a:spcBef>
                <a:spcPts val="1000"/>
              </a:spcBef>
              <a:spcAft>
                <a:spcPts val="0"/>
              </a:spcAft>
              <a:buSzPts val="2400"/>
              <a:buFont typeface="Comfortaa Medium"/>
              <a:buChar char="●"/>
            </a:pPr>
            <a:r>
              <a:rPr lang="en" sz="2400">
                <a:latin typeface="Comfortaa Medium"/>
                <a:ea typeface="Comfortaa Medium"/>
                <a:cs typeface="Comfortaa Medium"/>
                <a:sym typeface="Comfortaa Medium"/>
              </a:rPr>
              <a:t>A flush cut will destroy the branch protection zone</a:t>
            </a:r>
            <a:endParaRPr sz="2400">
              <a:latin typeface="Comfortaa Medium"/>
              <a:ea typeface="Comfortaa Medium"/>
              <a:cs typeface="Comfortaa Medium"/>
              <a:sym typeface="Comfortaa Medium"/>
            </a:endParaRPr>
          </a:p>
          <a:p>
            <a:pPr indent="-213356" lvl="1" marL="342892" rtl="0" algn="l">
              <a:spcBef>
                <a:spcPts val="1000"/>
              </a:spcBef>
              <a:spcAft>
                <a:spcPts val="0"/>
              </a:spcAft>
              <a:buSzPts val="2400"/>
              <a:buFont typeface="Comfortaa Medium"/>
              <a:buChar char="○"/>
            </a:pPr>
            <a:r>
              <a:rPr lang="en" sz="2400">
                <a:latin typeface="Comfortaa Medium"/>
                <a:ea typeface="Comfortaa Medium"/>
                <a:cs typeface="Comfortaa Medium"/>
                <a:sym typeface="Comfortaa Medium"/>
              </a:rPr>
              <a:t>Very slow sealing</a:t>
            </a:r>
            <a:endParaRPr sz="2400">
              <a:latin typeface="Comfortaa Medium"/>
              <a:ea typeface="Comfortaa Medium"/>
              <a:cs typeface="Comfortaa Medium"/>
              <a:sym typeface="Comfortaa Medium"/>
            </a:endParaRPr>
          </a:p>
          <a:p>
            <a:pPr indent="-213356" lvl="1" marL="342892" rtl="0" algn="l">
              <a:spcBef>
                <a:spcPts val="1000"/>
              </a:spcBef>
              <a:spcAft>
                <a:spcPts val="0"/>
              </a:spcAft>
              <a:buSzPts val="2400"/>
              <a:buFont typeface="Comfortaa Medium"/>
              <a:buChar char="○"/>
            </a:pPr>
            <a:r>
              <a:rPr lang="en" sz="2400">
                <a:latin typeface="Comfortaa Medium"/>
                <a:ea typeface="Comfortaa Medium"/>
                <a:cs typeface="Comfortaa Medium"/>
                <a:sym typeface="Comfortaa Medium"/>
              </a:rPr>
              <a:t>No barrier between branch wood and trunk</a:t>
            </a:r>
            <a:endParaRPr sz="2400">
              <a:latin typeface="Comfortaa Medium"/>
              <a:ea typeface="Comfortaa Medium"/>
              <a:cs typeface="Comfortaa Medium"/>
              <a:sym typeface="Comfortaa Medium"/>
            </a:endParaRPr>
          </a:p>
        </p:txBody>
      </p:sp>
      <p:sp>
        <p:nvSpPr>
          <p:cNvPr id="873" name="Google Shape;873;p99"/>
          <p:cNvSpPr txBox="1"/>
          <p:nvPr/>
        </p:nvSpPr>
        <p:spPr>
          <a:xfrm>
            <a:off x="0" y="0"/>
            <a:ext cx="2193000" cy="48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dk2"/>
                </a:solidFill>
                <a:latin typeface="Comfortaa Medium"/>
                <a:ea typeface="Comfortaa Medium"/>
                <a:cs typeface="Comfortaa Medium"/>
                <a:sym typeface="Comfortaa Medium"/>
              </a:rPr>
              <a:t>Pruning Cuts</a:t>
            </a:r>
            <a:endParaRPr sz="1800" u="sng">
              <a:solidFill>
                <a:schemeClr val="dk2"/>
              </a:solidFill>
              <a:latin typeface="Comfortaa Medium"/>
              <a:ea typeface="Comfortaa Medium"/>
              <a:cs typeface="Comfortaa Medium"/>
              <a:sym typeface="Comfortaa Medium"/>
            </a:endParaRPr>
          </a:p>
        </p:txBody>
      </p:sp>
      <p:pic>
        <p:nvPicPr>
          <p:cNvPr id="874" name="Google Shape;874;p99"/>
          <p:cNvPicPr preferRelativeResize="0"/>
          <p:nvPr>
            <p:ph idx="2" type="body"/>
          </p:nvPr>
        </p:nvPicPr>
        <p:blipFill rotWithShape="1">
          <a:blip r:embed="rId3">
            <a:alphaModFix/>
          </a:blip>
          <a:srcRect b="0" l="0" r="0" t="0"/>
          <a:stretch/>
        </p:blipFill>
        <p:spPr>
          <a:xfrm>
            <a:off x="4221650" y="1353450"/>
            <a:ext cx="4516800" cy="3189300"/>
          </a:xfrm>
          <a:prstGeom prst="rect">
            <a:avLst/>
          </a:prstGeom>
          <a:noFill/>
          <a:ln>
            <a:noFill/>
          </a:ln>
        </p:spPr>
      </p:pic>
      <p:sp>
        <p:nvSpPr>
          <p:cNvPr id="875" name="Google Shape;875;p99"/>
          <p:cNvSpPr/>
          <p:nvPr/>
        </p:nvSpPr>
        <p:spPr>
          <a:xfrm>
            <a:off x="4225550" y="4108900"/>
            <a:ext cx="4516800" cy="421200"/>
          </a:xfrm>
          <a:prstGeom prst="rect">
            <a:avLst/>
          </a:prstGeom>
          <a:solidFill>
            <a:schemeClr val="lt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880" name="Shape 880"/>
        <p:cNvGrpSpPr/>
        <p:nvPr/>
      </p:nvGrpSpPr>
      <p:grpSpPr>
        <a:xfrm>
          <a:off x="0" y="0"/>
          <a:ext cx="0" cy="0"/>
          <a:chOff x="0" y="0"/>
          <a:chExt cx="0" cy="0"/>
        </a:xfrm>
      </p:grpSpPr>
      <p:pic>
        <p:nvPicPr>
          <p:cNvPr descr="A diagram of pruning off branches&#10;&#10;Description automatically generated" id="881" name="Google Shape;881;p100"/>
          <p:cNvPicPr preferRelativeResize="0"/>
          <p:nvPr>
            <p:ph idx="4294967295" type="body"/>
          </p:nvPr>
        </p:nvPicPr>
        <p:blipFill rotWithShape="1">
          <a:blip r:embed="rId3">
            <a:alphaModFix/>
          </a:blip>
          <a:srcRect b="0" l="0" r="0" t="0"/>
          <a:stretch/>
        </p:blipFill>
        <p:spPr>
          <a:xfrm>
            <a:off x="1085850" y="579025"/>
            <a:ext cx="6972300" cy="4332900"/>
          </a:xfrm>
          <a:prstGeom prst="rect">
            <a:avLst/>
          </a:prstGeom>
          <a:noFill/>
          <a:ln>
            <a:noFill/>
          </a:ln>
        </p:spPr>
      </p:pic>
      <p:sp>
        <p:nvSpPr>
          <p:cNvPr id="882" name="Google Shape;882;p100"/>
          <p:cNvSpPr txBox="1"/>
          <p:nvPr/>
        </p:nvSpPr>
        <p:spPr>
          <a:xfrm>
            <a:off x="0" y="0"/>
            <a:ext cx="2193000" cy="48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dk2"/>
                </a:solidFill>
                <a:latin typeface="Comfortaa Medium"/>
                <a:ea typeface="Comfortaa Medium"/>
                <a:cs typeface="Comfortaa Medium"/>
                <a:sym typeface="Comfortaa Medium"/>
              </a:rPr>
              <a:t>Pruning Cuts</a:t>
            </a:r>
            <a:endParaRPr sz="1800" u="sng">
              <a:solidFill>
                <a:schemeClr val="dk2"/>
              </a:solidFill>
              <a:latin typeface="Comfortaa Medium"/>
              <a:ea typeface="Comfortaa Medium"/>
              <a:cs typeface="Comfortaa Medium"/>
              <a:sym typeface="Comfortaa Medium"/>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887" name="Shape 887"/>
        <p:cNvGrpSpPr/>
        <p:nvPr/>
      </p:nvGrpSpPr>
      <p:grpSpPr>
        <a:xfrm>
          <a:off x="0" y="0"/>
          <a:ext cx="0" cy="0"/>
          <a:chOff x="0" y="0"/>
          <a:chExt cx="0" cy="0"/>
        </a:xfrm>
      </p:grpSpPr>
      <p:sp>
        <p:nvSpPr>
          <p:cNvPr id="888" name="Google Shape;888;p101"/>
          <p:cNvSpPr txBox="1"/>
          <p:nvPr>
            <p:ph idx="1" type="body"/>
          </p:nvPr>
        </p:nvSpPr>
        <p:spPr>
          <a:xfrm>
            <a:off x="326650" y="1233425"/>
            <a:ext cx="4351200" cy="36090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lang="en" sz="2400" u="sng">
                <a:latin typeface="Comfortaa SemiBold"/>
                <a:ea typeface="Comfortaa SemiBold"/>
                <a:cs typeface="Comfortaa SemiBold"/>
                <a:sym typeface="Comfortaa SemiBold"/>
              </a:rPr>
              <a:t>Reasons for using 3-point cuts:</a:t>
            </a:r>
            <a:endParaRPr sz="2400">
              <a:latin typeface="Comfortaa SemiBold"/>
              <a:ea typeface="Comfortaa SemiBold"/>
              <a:cs typeface="Comfortaa SemiBold"/>
              <a:sym typeface="Comfortaa SemiBold"/>
            </a:endParaRPr>
          </a:p>
          <a:p>
            <a:pPr indent="-393700" lvl="0" marL="342900" rtl="0" algn="l">
              <a:spcBef>
                <a:spcPts val="1000"/>
              </a:spcBef>
              <a:spcAft>
                <a:spcPts val="0"/>
              </a:spcAft>
              <a:buSzPts val="2400"/>
              <a:buFont typeface="Comfortaa SemiBold"/>
              <a:buChar char="●"/>
            </a:pPr>
            <a:r>
              <a:rPr lang="en" sz="2400">
                <a:latin typeface="Comfortaa SemiBold"/>
                <a:ea typeface="Comfortaa SemiBold"/>
                <a:cs typeface="Comfortaa SemiBold"/>
                <a:sym typeface="Comfortaa SemiBold"/>
              </a:rPr>
              <a:t>Prevents bark from tearing off into the trunk, compromising Branch Protection Zone</a:t>
            </a:r>
            <a:endParaRPr sz="2400">
              <a:latin typeface="Comfortaa SemiBold"/>
              <a:ea typeface="Comfortaa SemiBold"/>
              <a:cs typeface="Comfortaa SemiBold"/>
              <a:sym typeface="Comfortaa SemiBold"/>
            </a:endParaRPr>
          </a:p>
          <a:p>
            <a:pPr indent="0" lvl="0" marL="0" rtl="0" algn="l">
              <a:spcBef>
                <a:spcPts val="1000"/>
              </a:spcBef>
              <a:spcAft>
                <a:spcPts val="0"/>
              </a:spcAft>
              <a:buNone/>
            </a:pPr>
            <a:r>
              <a:t/>
            </a:r>
            <a:endParaRPr sz="2400">
              <a:latin typeface="Comfortaa SemiBold"/>
              <a:ea typeface="Comfortaa SemiBold"/>
              <a:cs typeface="Comfortaa SemiBold"/>
              <a:sym typeface="Comfortaa SemiBold"/>
            </a:endParaRPr>
          </a:p>
        </p:txBody>
      </p:sp>
      <p:pic>
        <p:nvPicPr>
          <p:cNvPr id="889" name="Google Shape;889;p101"/>
          <p:cNvPicPr preferRelativeResize="0"/>
          <p:nvPr/>
        </p:nvPicPr>
        <p:blipFill rotWithShape="1">
          <a:blip r:embed="rId3">
            <a:alphaModFix/>
          </a:blip>
          <a:srcRect b="0" l="0" r="0" t="0"/>
          <a:stretch/>
        </p:blipFill>
        <p:spPr>
          <a:xfrm>
            <a:off x="5291275" y="1233426"/>
            <a:ext cx="2446125" cy="3687625"/>
          </a:xfrm>
          <a:prstGeom prst="rect">
            <a:avLst/>
          </a:prstGeom>
          <a:noFill/>
          <a:ln>
            <a:noFill/>
          </a:ln>
        </p:spPr>
      </p:pic>
      <p:sp>
        <p:nvSpPr>
          <p:cNvPr id="890" name="Google Shape;890;p101"/>
          <p:cNvSpPr txBox="1"/>
          <p:nvPr/>
        </p:nvSpPr>
        <p:spPr>
          <a:xfrm>
            <a:off x="0" y="0"/>
            <a:ext cx="2193000" cy="48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dk2"/>
                </a:solidFill>
                <a:latin typeface="Comfortaa Medium"/>
                <a:ea typeface="Comfortaa Medium"/>
                <a:cs typeface="Comfortaa Medium"/>
                <a:sym typeface="Comfortaa Medium"/>
              </a:rPr>
              <a:t>Pruning Cuts</a:t>
            </a:r>
            <a:endParaRPr sz="1800" u="sng">
              <a:solidFill>
                <a:schemeClr val="dk2"/>
              </a:solidFill>
              <a:latin typeface="Comfortaa Medium"/>
              <a:ea typeface="Comfortaa Medium"/>
              <a:cs typeface="Comfortaa Medium"/>
              <a:sym typeface="Comfortaa Medium"/>
            </a:endParaRPr>
          </a:p>
        </p:txBody>
      </p:sp>
      <p:sp>
        <p:nvSpPr>
          <p:cNvPr id="891" name="Google Shape;891;p101"/>
          <p:cNvSpPr txBox="1"/>
          <p:nvPr>
            <p:ph type="title"/>
          </p:nvPr>
        </p:nvSpPr>
        <p:spPr>
          <a:xfrm>
            <a:off x="800100" y="341525"/>
            <a:ext cx="7543800" cy="8919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lt1"/>
              </a:buClr>
              <a:buSzPts val="3200"/>
              <a:buFont typeface="Century Gothic"/>
              <a:buNone/>
            </a:pPr>
            <a:r>
              <a:rPr b="1" lang="en">
                <a:latin typeface="Comfortaa"/>
                <a:ea typeface="Comfortaa"/>
                <a:cs typeface="Comfortaa"/>
                <a:sym typeface="Comfortaa"/>
              </a:rPr>
              <a:t>Correct thinning cut for large branches: 3-point cut</a:t>
            </a:r>
            <a:endParaRPr b="1">
              <a:latin typeface="Comfortaa"/>
              <a:ea typeface="Comfortaa"/>
              <a:cs typeface="Comfortaa"/>
              <a:sym typeface="Comfortaa"/>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896" name="Shape 896"/>
        <p:cNvGrpSpPr/>
        <p:nvPr/>
      </p:nvGrpSpPr>
      <p:grpSpPr>
        <a:xfrm>
          <a:off x="0" y="0"/>
          <a:ext cx="0" cy="0"/>
          <a:chOff x="0" y="0"/>
          <a:chExt cx="0" cy="0"/>
        </a:xfrm>
      </p:grpSpPr>
      <p:sp>
        <p:nvSpPr>
          <p:cNvPr id="897" name="Google Shape;897;p102"/>
          <p:cNvSpPr txBox="1"/>
          <p:nvPr>
            <p:ph type="title"/>
          </p:nvPr>
        </p:nvSpPr>
        <p:spPr>
          <a:xfrm>
            <a:off x="800100" y="481950"/>
            <a:ext cx="7543800" cy="8919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lt1"/>
              </a:buClr>
              <a:buSzPts val="3200"/>
              <a:buFont typeface="Century Gothic"/>
              <a:buNone/>
            </a:pPr>
            <a:r>
              <a:rPr b="1" lang="en">
                <a:latin typeface="Comfortaa"/>
                <a:ea typeface="Comfortaa"/>
                <a:cs typeface="Comfortaa"/>
                <a:sym typeface="Comfortaa"/>
              </a:rPr>
              <a:t>Correct thinning cut for large branches: 3-point cut</a:t>
            </a:r>
            <a:endParaRPr b="1">
              <a:latin typeface="Comfortaa"/>
              <a:ea typeface="Comfortaa"/>
              <a:cs typeface="Comfortaa"/>
              <a:sym typeface="Comfortaa"/>
            </a:endParaRPr>
          </a:p>
        </p:txBody>
      </p:sp>
      <p:sp>
        <p:nvSpPr>
          <p:cNvPr id="898" name="Google Shape;898;p102"/>
          <p:cNvSpPr txBox="1"/>
          <p:nvPr>
            <p:ph idx="1" type="body"/>
          </p:nvPr>
        </p:nvSpPr>
        <p:spPr>
          <a:xfrm>
            <a:off x="257700" y="1966988"/>
            <a:ext cx="4178700" cy="1925400"/>
          </a:xfrm>
          <a:prstGeom prst="rect">
            <a:avLst/>
          </a:prstGeom>
          <a:noFill/>
          <a:ln>
            <a:noFill/>
          </a:ln>
        </p:spPr>
        <p:txBody>
          <a:bodyPr anchorCtr="0" anchor="t" bIns="45700" lIns="91425" spcFirstLastPara="1" rIns="91425" wrap="square" tIns="45700">
            <a:normAutofit/>
          </a:bodyPr>
          <a:lstStyle/>
          <a:p>
            <a:pPr indent="-412750" lvl="0" marL="342900" rtl="0" algn="ctr">
              <a:spcBef>
                <a:spcPts val="0"/>
              </a:spcBef>
              <a:spcAft>
                <a:spcPts val="0"/>
              </a:spcAft>
              <a:buSzPts val="2540"/>
              <a:buChar char="●"/>
            </a:pPr>
            <a:r>
              <a:rPr b="1" lang="en" sz="2450" u="sng">
                <a:latin typeface="Comfortaa"/>
                <a:ea typeface="Comfortaa"/>
                <a:cs typeface="Comfortaa"/>
                <a:sym typeface="Comfortaa"/>
              </a:rPr>
              <a:t>Cut 1:</a:t>
            </a:r>
            <a:r>
              <a:rPr lang="en" sz="2450">
                <a:latin typeface="Comfortaa SemiBold"/>
                <a:ea typeface="Comfortaa SemiBold"/>
                <a:cs typeface="Comfortaa SemiBold"/>
                <a:sym typeface="Comfortaa SemiBold"/>
              </a:rPr>
              <a:t> Undercut 1/3 of the branch, a few inches away from the trunk</a:t>
            </a:r>
            <a:endParaRPr sz="2450">
              <a:latin typeface="Comfortaa SemiBold"/>
              <a:ea typeface="Comfortaa SemiBold"/>
              <a:cs typeface="Comfortaa SemiBold"/>
              <a:sym typeface="Comfortaa SemiBold"/>
            </a:endParaRPr>
          </a:p>
        </p:txBody>
      </p:sp>
      <p:pic>
        <p:nvPicPr>
          <p:cNvPr id="899" name="Google Shape;899;p102"/>
          <p:cNvPicPr preferRelativeResize="0"/>
          <p:nvPr/>
        </p:nvPicPr>
        <p:blipFill rotWithShape="1">
          <a:blip r:embed="rId3">
            <a:alphaModFix/>
          </a:blip>
          <a:srcRect b="0" l="0" r="0" t="0"/>
          <a:stretch/>
        </p:blipFill>
        <p:spPr>
          <a:xfrm>
            <a:off x="4512875" y="1712062"/>
            <a:ext cx="4310875" cy="2435276"/>
          </a:xfrm>
          <a:prstGeom prst="rect">
            <a:avLst/>
          </a:prstGeom>
          <a:noFill/>
          <a:ln>
            <a:noFill/>
          </a:ln>
        </p:spPr>
      </p:pic>
      <p:sp>
        <p:nvSpPr>
          <p:cNvPr id="900" name="Google Shape;900;p102"/>
          <p:cNvSpPr txBox="1"/>
          <p:nvPr/>
        </p:nvSpPr>
        <p:spPr>
          <a:xfrm>
            <a:off x="0" y="0"/>
            <a:ext cx="2193000" cy="48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dk2"/>
                </a:solidFill>
                <a:latin typeface="Comfortaa Medium"/>
                <a:ea typeface="Comfortaa Medium"/>
                <a:cs typeface="Comfortaa Medium"/>
                <a:sym typeface="Comfortaa Medium"/>
              </a:rPr>
              <a:t>Pruning Cuts</a:t>
            </a:r>
            <a:endParaRPr sz="1800" u="sng">
              <a:solidFill>
                <a:schemeClr val="dk2"/>
              </a:solidFill>
              <a:latin typeface="Comfortaa Medium"/>
              <a:ea typeface="Comfortaa Medium"/>
              <a:cs typeface="Comfortaa Medium"/>
              <a:sym typeface="Comfortaa Medium"/>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905" name="Shape 905"/>
        <p:cNvGrpSpPr/>
        <p:nvPr/>
      </p:nvGrpSpPr>
      <p:grpSpPr>
        <a:xfrm>
          <a:off x="0" y="0"/>
          <a:ext cx="0" cy="0"/>
          <a:chOff x="0" y="0"/>
          <a:chExt cx="0" cy="0"/>
        </a:xfrm>
      </p:grpSpPr>
      <p:sp>
        <p:nvSpPr>
          <p:cNvPr id="906" name="Google Shape;906;p103"/>
          <p:cNvSpPr txBox="1"/>
          <p:nvPr>
            <p:ph type="title"/>
          </p:nvPr>
        </p:nvSpPr>
        <p:spPr>
          <a:xfrm>
            <a:off x="800100" y="481950"/>
            <a:ext cx="7543800" cy="8919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lt1"/>
              </a:buClr>
              <a:buSzPts val="3200"/>
              <a:buFont typeface="Century Gothic"/>
              <a:buNone/>
            </a:pPr>
            <a:r>
              <a:rPr b="1" lang="en">
                <a:latin typeface="Comfortaa"/>
                <a:ea typeface="Comfortaa"/>
                <a:cs typeface="Comfortaa"/>
                <a:sym typeface="Comfortaa"/>
              </a:rPr>
              <a:t>Correct thinning cut for large branches: 3-point cut</a:t>
            </a:r>
            <a:endParaRPr b="1">
              <a:latin typeface="Comfortaa"/>
              <a:ea typeface="Comfortaa"/>
              <a:cs typeface="Comfortaa"/>
              <a:sym typeface="Comfortaa"/>
            </a:endParaRPr>
          </a:p>
        </p:txBody>
      </p:sp>
      <p:sp>
        <p:nvSpPr>
          <p:cNvPr id="907" name="Google Shape;907;p103"/>
          <p:cNvSpPr txBox="1"/>
          <p:nvPr>
            <p:ph idx="1" type="body"/>
          </p:nvPr>
        </p:nvSpPr>
        <p:spPr>
          <a:xfrm>
            <a:off x="257700" y="1966988"/>
            <a:ext cx="4178700" cy="1925400"/>
          </a:xfrm>
          <a:prstGeom prst="rect">
            <a:avLst/>
          </a:prstGeom>
          <a:noFill/>
          <a:ln>
            <a:noFill/>
          </a:ln>
        </p:spPr>
        <p:txBody>
          <a:bodyPr anchorCtr="0" anchor="t" bIns="45700" lIns="91425" spcFirstLastPara="1" rIns="91425" wrap="square" tIns="45700">
            <a:normAutofit/>
          </a:bodyPr>
          <a:lstStyle/>
          <a:p>
            <a:pPr indent="-412750" lvl="0" marL="342900" rtl="0" algn="ctr">
              <a:spcBef>
                <a:spcPts val="0"/>
              </a:spcBef>
              <a:spcAft>
                <a:spcPts val="0"/>
              </a:spcAft>
              <a:buSzPts val="2540"/>
              <a:buChar char="●"/>
            </a:pPr>
            <a:r>
              <a:rPr b="1" lang="en" sz="2450" u="sng">
                <a:latin typeface="Comfortaa"/>
                <a:ea typeface="Comfortaa"/>
                <a:cs typeface="Comfortaa"/>
                <a:sym typeface="Comfortaa"/>
              </a:rPr>
              <a:t>Cut 2: </a:t>
            </a:r>
            <a:r>
              <a:rPr b="1" lang="en" sz="2450">
                <a:latin typeface="Comfortaa"/>
                <a:ea typeface="Comfortaa"/>
                <a:cs typeface="Comfortaa"/>
                <a:sym typeface="Comfortaa"/>
              </a:rPr>
              <a:t>Saw downward beyond Cut 1 (toward branch tip)</a:t>
            </a:r>
            <a:endParaRPr sz="2450">
              <a:latin typeface="Comfortaa SemiBold"/>
              <a:ea typeface="Comfortaa SemiBold"/>
              <a:cs typeface="Comfortaa SemiBold"/>
              <a:sym typeface="Comfortaa SemiBold"/>
            </a:endParaRPr>
          </a:p>
        </p:txBody>
      </p:sp>
      <p:pic>
        <p:nvPicPr>
          <p:cNvPr id="908" name="Google Shape;908;p103"/>
          <p:cNvPicPr preferRelativeResize="0"/>
          <p:nvPr/>
        </p:nvPicPr>
        <p:blipFill rotWithShape="1">
          <a:blip r:embed="rId3">
            <a:alphaModFix/>
          </a:blip>
          <a:srcRect b="0" l="0" r="0" t="0"/>
          <a:stretch/>
        </p:blipFill>
        <p:spPr>
          <a:xfrm>
            <a:off x="4512875" y="1712062"/>
            <a:ext cx="4310875" cy="2435276"/>
          </a:xfrm>
          <a:prstGeom prst="rect">
            <a:avLst/>
          </a:prstGeom>
          <a:noFill/>
          <a:ln>
            <a:noFill/>
          </a:ln>
        </p:spPr>
      </p:pic>
      <p:sp>
        <p:nvSpPr>
          <p:cNvPr id="909" name="Google Shape;909;p103"/>
          <p:cNvSpPr txBox="1"/>
          <p:nvPr/>
        </p:nvSpPr>
        <p:spPr>
          <a:xfrm>
            <a:off x="0" y="0"/>
            <a:ext cx="2193000" cy="48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dk2"/>
                </a:solidFill>
                <a:latin typeface="Comfortaa Medium"/>
                <a:ea typeface="Comfortaa Medium"/>
                <a:cs typeface="Comfortaa Medium"/>
                <a:sym typeface="Comfortaa Medium"/>
              </a:rPr>
              <a:t>Pruning Cuts</a:t>
            </a:r>
            <a:endParaRPr sz="1800" u="sng">
              <a:solidFill>
                <a:schemeClr val="dk2"/>
              </a:solidFill>
              <a:latin typeface="Comfortaa Medium"/>
              <a:ea typeface="Comfortaa Medium"/>
              <a:cs typeface="Comfortaa Medium"/>
              <a:sym typeface="Comfortaa Medium"/>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AD1DC"/>
        </a:solidFill>
      </p:bgPr>
    </p:bg>
    <p:spTree>
      <p:nvGrpSpPr>
        <p:cNvPr id="914" name="Shape 914"/>
        <p:cNvGrpSpPr/>
        <p:nvPr/>
      </p:nvGrpSpPr>
      <p:grpSpPr>
        <a:xfrm>
          <a:off x="0" y="0"/>
          <a:ext cx="0" cy="0"/>
          <a:chOff x="0" y="0"/>
          <a:chExt cx="0" cy="0"/>
        </a:xfrm>
      </p:grpSpPr>
      <p:sp>
        <p:nvSpPr>
          <p:cNvPr id="915" name="Google Shape;915;p104"/>
          <p:cNvSpPr txBox="1"/>
          <p:nvPr>
            <p:ph type="title"/>
          </p:nvPr>
        </p:nvSpPr>
        <p:spPr>
          <a:xfrm>
            <a:off x="800100" y="481950"/>
            <a:ext cx="7543800" cy="891900"/>
          </a:xfrm>
          <a:prstGeom prst="rect">
            <a:avLst/>
          </a:prstGeom>
          <a:noFill/>
          <a:ln>
            <a:noFill/>
          </a:ln>
        </p:spPr>
        <p:txBody>
          <a:bodyPr anchorCtr="0" anchor="ctr" bIns="45700" lIns="91425" spcFirstLastPara="1" rIns="91425" wrap="square" tIns="45700">
            <a:normAutofit/>
          </a:bodyPr>
          <a:lstStyle/>
          <a:p>
            <a:pPr indent="0" lvl="0" marL="0" rtl="0" algn="ctr">
              <a:spcBef>
                <a:spcPts val="0"/>
              </a:spcBef>
              <a:spcAft>
                <a:spcPts val="0"/>
              </a:spcAft>
              <a:buClr>
                <a:schemeClr val="lt1"/>
              </a:buClr>
              <a:buSzPts val="3200"/>
              <a:buFont typeface="Century Gothic"/>
              <a:buNone/>
            </a:pPr>
            <a:r>
              <a:rPr b="1" lang="en">
                <a:latin typeface="Comfortaa"/>
                <a:ea typeface="Comfortaa"/>
                <a:cs typeface="Comfortaa"/>
                <a:sym typeface="Comfortaa"/>
              </a:rPr>
              <a:t>Correct thinning cut for large branches: 3-point cut</a:t>
            </a:r>
            <a:endParaRPr b="1">
              <a:latin typeface="Comfortaa"/>
              <a:ea typeface="Comfortaa"/>
              <a:cs typeface="Comfortaa"/>
              <a:sym typeface="Comfortaa"/>
            </a:endParaRPr>
          </a:p>
        </p:txBody>
      </p:sp>
      <p:sp>
        <p:nvSpPr>
          <p:cNvPr id="916" name="Google Shape;916;p104"/>
          <p:cNvSpPr txBox="1"/>
          <p:nvPr>
            <p:ph idx="1" type="body"/>
          </p:nvPr>
        </p:nvSpPr>
        <p:spPr>
          <a:xfrm>
            <a:off x="257700" y="1966988"/>
            <a:ext cx="4178700" cy="1925400"/>
          </a:xfrm>
          <a:prstGeom prst="rect">
            <a:avLst/>
          </a:prstGeom>
          <a:noFill/>
          <a:ln>
            <a:noFill/>
          </a:ln>
        </p:spPr>
        <p:txBody>
          <a:bodyPr anchorCtr="0" anchor="t" bIns="45700" lIns="91425" spcFirstLastPara="1" rIns="91425" wrap="square" tIns="45700">
            <a:noAutofit/>
          </a:bodyPr>
          <a:lstStyle/>
          <a:p>
            <a:pPr indent="-469900" lvl="0" marL="342900" rtl="0" algn="ctr">
              <a:spcBef>
                <a:spcPts val="0"/>
              </a:spcBef>
              <a:spcAft>
                <a:spcPts val="0"/>
              </a:spcAft>
              <a:buSzPts val="3440"/>
              <a:buChar char="●"/>
            </a:pPr>
            <a:r>
              <a:rPr b="1" lang="en" sz="2450" u="sng">
                <a:latin typeface="Comfortaa"/>
                <a:ea typeface="Comfortaa"/>
                <a:cs typeface="Comfortaa"/>
                <a:sym typeface="Comfortaa"/>
              </a:rPr>
              <a:t>Cut 3:</a:t>
            </a:r>
            <a:r>
              <a:rPr lang="en" sz="2450">
                <a:latin typeface="Comfortaa SemiBold"/>
                <a:ea typeface="Comfortaa SemiBold"/>
                <a:cs typeface="Comfortaa SemiBold"/>
                <a:sym typeface="Comfortaa SemiBold"/>
              </a:rPr>
              <a:t> Once weight of branch is gone, make final pruning cut </a:t>
            </a:r>
            <a:r>
              <a:rPr i="1" lang="en" sz="2450">
                <a:latin typeface="Comfortaa SemiBold"/>
                <a:ea typeface="Comfortaa SemiBold"/>
                <a:cs typeface="Comfortaa SemiBold"/>
                <a:sym typeface="Comfortaa SemiBold"/>
              </a:rPr>
              <a:t>outside</a:t>
            </a:r>
            <a:r>
              <a:rPr lang="en" sz="2450">
                <a:latin typeface="Comfortaa SemiBold"/>
                <a:ea typeface="Comfortaa SemiBold"/>
                <a:cs typeface="Comfortaa SemiBold"/>
                <a:sym typeface="Comfortaa SemiBold"/>
              </a:rPr>
              <a:t> of the branch collar</a:t>
            </a:r>
            <a:endParaRPr sz="3350">
              <a:latin typeface="Comfortaa SemiBold"/>
              <a:ea typeface="Comfortaa SemiBold"/>
              <a:cs typeface="Comfortaa SemiBold"/>
              <a:sym typeface="Comfortaa SemiBold"/>
            </a:endParaRPr>
          </a:p>
        </p:txBody>
      </p:sp>
      <p:pic>
        <p:nvPicPr>
          <p:cNvPr id="917" name="Google Shape;917;p104"/>
          <p:cNvPicPr preferRelativeResize="0"/>
          <p:nvPr/>
        </p:nvPicPr>
        <p:blipFill rotWithShape="1">
          <a:blip r:embed="rId3">
            <a:alphaModFix/>
          </a:blip>
          <a:srcRect b="0" l="0" r="0" t="0"/>
          <a:stretch/>
        </p:blipFill>
        <p:spPr>
          <a:xfrm>
            <a:off x="4512875" y="1712062"/>
            <a:ext cx="4310875" cy="2435276"/>
          </a:xfrm>
          <a:prstGeom prst="rect">
            <a:avLst/>
          </a:prstGeom>
          <a:noFill/>
          <a:ln>
            <a:noFill/>
          </a:ln>
        </p:spPr>
      </p:pic>
      <p:sp>
        <p:nvSpPr>
          <p:cNvPr id="918" name="Google Shape;918;p104"/>
          <p:cNvSpPr txBox="1"/>
          <p:nvPr/>
        </p:nvSpPr>
        <p:spPr>
          <a:xfrm>
            <a:off x="0" y="0"/>
            <a:ext cx="2193000" cy="48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dk2"/>
                </a:solidFill>
                <a:latin typeface="Comfortaa Medium"/>
                <a:ea typeface="Comfortaa Medium"/>
                <a:cs typeface="Comfortaa Medium"/>
                <a:sym typeface="Comfortaa Medium"/>
              </a:rPr>
              <a:t>Pruning Cuts</a:t>
            </a:r>
            <a:endParaRPr sz="1800" u="sng">
              <a:solidFill>
                <a:schemeClr val="dk2"/>
              </a:solidFill>
              <a:latin typeface="Comfortaa Medium"/>
              <a:ea typeface="Comfortaa Medium"/>
              <a:cs typeface="Comfortaa Medium"/>
              <a:sym typeface="Comfortaa Medium"/>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A2C4C9"/>
        </a:solidFill>
      </p:bgPr>
    </p:bg>
    <p:spTree>
      <p:nvGrpSpPr>
        <p:cNvPr id="923" name="Shape 923"/>
        <p:cNvGrpSpPr/>
        <p:nvPr/>
      </p:nvGrpSpPr>
      <p:grpSpPr>
        <a:xfrm>
          <a:off x="0" y="0"/>
          <a:ext cx="0" cy="0"/>
          <a:chOff x="0" y="0"/>
          <a:chExt cx="0" cy="0"/>
        </a:xfrm>
      </p:grpSpPr>
      <p:sp>
        <p:nvSpPr>
          <p:cNvPr id="924" name="Google Shape;924;p105"/>
          <p:cNvSpPr txBox="1"/>
          <p:nvPr>
            <p:ph idx="1" type="subTitle"/>
          </p:nvPr>
        </p:nvSpPr>
        <p:spPr>
          <a:xfrm>
            <a:off x="754400" y="3011400"/>
            <a:ext cx="7635000" cy="768300"/>
          </a:xfrm>
          <a:prstGeom prst="rect">
            <a:avLst/>
          </a:prstGeom>
          <a:noFill/>
          <a:ln>
            <a:noFill/>
          </a:ln>
        </p:spPr>
        <p:txBody>
          <a:bodyPr anchorCtr="0" anchor="t" bIns="45700" lIns="91425" spcFirstLastPara="1" rIns="91425" wrap="square" tIns="45700">
            <a:noAutofit/>
          </a:bodyPr>
          <a:lstStyle/>
          <a:p>
            <a:pPr indent="0" lvl="0" marL="0" rtl="0" algn="ctr">
              <a:lnSpc>
                <a:spcPct val="90000"/>
              </a:lnSpc>
              <a:spcBef>
                <a:spcPts val="0"/>
              </a:spcBef>
              <a:spcAft>
                <a:spcPts val="0"/>
              </a:spcAft>
              <a:buSzPts val="2400"/>
              <a:buNone/>
            </a:pPr>
            <a:r>
              <a:rPr lang="en" sz="2700">
                <a:solidFill>
                  <a:schemeClr val="accent2"/>
                </a:solidFill>
                <a:latin typeface="Comfortaa SemiBold"/>
                <a:ea typeface="Comfortaa SemiBold"/>
                <a:cs typeface="Comfortaa SemiBold"/>
                <a:sym typeface="Comfortaa SemiBold"/>
              </a:rPr>
              <a:t>The Growth Pattern of a Plant Affects How to Prune</a:t>
            </a:r>
            <a:endParaRPr sz="2700">
              <a:solidFill>
                <a:schemeClr val="accent2"/>
              </a:solidFill>
              <a:latin typeface="Comfortaa SemiBold"/>
              <a:ea typeface="Comfortaa SemiBold"/>
              <a:cs typeface="Comfortaa SemiBold"/>
              <a:sym typeface="Comfortaa SemiBold"/>
            </a:endParaRPr>
          </a:p>
        </p:txBody>
      </p:sp>
      <p:sp>
        <p:nvSpPr>
          <p:cNvPr id="925" name="Google Shape;925;p105"/>
          <p:cNvSpPr/>
          <p:nvPr/>
        </p:nvSpPr>
        <p:spPr>
          <a:xfrm>
            <a:off x="754525" y="1040075"/>
            <a:ext cx="7635000" cy="1461600"/>
          </a:xfrm>
          <a:prstGeom prst="wedgeRectCallout">
            <a:avLst>
              <a:gd fmla="val -20184" name="adj1"/>
              <a:gd fmla="val 74432" name="adj2"/>
            </a:avLst>
          </a:prstGeom>
          <a:solidFill>
            <a:srgbClr val="CFE2F3"/>
          </a:solidFill>
          <a:ln cap="flat" cmpd="sng" w="381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926" name="Google Shape;926;p105"/>
          <p:cNvSpPr txBox="1"/>
          <p:nvPr>
            <p:ph type="ctrTitle"/>
          </p:nvPr>
        </p:nvSpPr>
        <p:spPr>
          <a:xfrm>
            <a:off x="311700" y="744575"/>
            <a:ext cx="8520600" cy="1574700"/>
          </a:xfrm>
          <a:prstGeom prst="rect">
            <a:avLst/>
          </a:prstGeom>
          <a:noFill/>
          <a:ln>
            <a:noFill/>
          </a:ln>
        </p:spPr>
        <p:txBody>
          <a:bodyPr anchorCtr="0" anchor="b" bIns="45700" lIns="91425" spcFirstLastPara="1" rIns="91425" wrap="square" tIns="45700">
            <a:normAutofit/>
          </a:bodyPr>
          <a:lstStyle/>
          <a:p>
            <a:pPr indent="0" lvl="0" marL="0" rtl="0" algn="ctr">
              <a:lnSpc>
                <a:spcPct val="85000"/>
              </a:lnSpc>
              <a:spcBef>
                <a:spcPts val="0"/>
              </a:spcBef>
              <a:spcAft>
                <a:spcPts val="0"/>
              </a:spcAft>
              <a:buClr>
                <a:srgbClr val="262626"/>
              </a:buClr>
              <a:buSzPts val="8000"/>
              <a:buFont typeface="Calibri"/>
              <a:buNone/>
            </a:pPr>
            <a:r>
              <a:rPr b="1" lang="en" sz="4600">
                <a:latin typeface="Comfortaa"/>
                <a:ea typeface="Comfortaa"/>
                <a:cs typeface="Comfortaa"/>
                <a:sym typeface="Comfortaa"/>
              </a:rPr>
              <a:t>Plant Growth &amp; Pruning</a:t>
            </a:r>
            <a:endParaRPr b="1" sz="4600">
              <a:latin typeface="Comfortaa"/>
              <a:ea typeface="Comfortaa"/>
              <a:cs typeface="Comfortaa"/>
              <a:sym typeface="Comfortaa"/>
            </a:endParaRPr>
          </a:p>
        </p:txBody>
      </p:sp>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930" name="Shape 930"/>
        <p:cNvGrpSpPr/>
        <p:nvPr/>
      </p:nvGrpSpPr>
      <p:grpSpPr>
        <a:xfrm>
          <a:off x="0" y="0"/>
          <a:ext cx="0" cy="0"/>
          <a:chOff x="0" y="0"/>
          <a:chExt cx="0" cy="0"/>
        </a:xfrm>
      </p:grpSpPr>
      <p:sp>
        <p:nvSpPr>
          <p:cNvPr id="931" name="Google Shape;931;p106"/>
          <p:cNvSpPr txBox="1"/>
          <p:nvPr>
            <p:ph type="title"/>
          </p:nvPr>
        </p:nvSpPr>
        <p:spPr>
          <a:xfrm>
            <a:off x="311700" y="556525"/>
            <a:ext cx="8520600" cy="572700"/>
          </a:xfrm>
          <a:prstGeom prst="rect">
            <a:avLst/>
          </a:prstGeom>
        </p:spPr>
        <p:txBody>
          <a:bodyPr anchorCtr="0" anchor="t" bIns="91425" lIns="91425" spcFirstLastPara="1" rIns="91425" wrap="square" tIns="91425">
            <a:normAutofit fontScale="90000"/>
          </a:bodyPr>
          <a:lstStyle/>
          <a:p>
            <a:pPr indent="0" lvl="0" marL="0" rtl="0" algn="ctr">
              <a:lnSpc>
                <a:spcPct val="85000"/>
              </a:lnSpc>
              <a:spcBef>
                <a:spcPts val="0"/>
              </a:spcBef>
              <a:spcAft>
                <a:spcPts val="0"/>
              </a:spcAft>
              <a:buClr>
                <a:schemeClr val="lt1"/>
              </a:buClr>
              <a:buSzPct val="100000"/>
              <a:buFont typeface="Calibri"/>
              <a:buNone/>
            </a:pPr>
            <a:r>
              <a:rPr b="1" lang="en" sz="3600">
                <a:latin typeface="Comfortaa"/>
                <a:ea typeface="Comfortaa"/>
                <a:cs typeface="Comfortaa"/>
                <a:sym typeface="Comfortaa"/>
              </a:rPr>
              <a:t>When Pruning </a:t>
            </a:r>
            <a:r>
              <a:rPr b="1" i="1" lang="en" sz="3600">
                <a:latin typeface="Comfortaa"/>
                <a:ea typeface="Comfortaa"/>
                <a:cs typeface="Comfortaa"/>
                <a:sym typeface="Comfortaa"/>
              </a:rPr>
              <a:t>Anything</a:t>
            </a:r>
            <a:r>
              <a:rPr b="1" lang="en" sz="3600">
                <a:latin typeface="Comfortaa"/>
                <a:ea typeface="Comfortaa"/>
                <a:cs typeface="Comfortaa"/>
                <a:sym typeface="Comfortaa"/>
              </a:rPr>
              <a:t>:</a:t>
            </a:r>
            <a:endParaRPr b="1">
              <a:latin typeface="Comfortaa"/>
              <a:ea typeface="Comfortaa"/>
              <a:cs typeface="Comfortaa"/>
              <a:sym typeface="Comfortaa"/>
            </a:endParaRPr>
          </a:p>
        </p:txBody>
      </p:sp>
      <p:sp>
        <p:nvSpPr>
          <p:cNvPr id="932" name="Google Shape;932;p106"/>
          <p:cNvSpPr txBox="1"/>
          <p:nvPr>
            <p:ph idx="1" type="body"/>
          </p:nvPr>
        </p:nvSpPr>
        <p:spPr>
          <a:xfrm>
            <a:off x="554950" y="1129225"/>
            <a:ext cx="8080800" cy="3439500"/>
          </a:xfrm>
          <a:prstGeom prst="rect">
            <a:avLst/>
          </a:prstGeom>
        </p:spPr>
        <p:txBody>
          <a:bodyPr anchorCtr="0" anchor="t" bIns="91425" lIns="91425" spcFirstLastPara="1" rIns="91425" wrap="square" tIns="91425">
            <a:normAutofit/>
          </a:bodyPr>
          <a:lstStyle/>
          <a:p>
            <a:pPr indent="-285750" lvl="0" marL="285750" rtl="0" algn="ctr">
              <a:lnSpc>
                <a:spcPct val="90000"/>
              </a:lnSpc>
              <a:spcBef>
                <a:spcPts val="0"/>
              </a:spcBef>
              <a:spcAft>
                <a:spcPts val="0"/>
              </a:spcAft>
              <a:buClr>
                <a:srgbClr val="3F3F3F"/>
              </a:buClr>
              <a:buSzPts val="2400"/>
              <a:buFont typeface="Comfortaa Medium"/>
              <a:buChar char="•"/>
            </a:pPr>
            <a:r>
              <a:rPr lang="en" sz="2400">
                <a:solidFill>
                  <a:srgbClr val="3F3F3F"/>
                </a:solidFill>
                <a:latin typeface="Comfortaa Medium"/>
                <a:ea typeface="Comfortaa Medium"/>
                <a:cs typeface="Comfortaa Medium"/>
                <a:sym typeface="Comfortaa Medium"/>
              </a:rPr>
              <a:t>Prune in small doses</a:t>
            </a:r>
            <a:endParaRPr sz="2400">
              <a:solidFill>
                <a:srgbClr val="3F3F3F"/>
              </a:solidFill>
              <a:latin typeface="Comfortaa Medium"/>
              <a:ea typeface="Comfortaa Medium"/>
              <a:cs typeface="Comfortaa Medium"/>
              <a:sym typeface="Comfortaa Medium"/>
            </a:endParaRPr>
          </a:p>
          <a:p>
            <a:pPr indent="-285750" lvl="0" marL="285750" rtl="0" algn="ctr">
              <a:lnSpc>
                <a:spcPct val="90000"/>
              </a:lnSpc>
              <a:spcBef>
                <a:spcPts val="1600"/>
              </a:spcBef>
              <a:spcAft>
                <a:spcPts val="0"/>
              </a:spcAft>
              <a:buClr>
                <a:srgbClr val="3F3F3F"/>
              </a:buClr>
              <a:buSzPts val="2400"/>
              <a:buFont typeface="Comfortaa Medium"/>
              <a:buChar char="•"/>
            </a:pPr>
            <a:r>
              <a:rPr lang="en" sz="2400">
                <a:solidFill>
                  <a:srgbClr val="3F3F3F"/>
                </a:solidFill>
                <a:latin typeface="Comfortaa Medium"/>
                <a:ea typeface="Comfortaa Medium"/>
                <a:cs typeface="Comfortaa Medium"/>
                <a:sym typeface="Comfortaa Medium"/>
              </a:rPr>
              <a:t>Get the big picture</a:t>
            </a:r>
            <a:endParaRPr sz="2400">
              <a:solidFill>
                <a:srgbClr val="3F3F3F"/>
              </a:solidFill>
              <a:latin typeface="Comfortaa Medium"/>
              <a:ea typeface="Comfortaa Medium"/>
              <a:cs typeface="Comfortaa Medium"/>
              <a:sym typeface="Comfortaa Medium"/>
            </a:endParaRPr>
          </a:p>
        </p:txBody>
      </p:sp>
      <p:sp>
        <p:nvSpPr>
          <p:cNvPr id="933" name="Google Shape;933;p106"/>
          <p:cNvSpPr txBox="1"/>
          <p:nvPr/>
        </p:nvSpPr>
        <p:spPr>
          <a:xfrm>
            <a:off x="0" y="0"/>
            <a:ext cx="2697900" cy="41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u="sng">
                <a:solidFill>
                  <a:schemeClr val="dk2"/>
                </a:solidFill>
                <a:latin typeface="Comfortaa Medium"/>
                <a:ea typeface="Comfortaa Medium"/>
                <a:cs typeface="Comfortaa Medium"/>
                <a:sym typeface="Comfortaa Medium"/>
              </a:rPr>
              <a:t>Plant Growth &amp; Pruning</a:t>
            </a:r>
            <a:endParaRPr sz="1600" u="sng">
              <a:solidFill>
                <a:schemeClr val="dk2"/>
              </a:solidFill>
              <a:latin typeface="Comfortaa Medium"/>
              <a:ea typeface="Comfortaa Medium"/>
              <a:cs typeface="Comfortaa Medium"/>
              <a:sym typeface="Comfortaa Medium"/>
            </a:endParaRPr>
          </a:p>
        </p:txBody>
      </p:sp>
      <p:pic>
        <p:nvPicPr>
          <p:cNvPr id="934" name="Google Shape;934;p106"/>
          <p:cNvPicPr preferRelativeResize="0"/>
          <p:nvPr/>
        </p:nvPicPr>
        <p:blipFill>
          <a:blip r:embed="rId3">
            <a:alphaModFix/>
          </a:blip>
          <a:stretch>
            <a:fillRect/>
          </a:stretch>
        </p:blipFill>
        <p:spPr>
          <a:xfrm>
            <a:off x="2416800" y="2153550"/>
            <a:ext cx="4310400" cy="2908675"/>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938" name="Shape 938"/>
        <p:cNvGrpSpPr/>
        <p:nvPr/>
      </p:nvGrpSpPr>
      <p:grpSpPr>
        <a:xfrm>
          <a:off x="0" y="0"/>
          <a:ext cx="0" cy="0"/>
          <a:chOff x="0" y="0"/>
          <a:chExt cx="0" cy="0"/>
        </a:xfrm>
      </p:grpSpPr>
      <p:sp>
        <p:nvSpPr>
          <p:cNvPr id="939" name="Google Shape;939;p107"/>
          <p:cNvSpPr txBox="1"/>
          <p:nvPr>
            <p:ph type="title"/>
          </p:nvPr>
        </p:nvSpPr>
        <p:spPr>
          <a:xfrm>
            <a:off x="311700" y="496588"/>
            <a:ext cx="8520600" cy="572700"/>
          </a:xfrm>
          <a:prstGeom prst="rect">
            <a:avLst/>
          </a:prstGeom>
        </p:spPr>
        <p:txBody>
          <a:bodyPr anchorCtr="0" anchor="t" bIns="91425" lIns="91425" spcFirstLastPara="1" rIns="91425" wrap="square" tIns="91425">
            <a:normAutofit fontScale="90000"/>
          </a:bodyPr>
          <a:lstStyle/>
          <a:p>
            <a:pPr indent="0" lvl="0" marL="0" rtl="0" algn="l">
              <a:lnSpc>
                <a:spcPct val="85000"/>
              </a:lnSpc>
              <a:spcBef>
                <a:spcPts val="0"/>
              </a:spcBef>
              <a:spcAft>
                <a:spcPts val="0"/>
              </a:spcAft>
              <a:buNone/>
            </a:pPr>
            <a:r>
              <a:rPr b="1" lang="en" sz="3600">
                <a:latin typeface="Comfortaa"/>
                <a:ea typeface="Comfortaa"/>
                <a:cs typeface="Comfortaa"/>
                <a:sym typeface="Comfortaa"/>
              </a:rPr>
              <a:t>Remove the 3 D’s</a:t>
            </a:r>
            <a:endParaRPr b="1">
              <a:latin typeface="Comfortaa"/>
              <a:ea typeface="Comfortaa"/>
              <a:cs typeface="Comfortaa"/>
              <a:sym typeface="Comfortaa"/>
            </a:endParaRPr>
          </a:p>
        </p:txBody>
      </p:sp>
      <p:sp>
        <p:nvSpPr>
          <p:cNvPr id="940" name="Google Shape;940;p107"/>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lnSpc>
                <a:spcPct val="90000"/>
              </a:lnSpc>
              <a:spcBef>
                <a:spcPts val="0"/>
              </a:spcBef>
              <a:spcAft>
                <a:spcPts val="0"/>
              </a:spcAft>
              <a:buNone/>
            </a:pPr>
            <a:r>
              <a:rPr lang="en" sz="2400" u="sng">
                <a:solidFill>
                  <a:srgbClr val="3F3F3F"/>
                </a:solidFill>
                <a:latin typeface="Comfortaa Medium"/>
                <a:ea typeface="Comfortaa Medium"/>
                <a:cs typeface="Comfortaa Medium"/>
                <a:sym typeface="Comfortaa Medium"/>
              </a:rPr>
              <a:t>Remove any:</a:t>
            </a:r>
            <a:endParaRPr sz="1500" u="sng">
              <a:solidFill>
                <a:srgbClr val="3F3F3F"/>
              </a:solidFill>
              <a:latin typeface="Comfortaa Medium"/>
              <a:ea typeface="Comfortaa Medium"/>
              <a:cs typeface="Comfortaa Medium"/>
              <a:sym typeface="Comfortaa Medium"/>
            </a:endParaRPr>
          </a:p>
          <a:p>
            <a:pPr indent="-354330" lvl="0" marL="342900" rtl="0" algn="l">
              <a:lnSpc>
                <a:spcPct val="90000"/>
              </a:lnSpc>
              <a:spcBef>
                <a:spcPts val="1400"/>
              </a:spcBef>
              <a:spcAft>
                <a:spcPts val="0"/>
              </a:spcAft>
              <a:buClr>
                <a:srgbClr val="3F3F3F"/>
              </a:buClr>
              <a:buSzPts val="2400"/>
              <a:buFont typeface="Comfortaa Medium"/>
              <a:buChar char="•"/>
            </a:pPr>
            <a:r>
              <a:rPr lang="en" sz="2400">
                <a:solidFill>
                  <a:srgbClr val="3F3F3F"/>
                </a:solidFill>
                <a:latin typeface="Comfortaa Medium"/>
                <a:ea typeface="Comfortaa Medium"/>
                <a:cs typeface="Comfortaa Medium"/>
                <a:sym typeface="Comfortaa Medium"/>
              </a:rPr>
              <a:t>Dead</a:t>
            </a:r>
            <a:endParaRPr sz="1500">
              <a:solidFill>
                <a:srgbClr val="3F3F3F"/>
              </a:solidFill>
              <a:latin typeface="Comfortaa Medium"/>
              <a:ea typeface="Comfortaa Medium"/>
              <a:cs typeface="Comfortaa Medium"/>
              <a:sym typeface="Comfortaa Medium"/>
            </a:endParaRPr>
          </a:p>
          <a:p>
            <a:pPr indent="-354330" lvl="0" marL="342900" rtl="0" algn="l">
              <a:lnSpc>
                <a:spcPct val="90000"/>
              </a:lnSpc>
              <a:spcBef>
                <a:spcPts val="1400"/>
              </a:spcBef>
              <a:spcAft>
                <a:spcPts val="0"/>
              </a:spcAft>
              <a:buClr>
                <a:srgbClr val="3F3F3F"/>
              </a:buClr>
              <a:buSzPts val="2400"/>
              <a:buFont typeface="Comfortaa Medium"/>
              <a:buChar char="•"/>
            </a:pPr>
            <a:r>
              <a:rPr lang="en" sz="2400">
                <a:solidFill>
                  <a:srgbClr val="3F3F3F"/>
                </a:solidFill>
                <a:latin typeface="Comfortaa Medium"/>
                <a:ea typeface="Comfortaa Medium"/>
                <a:cs typeface="Comfortaa Medium"/>
                <a:sym typeface="Comfortaa Medium"/>
              </a:rPr>
              <a:t>Damaged</a:t>
            </a:r>
            <a:endParaRPr sz="1500">
              <a:solidFill>
                <a:srgbClr val="3F3F3F"/>
              </a:solidFill>
              <a:latin typeface="Comfortaa Medium"/>
              <a:ea typeface="Comfortaa Medium"/>
              <a:cs typeface="Comfortaa Medium"/>
              <a:sym typeface="Comfortaa Medium"/>
            </a:endParaRPr>
          </a:p>
          <a:p>
            <a:pPr indent="-354330" lvl="0" marL="342900" rtl="0" algn="l">
              <a:lnSpc>
                <a:spcPct val="90000"/>
              </a:lnSpc>
              <a:spcBef>
                <a:spcPts val="1400"/>
              </a:spcBef>
              <a:spcAft>
                <a:spcPts val="0"/>
              </a:spcAft>
              <a:buClr>
                <a:srgbClr val="3F3F3F"/>
              </a:buClr>
              <a:buSzPts val="2400"/>
              <a:buFont typeface="Comfortaa Medium"/>
              <a:buChar char="•"/>
            </a:pPr>
            <a:r>
              <a:rPr lang="en" sz="2400">
                <a:solidFill>
                  <a:srgbClr val="3F3F3F"/>
                </a:solidFill>
                <a:latin typeface="Comfortaa Medium"/>
                <a:ea typeface="Comfortaa Medium"/>
                <a:cs typeface="Comfortaa Medium"/>
                <a:sym typeface="Comfortaa Medium"/>
              </a:rPr>
              <a:t>Diseased </a:t>
            </a:r>
            <a:endParaRPr sz="1500">
              <a:solidFill>
                <a:srgbClr val="3F3F3F"/>
              </a:solidFill>
              <a:latin typeface="Comfortaa Medium"/>
              <a:ea typeface="Comfortaa Medium"/>
              <a:cs typeface="Comfortaa Medium"/>
              <a:sym typeface="Comfortaa Medium"/>
            </a:endParaRPr>
          </a:p>
          <a:p>
            <a:pPr indent="0" lvl="0" marL="0" rtl="0" algn="l">
              <a:lnSpc>
                <a:spcPct val="90000"/>
              </a:lnSpc>
              <a:spcBef>
                <a:spcPts val="1400"/>
              </a:spcBef>
              <a:spcAft>
                <a:spcPts val="0"/>
              </a:spcAft>
              <a:buNone/>
            </a:pPr>
            <a:r>
              <a:rPr lang="en" sz="2400">
                <a:solidFill>
                  <a:srgbClr val="3F3F3F"/>
                </a:solidFill>
                <a:latin typeface="Comfortaa Medium"/>
                <a:ea typeface="Comfortaa Medium"/>
                <a:cs typeface="Comfortaa Medium"/>
                <a:sym typeface="Comfortaa Medium"/>
              </a:rPr>
              <a:t>Parts of the plant</a:t>
            </a:r>
            <a:endParaRPr sz="2400">
              <a:solidFill>
                <a:srgbClr val="3F3F3F"/>
              </a:solidFill>
              <a:latin typeface="Comfortaa Medium"/>
              <a:ea typeface="Comfortaa Medium"/>
              <a:cs typeface="Comfortaa Medium"/>
              <a:sym typeface="Comfortaa Medium"/>
            </a:endParaRPr>
          </a:p>
        </p:txBody>
      </p:sp>
      <p:pic>
        <p:nvPicPr>
          <p:cNvPr id="941" name="Google Shape;941;p107"/>
          <p:cNvPicPr preferRelativeResize="0"/>
          <p:nvPr/>
        </p:nvPicPr>
        <p:blipFill rotWithShape="1">
          <a:blip r:embed="rId3">
            <a:alphaModFix/>
          </a:blip>
          <a:srcRect b="0" l="0" r="0" t="0"/>
          <a:stretch/>
        </p:blipFill>
        <p:spPr>
          <a:xfrm>
            <a:off x="5751125" y="2904292"/>
            <a:ext cx="3190375" cy="2110358"/>
          </a:xfrm>
          <a:prstGeom prst="rect">
            <a:avLst/>
          </a:prstGeom>
          <a:noFill/>
          <a:ln>
            <a:noFill/>
          </a:ln>
        </p:spPr>
      </p:pic>
      <p:sp>
        <p:nvSpPr>
          <p:cNvPr id="942" name="Google Shape;942;p107"/>
          <p:cNvSpPr txBox="1"/>
          <p:nvPr/>
        </p:nvSpPr>
        <p:spPr>
          <a:xfrm>
            <a:off x="0" y="0"/>
            <a:ext cx="2697900" cy="41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u="sng">
                <a:solidFill>
                  <a:schemeClr val="dk2"/>
                </a:solidFill>
                <a:latin typeface="Comfortaa Medium"/>
                <a:ea typeface="Comfortaa Medium"/>
                <a:cs typeface="Comfortaa Medium"/>
                <a:sym typeface="Comfortaa Medium"/>
              </a:rPr>
              <a:t>Plant Growth &amp; Pruning</a:t>
            </a:r>
            <a:endParaRPr sz="1600" u="sng">
              <a:solidFill>
                <a:schemeClr val="dk2"/>
              </a:solidFill>
              <a:latin typeface="Comfortaa Medium"/>
              <a:ea typeface="Comfortaa Medium"/>
              <a:cs typeface="Comfortaa Medium"/>
              <a:sym typeface="Comfortaa Medium"/>
            </a:endParaRPr>
          </a:p>
        </p:txBody>
      </p:sp>
      <p:pic>
        <p:nvPicPr>
          <p:cNvPr id="943" name="Google Shape;943;p107"/>
          <p:cNvPicPr preferRelativeResize="0"/>
          <p:nvPr/>
        </p:nvPicPr>
        <p:blipFill>
          <a:blip r:embed="rId4">
            <a:alphaModFix/>
          </a:blip>
          <a:stretch>
            <a:fillRect/>
          </a:stretch>
        </p:blipFill>
        <p:spPr>
          <a:xfrm>
            <a:off x="5751125" y="557048"/>
            <a:ext cx="3190375" cy="2014701"/>
          </a:xfrm>
          <a:prstGeom prst="rect">
            <a:avLst/>
          </a:prstGeom>
          <a:noFill/>
          <a:ln>
            <a:noFill/>
          </a:ln>
        </p:spPr>
      </p:pic>
      <p:pic>
        <p:nvPicPr>
          <p:cNvPr id="944" name="Google Shape;944;p107"/>
          <p:cNvPicPr preferRelativeResize="0"/>
          <p:nvPr/>
        </p:nvPicPr>
        <p:blipFill>
          <a:blip r:embed="rId5">
            <a:alphaModFix/>
          </a:blip>
          <a:stretch>
            <a:fillRect/>
          </a:stretch>
        </p:blipFill>
        <p:spPr>
          <a:xfrm>
            <a:off x="3290375" y="1280388"/>
            <a:ext cx="2370425" cy="31605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9D2E9"/>
        </a:solidFill>
      </p:bgPr>
    </p:bg>
    <p:spTree>
      <p:nvGrpSpPr>
        <p:cNvPr id="180" name="Shape 180"/>
        <p:cNvGrpSpPr/>
        <p:nvPr/>
      </p:nvGrpSpPr>
      <p:grpSpPr>
        <a:xfrm>
          <a:off x="0" y="0"/>
          <a:ext cx="0" cy="0"/>
          <a:chOff x="0" y="0"/>
          <a:chExt cx="0" cy="0"/>
        </a:xfrm>
      </p:grpSpPr>
      <p:sp>
        <p:nvSpPr>
          <p:cNvPr id="181" name="Google Shape;181;p27"/>
          <p:cNvSpPr txBox="1"/>
          <p:nvPr>
            <p:ph type="title"/>
          </p:nvPr>
        </p:nvSpPr>
        <p:spPr>
          <a:xfrm>
            <a:off x="663913" y="373285"/>
            <a:ext cx="3608100" cy="7716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Century Gothic"/>
              <a:buNone/>
            </a:pPr>
            <a:r>
              <a:rPr b="1" lang="en">
                <a:latin typeface="Comfortaa"/>
                <a:ea typeface="Comfortaa"/>
                <a:cs typeface="Comfortaa"/>
                <a:sym typeface="Comfortaa"/>
              </a:rPr>
              <a:t>Why Prune?</a:t>
            </a:r>
            <a:endParaRPr b="1">
              <a:latin typeface="Comfortaa"/>
              <a:ea typeface="Comfortaa"/>
              <a:cs typeface="Comfortaa"/>
              <a:sym typeface="Comfortaa"/>
            </a:endParaRPr>
          </a:p>
        </p:txBody>
      </p:sp>
      <p:sp>
        <p:nvSpPr>
          <p:cNvPr id="182" name="Google Shape;182;p27"/>
          <p:cNvSpPr txBox="1"/>
          <p:nvPr>
            <p:ph idx="1" type="body"/>
          </p:nvPr>
        </p:nvSpPr>
        <p:spPr>
          <a:xfrm>
            <a:off x="4568425" y="373275"/>
            <a:ext cx="4325700" cy="4538100"/>
          </a:xfrm>
          <a:prstGeom prst="rect">
            <a:avLst/>
          </a:prstGeom>
          <a:noFill/>
          <a:ln>
            <a:noFill/>
          </a:ln>
        </p:spPr>
        <p:txBody>
          <a:bodyPr anchorCtr="0" anchor="t" bIns="45700" lIns="91425" spcFirstLastPara="1" rIns="91425" wrap="square" tIns="45700">
            <a:noAutofit/>
          </a:bodyPr>
          <a:lstStyle/>
          <a:p>
            <a:pPr indent="-400050" lvl="0" marL="457200" rtl="0" algn="l">
              <a:lnSpc>
                <a:spcPct val="100000"/>
              </a:lnSpc>
              <a:spcBef>
                <a:spcPts val="0"/>
              </a:spcBef>
              <a:spcAft>
                <a:spcPts val="0"/>
              </a:spcAft>
              <a:buClr>
                <a:schemeClr val="accent2"/>
              </a:buClr>
              <a:buSzPts val="2700"/>
              <a:buFont typeface="Comfortaa Medium"/>
              <a:buChar char="●"/>
            </a:pPr>
            <a:r>
              <a:rPr lang="en" sz="2700">
                <a:solidFill>
                  <a:schemeClr val="accent2"/>
                </a:solidFill>
                <a:latin typeface="Comfortaa Medium"/>
                <a:ea typeface="Comfortaa Medium"/>
                <a:cs typeface="Comfortaa Medium"/>
                <a:sym typeface="Comfortaa Medium"/>
              </a:rPr>
              <a:t>Size / Form</a:t>
            </a:r>
            <a:endParaRPr sz="2700">
              <a:solidFill>
                <a:schemeClr val="accent2"/>
              </a:solidFill>
              <a:latin typeface="Comfortaa Medium"/>
              <a:ea typeface="Comfortaa Medium"/>
              <a:cs typeface="Comfortaa Medium"/>
              <a:sym typeface="Comfortaa Medium"/>
            </a:endParaRPr>
          </a:p>
          <a:p>
            <a:pPr indent="-400050" lvl="0" marL="457200" rtl="0" algn="l">
              <a:lnSpc>
                <a:spcPct val="100000"/>
              </a:lnSpc>
              <a:spcBef>
                <a:spcPts val="0"/>
              </a:spcBef>
              <a:spcAft>
                <a:spcPts val="0"/>
              </a:spcAft>
              <a:buClr>
                <a:schemeClr val="accent2"/>
              </a:buClr>
              <a:buSzPts val="2700"/>
              <a:buFont typeface="Comfortaa Medium"/>
              <a:buChar char="●"/>
            </a:pPr>
            <a:r>
              <a:rPr lang="en" sz="2700">
                <a:solidFill>
                  <a:schemeClr val="accent2"/>
                </a:solidFill>
                <a:latin typeface="Comfortaa Medium"/>
                <a:ea typeface="Comfortaa Medium"/>
                <a:cs typeface="Comfortaa Medium"/>
                <a:sym typeface="Comfortaa Medium"/>
              </a:rPr>
              <a:t>Health / Rejuvenation </a:t>
            </a:r>
            <a:endParaRPr sz="2700">
              <a:solidFill>
                <a:schemeClr val="accent2"/>
              </a:solidFill>
              <a:latin typeface="Comfortaa Medium"/>
              <a:ea typeface="Comfortaa Medium"/>
              <a:cs typeface="Comfortaa Medium"/>
              <a:sym typeface="Comfortaa Medium"/>
            </a:endParaRPr>
          </a:p>
          <a:p>
            <a:pPr indent="-400050" lvl="0" marL="457200" rtl="0" algn="l">
              <a:lnSpc>
                <a:spcPct val="100000"/>
              </a:lnSpc>
              <a:spcBef>
                <a:spcPts val="0"/>
              </a:spcBef>
              <a:spcAft>
                <a:spcPts val="0"/>
              </a:spcAft>
              <a:buClr>
                <a:schemeClr val="accent2"/>
              </a:buClr>
              <a:buSzPts val="2700"/>
              <a:buFont typeface="Comfortaa Medium"/>
              <a:buChar char="●"/>
            </a:pPr>
            <a:r>
              <a:rPr lang="en" sz="2700">
                <a:solidFill>
                  <a:schemeClr val="accent2"/>
                </a:solidFill>
                <a:latin typeface="Comfortaa Medium"/>
                <a:ea typeface="Comfortaa Medium"/>
                <a:cs typeface="Comfortaa Medium"/>
                <a:sym typeface="Comfortaa Medium"/>
              </a:rPr>
              <a:t>Training</a:t>
            </a:r>
            <a:endParaRPr sz="2700" u="sng">
              <a:solidFill>
                <a:schemeClr val="accent2"/>
              </a:solidFill>
              <a:latin typeface="Comfortaa Medium"/>
              <a:ea typeface="Comfortaa Medium"/>
              <a:cs typeface="Comfortaa Medium"/>
              <a:sym typeface="Comfortaa Medium"/>
            </a:endParaRPr>
          </a:p>
          <a:p>
            <a:pPr indent="-400050" lvl="0" marL="457200" rtl="0" algn="l">
              <a:lnSpc>
                <a:spcPct val="100000"/>
              </a:lnSpc>
              <a:spcBef>
                <a:spcPts val="0"/>
              </a:spcBef>
              <a:spcAft>
                <a:spcPts val="0"/>
              </a:spcAft>
              <a:buClr>
                <a:schemeClr val="accent2"/>
              </a:buClr>
              <a:buSzPts val="2700"/>
              <a:buFont typeface="Comfortaa Medium"/>
              <a:buChar char="●"/>
            </a:pPr>
            <a:r>
              <a:rPr lang="en" sz="2700">
                <a:solidFill>
                  <a:schemeClr val="accent2"/>
                </a:solidFill>
                <a:latin typeface="Comfortaa Medium"/>
                <a:ea typeface="Comfortaa Medium"/>
                <a:cs typeface="Comfortaa Medium"/>
                <a:sym typeface="Comfortaa Medium"/>
              </a:rPr>
              <a:t>Flowering/Fruiting</a:t>
            </a:r>
            <a:endParaRPr sz="2700">
              <a:solidFill>
                <a:schemeClr val="accent2"/>
              </a:solidFill>
              <a:latin typeface="Comfortaa Medium"/>
              <a:ea typeface="Comfortaa Medium"/>
              <a:cs typeface="Comfortaa Medium"/>
              <a:sym typeface="Comfortaa Medium"/>
            </a:endParaRPr>
          </a:p>
          <a:p>
            <a:pPr indent="-400050" lvl="0" marL="457200" rtl="0" algn="l">
              <a:lnSpc>
                <a:spcPct val="100000"/>
              </a:lnSpc>
              <a:spcBef>
                <a:spcPts val="0"/>
              </a:spcBef>
              <a:spcAft>
                <a:spcPts val="0"/>
              </a:spcAft>
              <a:buClr>
                <a:schemeClr val="accent2"/>
              </a:buClr>
              <a:buSzPts val="2700"/>
              <a:buFont typeface="Comfortaa Medium"/>
              <a:buChar char="●"/>
            </a:pPr>
            <a:r>
              <a:rPr lang="en" sz="2700">
                <a:solidFill>
                  <a:schemeClr val="accent2"/>
                </a:solidFill>
                <a:latin typeface="Comfortaa Medium"/>
                <a:ea typeface="Comfortaa Medium"/>
                <a:cs typeface="Comfortaa Medium"/>
                <a:sym typeface="Comfortaa Medium"/>
              </a:rPr>
              <a:t>Safety</a:t>
            </a:r>
            <a:endParaRPr sz="2700">
              <a:solidFill>
                <a:schemeClr val="accent2"/>
              </a:solidFill>
              <a:latin typeface="Comfortaa Medium"/>
              <a:ea typeface="Comfortaa Medium"/>
              <a:cs typeface="Comfortaa Medium"/>
              <a:sym typeface="Comfortaa Medium"/>
            </a:endParaRPr>
          </a:p>
        </p:txBody>
      </p:sp>
      <p:sp>
        <p:nvSpPr>
          <p:cNvPr id="183" name="Google Shape;183;p27"/>
          <p:cNvSpPr txBox="1"/>
          <p:nvPr/>
        </p:nvSpPr>
        <p:spPr>
          <a:xfrm>
            <a:off x="0" y="0"/>
            <a:ext cx="2055000" cy="436200"/>
          </a:xfrm>
          <a:prstGeom prst="rect">
            <a:avLst/>
          </a:prstGeom>
          <a:noFill/>
          <a:ln>
            <a:noFill/>
          </a:ln>
        </p:spPr>
        <p:txBody>
          <a:bodyPr anchorCtr="0" anchor="t" bIns="91425" lIns="91425" spcFirstLastPara="1" rIns="91425" wrap="square" tIns="91425">
            <a:noAutofit/>
          </a:bodyPr>
          <a:lstStyle/>
          <a:p>
            <a:pPr indent="0" lvl="0" marL="0" rtl="0" algn="ctr">
              <a:lnSpc>
                <a:spcPct val="83000"/>
              </a:lnSpc>
              <a:spcBef>
                <a:spcPts val="0"/>
              </a:spcBef>
              <a:spcAft>
                <a:spcPts val="0"/>
              </a:spcAft>
              <a:buClr>
                <a:schemeClr val="lt1"/>
              </a:buClr>
              <a:buSzPts val="5400"/>
              <a:buFont typeface="Century Gothic"/>
              <a:buNone/>
            </a:pPr>
            <a:r>
              <a:rPr b="1" lang="en" sz="1600" u="sng">
                <a:solidFill>
                  <a:schemeClr val="dk2"/>
                </a:solidFill>
                <a:latin typeface="Comfortaa"/>
                <a:ea typeface="Comfortaa"/>
                <a:cs typeface="Comfortaa"/>
                <a:sym typeface="Comfortaa"/>
              </a:rPr>
              <a:t>WHY PRUNING?</a:t>
            </a:r>
            <a:endParaRPr b="1" sz="1600" u="sng">
              <a:solidFill>
                <a:schemeClr val="dk2"/>
              </a:solidFill>
              <a:latin typeface="Comfortaa"/>
              <a:ea typeface="Comfortaa"/>
              <a:cs typeface="Comfortaa"/>
              <a:sym typeface="Comfortaa"/>
            </a:endParaRPr>
          </a:p>
          <a:p>
            <a:pPr indent="0" lvl="0" marL="0" rtl="0" algn="l">
              <a:spcBef>
                <a:spcPts val="0"/>
              </a:spcBef>
              <a:spcAft>
                <a:spcPts val="0"/>
              </a:spcAft>
              <a:buNone/>
            </a:pPr>
            <a:r>
              <a:t/>
            </a:r>
            <a:endParaRPr sz="1600" u="sng">
              <a:solidFill>
                <a:schemeClr val="dk2"/>
              </a:solidFill>
            </a:endParaRPr>
          </a:p>
        </p:txBody>
      </p:sp>
      <p:pic>
        <p:nvPicPr>
          <p:cNvPr id="184" name="Google Shape;184;p27"/>
          <p:cNvPicPr preferRelativeResize="0"/>
          <p:nvPr/>
        </p:nvPicPr>
        <p:blipFill>
          <a:blip r:embed="rId3">
            <a:alphaModFix/>
          </a:blip>
          <a:stretch>
            <a:fillRect/>
          </a:stretch>
        </p:blipFill>
        <p:spPr>
          <a:xfrm>
            <a:off x="470475" y="1105648"/>
            <a:ext cx="3739561" cy="3805725"/>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948" name="Shape 948"/>
        <p:cNvGrpSpPr/>
        <p:nvPr/>
      </p:nvGrpSpPr>
      <p:grpSpPr>
        <a:xfrm>
          <a:off x="0" y="0"/>
          <a:ext cx="0" cy="0"/>
          <a:chOff x="0" y="0"/>
          <a:chExt cx="0" cy="0"/>
        </a:xfrm>
      </p:grpSpPr>
      <p:sp>
        <p:nvSpPr>
          <p:cNvPr id="949" name="Google Shape;949;p108"/>
          <p:cNvSpPr txBox="1"/>
          <p:nvPr>
            <p:ph type="title"/>
          </p:nvPr>
        </p:nvSpPr>
        <p:spPr>
          <a:xfrm>
            <a:off x="311700" y="496588"/>
            <a:ext cx="8520600" cy="572700"/>
          </a:xfrm>
          <a:prstGeom prst="rect">
            <a:avLst/>
          </a:prstGeom>
        </p:spPr>
        <p:txBody>
          <a:bodyPr anchorCtr="0" anchor="t" bIns="91425" lIns="91425" spcFirstLastPara="1" rIns="91425" wrap="square" tIns="91425">
            <a:normAutofit fontScale="90000"/>
          </a:bodyPr>
          <a:lstStyle/>
          <a:p>
            <a:pPr indent="0" lvl="0" marL="0" rtl="0" algn="l">
              <a:lnSpc>
                <a:spcPct val="85000"/>
              </a:lnSpc>
              <a:spcBef>
                <a:spcPts val="0"/>
              </a:spcBef>
              <a:spcAft>
                <a:spcPts val="0"/>
              </a:spcAft>
              <a:buNone/>
            </a:pPr>
            <a:r>
              <a:rPr b="1" lang="en" sz="3600">
                <a:latin typeface="Comfortaa"/>
                <a:ea typeface="Comfortaa"/>
                <a:cs typeface="Comfortaa"/>
                <a:sym typeface="Comfortaa"/>
              </a:rPr>
              <a:t>Remove the 3 D’s</a:t>
            </a:r>
            <a:endParaRPr b="1">
              <a:latin typeface="Comfortaa"/>
              <a:ea typeface="Comfortaa"/>
              <a:cs typeface="Comfortaa"/>
              <a:sym typeface="Comfortaa"/>
            </a:endParaRPr>
          </a:p>
        </p:txBody>
      </p:sp>
      <p:sp>
        <p:nvSpPr>
          <p:cNvPr id="950" name="Google Shape;950;p108"/>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p>
            <a:pPr indent="0" lvl="0" marL="0" rtl="0" algn="l">
              <a:lnSpc>
                <a:spcPct val="90000"/>
              </a:lnSpc>
              <a:spcBef>
                <a:spcPts val="1400"/>
              </a:spcBef>
              <a:spcAft>
                <a:spcPts val="0"/>
              </a:spcAft>
              <a:buNone/>
            </a:pPr>
            <a:r>
              <a:rPr lang="en" sz="2400" u="sng">
                <a:solidFill>
                  <a:srgbClr val="3F3F3F"/>
                </a:solidFill>
                <a:latin typeface="Comfortaa Medium"/>
                <a:ea typeface="Comfortaa Medium"/>
                <a:cs typeface="Comfortaa Medium"/>
                <a:sym typeface="Comfortaa Medium"/>
              </a:rPr>
              <a:t>Also remove any: </a:t>
            </a:r>
            <a:endParaRPr sz="1500" u="sng">
              <a:solidFill>
                <a:srgbClr val="3F3F3F"/>
              </a:solidFill>
              <a:latin typeface="Comfortaa Medium"/>
              <a:ea typeface="Comfortaa Medium"/>
              <a:cs typeface="Comfortaa Medium"/>
              <a:sym typeface="Comfortaa Medium"/>
            </a:endParaRPr>
          </a:p>
          <a:p>
            <a:pPr indent="-354330" lvl="0" marL="342900" rtl="0" algn="l">
              <a:lnSpc>
                <a:spcPct val="90000"/>
              </a:lnSpc>
              <a:spcBef>
                <a:spcPts val="1400"/>
              </a:spcBef>
              <a:spcAft>
                <a:spcPts val="0"/>
              </a:spcAft>
              <a:buClr>
                <a:srgbClr val="3F3F3F"/>
              </a:buClr>
              <a:buSzPts val="2400"/>
              <a:buFont typeface="Comfortaa Medium"/>
              <a:buChar char="•"/>
            </a:pPr>
            <a:r>
              <a:rPr lang="en" sz="2400">
                <a:solidFill>
                  <a:srgbClr val="3F3F3F"/>
                </a:solidFill>
                <a:latin typeface="Comfortaa Medium"/>
                <a:ea typeface="Comfortaa Medium"/>
                <a:cs typeface="Comfortaa Medium"/>
                <a:sym typeface="Comfortaa Medium"/>
              </a:rPr>
              <a:t>Crossing/rubbing branches</a:t>
            </a:r>
            <a:endParaRPr sz="1500">
              <a:solidFill>
                <a:srgbClr val="3F3F3F"/>
              </a:solidFill>
              <a:latin typeface="Comfortaa Medium"/>
              <a:ea typeface="Comfortaa Medium"/>
              <a:cs typeface="Comfortaa Medium"/>
              <a:sym typeface="Comfortaa Medium"/>
            </a:endParaRPr>
          </a:p>
          <a:p>
            <a:pPr indent="-354330" lvl="0" marL="342900" rtl="0" algn="l">
              <a:lnSpc>
                <a:spcPct val="90000"/>
              </a:lnSpc>
              <a:spcBef>
                <a:spcPts val="1400"/>
              </a:spcBef>
              <a:spcAft>
                <a:spcPts val="0"/>
              </a:spcAft>
              <a:buClr>
                <a:srgbClr val="3F3F3F"/>
              </a:buClr>
              <a:buSzPts val="2400"/>
              <a:buFont typeface="Comfortaa Medium"/>
              <a:buChar char="•"/>
            </a:pPr>
            <a:r>
              <a:rPr lang="en" sz="2400">
                <a:solidFill>
                  <a:srgbClr val="3F3F3F"/>
                </a:solidFill>
                <a:latin typeface="Comfortaa Medium"/>
                <a:ea typeface="Comfortaa Medium"/>
                <a:cs typeface="Comfortaa Medium"/>
                <a:sym typeface="Comfortaa Medium"/>
              </a:rPr>
              <a:t>Water Sprouts &amp; suckers</a:t>
            </a:r>
            <a:endParaRPr sz="2400">
              <a:solidFill>
                <a:srgbClr val="3F3F3F"/>
              </a:solidFill>
              <a:latin typeface="Comfortaa Medium"/>
              <a:ea typeface="Comfortaa Medium"/>
              <a:cs typeface="Comfortaa Medium"/>
              <a:sym typeface="Comfortaa Medium"/>
            </a:endParaRPr>
          </a:p>
        </p:txBody>
      </p:sp>
      <p:sp>
        <p:nvSpPr>
          <p:cNvPr id="951" name="Google Shape;951;p108"/>
          <p:cNvSpPr txBox="1"/>
          <p:nvPr/>
        </p:nvSpPr>
        <p:spPr>
          <a:xfrm>
            <a:off x="0" y="0"/>
            <a:ext cx="2697900" cy="41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u="sng">
                <a:solidFill>
                  <a:schemeClr val="dk2"/>
                </a:solidFill>
                <a:latin typeface="Comfortaa Medium"/>
                <a:ea typeface="Comfortaa Medium"/>
                <a:cs typeface="Comfortaa Medium"/>
                <a:sym typeface="Comfortaa Medium"/>
              </a:rPr>
              <a:t>Plant Growth &amp; Pruning</a:t>
            </a:r>
            <a:endParaRPr sz="1600" u="sng">
              <a:solidFill>
                <a:schemeClr val="dk2"/>
              </a:solidFill>
              <a:latin typeface="Comfortaa Medium"/>
              <a:ea typeface="Comfortaa Medium"/>
              <a:cs typeface="Comfortaa Medium"/>
              <a:sym typeface="Comfortaa Medium"/>
            </a:endParaRPr>
          </a:p>
        </p:txBody>
      </p:sp>
      <p:pic>
        <p:nvPicPr>
          <p:cNvPr id="952" name="Google Shape;952;p108"/>
          <p:cNvPicPr preferRelativeResize="0"/>
          <p:nvPr/>
        </p:nvPicPr>
        <p:blipFill>
          <a:blip r:embed="rId3">
            <a:alphaModFix/>
          </a:blip>
          <a:stretch>
            <a:fillRect/>
          </a:stretch>
        </p:blipFill>
        <p:spPr>
          <a:xfrm>
            <a:off x="5276525" y="194125"/>
            <a:ext cx="3653626" cy="2507275"/>
          </a:xfrm>
          <a:prstGeom prst="rect">
            <a:avLst/>
          </a:prstGeom>
          <a:noFill/>
          <a:ln>
            <a:noFill/>
          </a:ln>
        </p:spPr>
      </p:pic>
      <p:pic>
        <p:nvPicPr>
          <p:cNvPr id="953" name="Google Shape;953;p108"/>
          <p:cNvPicPr preferRelativeResize="0"/>
          <p:nvPr/>
        </p:nvPicPr>
        <p:blipFill>
          <a:blip r:embed="rId4">
            <a:alphaModFix/>
          </a:blip>
          <a:stretch>
            <a:fillRect/>
          </a:stretch>
        </p:blipFill>
        <p:spPr>
          <a:xfrm>
            <a:off x="4311600" y="2749185"/>
            <a:ext cx="3653625" cy="226524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957" name="Shape 957"/>
        <p:cNvGrpSpPr/>
        <p:nvPr/>
      </p:nvGrpSpPr>
      <p:grpSpPr>
        <a:xfrm>
          <a:off x="0" y="0"/>
          <a:ext cx="0" cy="0"/>
          <a:chOff x="0" y="0"/>
          <a:chExt cx="0" cy="0"/>
        </a:xfrm>
      </p:grpSpPr>
      <p:sp>
        <p:nvSpPr>
          <p:cNvPr id="958" name="Google Shape;958;p109"/>
          <p:cNvSpPr txBox="1"/>
          <p:nvPr/>
        </p:nvSpPr>
        <p:spPr>
          <a:xfrm>
            <a:off x="0" y="0"/>
            <a:ext cx="2697900" cy="41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u="sng">
                <a:solidFill>
                  <a:schemeClr val="dk2"/>
                </a:solidFill>
                <a:latin typeface="Comfortaa Medium"/>
                <a:ea typeface="Comfortaa Medium"/>
                <a:cs typeface="Comfortaa Medium"/>
                <a:sym typeface="Comfortaa Medium"/>
              </a:rPr>
              <a:t>Plant Growth &amp; Pruning</a:t>
            </a:r>
            <a:endParaRPr sz="1600" u="sng">
              <a:solidFill>
                <a:schemeClr val="dk2"/>
              </a:solidFill>
              <a:latin typeface="Comfortaa Medium"/>
              <a:ea typeface="Comfortaa Medium"/>
              <a:cs typeface="Comfortaa Medium"/>
              <a:sym typeface="Comfortaa Medium"/>
            </a:endParaRPr>
          </a:p>
        </p:txBody>
      </p:sp>
      <p:pic>
        <p:nvPicPr>
          <p:cNvPr id="959" name="Google Shape;959;p109"/>
          <p:cNvPicPr preferRelativeResize="0"/>
          <p:nvPr>
            <p:ph idx="1" type="body"/>
          </p:nvPr>
        </p:nvPicPr>
        <p:blipFill rotWithShape="1">
          <a:blip r:embed="rId3">
            <a:alphaModFix/>
          </a:blip>
          <a:srcRect b="0" l="0" r="0" t="0"/>
          <a:stretch/>
        </p:blipFill>
        <p:spPr>
          <a:xfrm>
            <a:off x="1981950" y="413400"/>
            <a:ext cx="5180100" cy="4695900"/>
          </a:xfrm>
          <a:prstGeom prst="rect">
            <a:avLst/>
          </a:prstGeom>
          <a:noFill/>
          <a:ln>
            <a:noFill/>
          </a:ln>
        </p:spPr>
      </p:pic>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964" name="Shape 964"/>
        <p:cNvGrpSpPr/>
        <p:nvPr/>
      </p:nvGrpSpPr>
      <p:grpSpPr>
        <a:xfrm>
          <a:off x="0" y="0"/>
          <a:ext cx="0" cy="0"/>
          <a:chOff x="0" y="0"/>
          <a:chExt cx="0" cy="0"/>
        </a:xfrm>
      </p:grpSpPr>
      <p:sp>
        <p:nvSpPr>
          <p:cNvPr id="965" name="Google Shape;965;p110"/>
          <p:cNvSpPr txBox="1"/>
          <p:nvPr>
            <p:ph type="title"/>
          </p:nvPr>
        </p:nvSpPr>
        <p:spPr>
          <a:xfrm>
            <a:off x="800100" y="481948"/>
            <a:ext cx="7543800" cy="506100"/>
          </a:xfrm>
          <a:prstGeom prst="rect">
            <a:avLst/>
          </a:prstGeom>
          <a:noFill/>
          <a:ln>
            <a:noFill/>
          </a:ln>
        </p:spPr>
        <p:txBody>
          <a:bodyPr anchorCtr="0" anchor="b" bIns="45700" lIns="91425" spcFirstLastPara="1" rIns="91425" wrap="square" tIns="45700">
            <a:normAutofit/>
          </a:bodyPr>
          <a:lstStyle/>
          <a:p>
            <a:pPr indent="0" lvl="0" marL="0" rtl="0" algn="ctr">
              <a:lnSpc>
                <a:spcPct val="85000"/>
              </a:lnSpc>
              <a:spcBef>
                <a:spcPts val="0"/>
              </a:spcBef>
              <a:spcAft>
                <a:spcPts val="0"/>
              </a:spcAft>
              <a:buClr>
                <a:srgbClr val="4A5241"/>
              </a:buClr>
              <a:buSzPts val="4800"/>
              <a:buFont typeface="Calibri"/>
              <a:buNone/>
            </a:pPr>
            <a:r>
              <a:rPr b="1" lang="en">
                <a:solidFill>
                  <a:srgbClr val="4A5241"/>
                </a:solidFill>
                <a:latin typeface="Comfortaa"/>
                <a:ea typeface="Comfortaa"/>
                <a:cs typeface="Comfortaa"/>
                <a:sym typeface="Comfortaa"/>
              </a:rPr>
              <a:t>Plant Growth Types</a:t>
            </a:r>
            <a:endParaRPr b="1">
              <a:latin typeface="Comfortaa"/>
              <a:ea typeface="Comfortaa"/>
              <a:cs typeface="Comfortaa"/>
              <a:sym typeface="Comfortaa"/>
            </a:endParaRPr>
          </a:p>
        </p:txBody>
      </p:sp>
      <p:sp>
        <p:nvSpPr>
          <p:cNvPr id="966" name="Google Shape;966;p110"/>
          <p:cNvSpPr txBox="1"/>
          <p:nvPr/>
        </p:nvSpPr>
        <p:spPr>
          <a:xfrm>
            <a:off x="0" y="0"/>
            <a:ext cx="2697900" cy="41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u="sng">
                <a:solidFill>
                  <a:schemeClr val="dk2"/>
                </a:solidFill>
                <a:latin typeface="Comfortaa Medium"/>
                <a:ea typeface="Comfortaa Medium"/>
                <a:cs typeface="Comfortaa Medium"/>
                <a:sym typeface="Comfortaa Medium"/>
              </a:rPr>
              <a:t>Plant Growth &amp; Pruning</a:t>
            </a:r>
            <a:endParaRPr sz="1600" u="sng">
              <a:solidFill>
                <a:schemeClr val="dk2"/>
              </a:solidFill>
              <a:latin typeface="Comfortaa Medium"/>
              <a:ea typeface="Comfortaa Medium"/>
              <a:cs typeface="Comfortaa Medium"/>
              <a:sym typeface="Comfortaa Medium"/>
            </a:endParaRPr>
          </a:p>
        </p:txBody>
      </p:sp>
      <p:pic>
        <p:nvPicPr>
          <p:cNvPr id="967" name="Google Shape;967;p110"/>
          <p:cNvPicPr preferRelativeResize="0"/>
          <p:nvPr/>
        </p:nvPicPr>
        <p:blipFill>
          <a:blip r:embed="rId3">
            <a:alphaModFix/>
          </a:blip>
          <a:stretch>
            <a:fillRect/>
          </a:stretch>
        </p:blipFill>
        <p:spPr>
          <a:xfrm>
            <a:off x="720200" y="1130675"/>
            <a:ext cx="2317050" cy="3490876"/>
          </a:xfrm>
          <a:prstGeom prst="rect">
            <a:avLst/>
          </a:prstGeom>
          <a:noFill/>
          <a:ln>
            <a:noFill/>
          </a:ln>
        </p:spPr>
      </p:pic>
      <p:pic>
        <p:nvPicPr>
          <p:cNvPr id="968" name="Google Shape;968;p110"/>
          <p:cNvPicPr preferRelativeResize="0"/>
          <p:nvPr/>
        </p:nvPicPr>
        <p:blipFill>
          <a:blip r:embed="rId4">
            <a:alphaModFix/>
          </a:blip>
          <a:stretch>
            <a:fillRect/>
          </a:stretch>
        </p:blipFill>
        <p:spPr>
          <a:xfrm>
            <a:off x="6048950" y="1138325"/>
            <a:ext cx="2606682" cy="3475576"/>
          </a:xfrm>
          <a:prstGeom prst="rect">
            <a:avLst/>
          </a:prstGeom>
          <a:noFill/>
          <a:ln>
            <a:noFill/>
          </a:ln>
        </p:spPr>
      </p:pic>
      <p:pic>
        <p:nvPicPr>
          <p:cNvPr id="969" name="Google Shape;969;p110"/>
          <p:cNvPicPr preferRelativeResize="0"/>
          <p:nvPr/>
        </p:nvPicPr>
        <p:blipFill>
          <a:blip r:embed="rId5">
            <a:alphaModFix/>
          </a:blip>
          <a:stretch>
            <a:fillRect/>
          </a:stretch>
        </p:blipFill>
        <p:spPr>
          <a:xfrm>
            <a:off x="3413475" y="1138325"/>
            <a:ext cx="2317051" cy="3475576"/>
          </a:xfrm>
          <a:prstGeom prst="rect">
            <a:avLst/>
          </a:prstGeom>
          <a:noFill/>
          <a:ln>
            <a:noFill/>
          </a:ln>
        </p:spPr>
      </p:pic>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974" name="Shape 974"/>
        <p:cNvGrpSpPr/>
        <p:nvPr/>
      </p:nvGrpSpPr>
      <p:grpSpPr>
        <a:xfrm>
          <a:off x="0" y="0"/>
          <a:ext cx="0" cy="0"/>
          <a:chOff x="0" y="0"/>
          <a:chExt cx="0" cy="0"/>
        </a:xfrm>
      </p:grpSpPr>
      <p:sp>
        <p:nvSpPr>
          <p:cNvPr id="975" name="Google Shape;975;p111"/>
          <p:cNvSpPr txBox="1"/>
          <p:nvPr>
            <p:ph type="title"/>
          </p:nvPr>
        </p:nvSpPr>
        <p:spPr>
          <a:xfrm>
            <a:off x="800100" y="481948"/>
            <a:ext cx="7543800" cy="506100"/>
          </a:xfrm>
          <a:prstGeom prst="rect">
            <a:avLst/>
          </a:prstGeom>
          <a:noFill/>
          <a:ln>
            <a:noFill/>
          </a:ln>
        </p:spPr>
        <p:txBody>
          <a:bodyPr anchorCtr="0" anchor="b" bIns="45700" lIns="91425" spcFirstLastPara="1" rIns="91425" wrap="square" tIns="45700">
            <a:normAutofit/>
          </a:bodyPr>
          <a:lstStyle/>
          <a:p>
            <a:pPr indent="0" lvl="0" marL="0" rtl="0" algn="ctr">
              <a:lnSpc>
                <a:spcPct val="85000"/>
              </a:lnSpc>
              <a:spcBef>
                <a:spcPts val="0"/>
              </a:spcBef>
              <a:spcAft>
                <a:spcPts val="0"/>
              </a:spcAft>
              <a:buClr>
                <a:srgbClr val="4A5241"/>
              </a:buClr>
              <a:buSzPts val="4800"/>
              <a:buFont typeface="Calibri"/>
              <a:buNone/>
            </a:pPr>
            <a:r>
              <a:rPr b="1" lang="en">
                <a:solidFill>
                  <a:srgbClr val="4A5241"/>
                </a:solidFill>
                <a:latin typeface="Comfortaa"/>
                <a:ea typeface="Comfortaa"/>
                <a:cs typeface="Comfortaa"/>
                <a:sym typeface="Comfortaa"/>
              </a:rPr>
              <a:t>Plant Growth Types</a:t>
            </a:r>
            <a:endParaRPr b="1">
              <a:latin typeface="Comfortaa"/>
              <a:ea typeface="Comfortaa"/>
              <a:cs typeface="Comfortaa"/>
              <a:sym typeface="Comfortaa"/>
            </a:endParaRPr>
          </a:p>
        </p:txBody>
      </p:sp>
      <p:sp>
        <p:nvSpPr>
          <p:cNvPr id="976" name="Google Shape;976;p111"/>
          <p:cNvSpPr txBox="1"/>
          <p:nvPr/>
        </p:nvSpPr>
        <p:spPr>
          <a:xfrm>
            <a:off x="0" y="0"/>
            <a:ext cx="2697900" cy="41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u="sng">
                <a:solidFill>
                  <a:schemeClr val="dk2"/>
                </a:solidFill>
                <a:latin typeface="Comfortaa Medium"/>
                <a:ea typeface="Comfortaa Medium"/>
                <a:cs typeface="Comfortaa Medium"/>
                <a:sym typeface="Comfortaa Medium"/>
              </a:rPr>
              <a:t>Plant Growth &amp; Pruning</a:t>
            </a:r>
            <a:endParaRPr sz="1600" u="sng">
              <a:solidFill>
                <a:schemeClr val="dk2"/>
              </a:solidFill>
              <a:latin typeface="Comfortaa Medium"/>
              <a:ea typeface="Comfortaa Medium"/>
              <a:cs typeface="Comfortaa Medium"/>
              <a:sym typeface="Comfortaa Medium"/>
            </a:endParaRPr>
          </a:p>
        </p:txBody>
      </p:sp>
      <p:pic>
        <p:nvPicPr>
          <p:cNvPr id="977" name="Google Shape;977;p111"/>
          <p:cNvPicPr preferRelativeResize="0"/>
          <p:nvPr/>
        </p:nvPicPr>
        <p:blipFill>
          <a:blip r:embed="rId3">
            <a:alphaModFix/>
          </a:blip>
          <a:stretch>
            <a:fillRect/>
          </a:stretch>
        </p:blipFill>
        <p:spPr>
          <a:xfrm>
            <a:off x="720200" y="1130675"/>
            <a:ext cx="2317050" cy="3490876"/>
          </a:xfrm>
          <a:prstGeom prst="rect">
            <a:avLst/>
          </a:prstGeom>
          <a:noFill/>
          <a:ln>
            <a:noFill/>
          </a:ln>
        </p:spPr>
      </p:pic>
      <p:pic>
        <p:nvPicPr>
          <p:cNvPr id="978" name="Google Shape;978;p111"/>
          <p:cNvPicPr preferRelativeResize="0"/>
          <p:nvPr/>
        </p:nvPicPr>
        <p:blipFill>
          <a:blip r:embed="rId4">
            <a:alphaModFix/>
          </a:blip>
          <a:stretch>
            <a:fillRect/>
          </a:stretch>
        </p:blipFill>
        <p:spPr>
          <a:xfrm>
            <a:off x="6048950" y="1138325"/>
            <a:ext cx="2606682" cy="3475576"/>
          </a:xfrm>
          <a:prstGeom prst="rect">
            <a:avLst/>
          </a:prstGeom>
          <a:noFill/>
          <a:ln>
            <a:noFill/>
          </a:ln>
        </p:spPr>
      </p:pic>
      <p:pic>
        <p:nvPicPr>
          <p:cNvPr id="979" name="Google Shape;979;p111"/>
          <p:cNvPicPr preferRelativeResize="0"/>
          <p:nvPr/>
        </p:nvPicPr>
        <p:blipFill>
          <a:blip r:embed="rId5">
            <a:alphaModFix/>
          </a:blip>
          <a:stretch>
            <a:fillRect/>
          </a:stretch>
        </p:blipFill>
        <p:spPr>
          <a:xfrm>
            <a:off x="3413475" y="1138325"/>
            <a:ext cx="2317051" cy="3475576"/>
          </a:xfrm>
          <a:prstGeom prst="rect">
            <a:avLst/>
          </a:prstGeom>
          <a:noFill/>
          <a:ln>
            <a:noFill/>
          </a:ln>
        </p:spPr>
      </p:pic>
      <p:sp>
        <p:nvSpPr>
          <p:cNvPr id="980" name="Google Shape;980;p111"/>
          <p:cNvSpPr/>
          <p:nvPr/>
        </p:nvSpPr>
        <p:spPr>
          <a:xfrm>
            <a:off x="724225" y="4707475"/>
            <a:ext cx="2150400" cy="3546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Comfortaa"/>
                <a:ea typeface="Comfortaa"/>
                <a:cs typeface="Comfortaa"/>
                <a:sym typeface="Comfortaa"/>
              </a:rPr>
              <a:t>Terminal</a:t>
            </a:r>
            <a:endParaRPr>
              <a:latin typeface="Comfortaa"/>
              <a:ea typeface="Comfortaa"/>
              <a:cs typeface="Comfortaa"/>
              <a:sym typeface="Comfortaa"/>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985" name="Shape 985"/>
        <p:cNvGrpSpPr/>
        <p:nvPr/>
      </p:nvGrpSpPr>
      <p:grpSpPr>
        <a:xfrm>
          <a:off x="0" y="0"/>
          <a:ext cx="0" cy="0"/>
          <a:chOff x="0" y="0"/>
          <a:chExt cx="0" cy="0"/>
        </a:xfrm>
      </p:grpSpPr>
      <p:sp>
        <p:nvSpPr>
          <p:cNvPr id="986" name="Google Shape;986;p112"/>
          <p:cNvSpPr txBox="1"/>
          <p:nvPr>
            <p:ph type="title"/>
          </p:nvPr>
        </p:nvSpPr>
        <p:spPr>
          <a:xfrm>
            <a:off x="800100" y="481948"/>
            <a:ext cx="7543800" cy="506100"/>
          </a:xfrm>
          <a:prstGeom prst="rect">
            <a:avLst/>
          </a:prstGeom>
          <a:noFill/>
          <a:ln>
            <a:noFill/>
          </a:ln>
        </p:spPr>
        <p:txBody>
          <a:bodyPr anchorCtr="0" anchor="b" bIns="45700" lIns="91425" spcFirstLastPara="1" rIns="91425" wrap="square" tIns="45700">
            <a:normAutofit/>
          </a:bodyPr>
          <a:lstStyle/>
          <a:p>
            <a:pPr indent="0" lvl="0" marL="0" rtl="0" algn="ctr">
              <a:lnSpc>
                <a:spcPct val="85000"/>
              </a:lnSpc>
              <a:spcBef>
                <a:spcPts val="0"/>
              </a:spcBef>
              <a:spcAft>
                <a:spcPts val="0"/>
              </a:spcAft>
              <a:buClr>
                <a:srgbClr val="4A5241"/>
              </a:buClr>
              <a:buSzPts val="4800"/>
              <a:buFont typeface="Calibri"/>
              <a:buNone/>
            </a:pPr>
            <a:r>
              <a:rPr b="1" lang="en">
                <a:solidFill>
                  <a:srgbClr val="4A5241"/>
                </a:solidFill>
                <a:latin typeface="Comfortaa"/>
                <a:ea typeface="Comfortaa"/>
                <a:cs typeface="Comfortaa"/>
                <a:sym typeface="Comfortaa"/>
              </a:rPr>
              <a:t>Plant Growth Types</a:t>
            </a:r>
            <a:endParaRPr b="1">
              <a:latin typeface="Comfortaa"/>
              <a:ea typeface="Comfortaa"/>
              <a:cs typeface="Comfortaa"/>
              <a:sym typeface="Comfortaa"/>
            </a:endParaRPr>
          </a:p>
        </p:txBody>
      </p:sp>
      <p:sp>
        <p:nvSpPr>
          <p:cNvPr id="987" name="Google Shape;987;p112"/>
          <p:cNvSpPr txBox="1"/>
          <p:nvPr/>
        </p:nvSpPr>
        <p:spPr>
          <a:xfrm>
            <a:off x="0" y="0"/>
            <a:ext cx="2697900" cy="41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u="sng">
                <a:solidFill>
                  <a:schemeClr val="dk2"/>
                </a:solidFill>
                <a:latin typeface="Comfortaa Medium"/>
                <a:ea typeface="Comfortaa Medium"/>
                <a:cs typeface="Comfortaa Medium"/>
                <a:sym typeface="Comfortaa Medium"/>
              </a:rPr>
              <a:t>Plant Growth &amp; Pruning</a:t>
            </a:r>
            <a:endParaRPr sz="1600" u="sng">
              <a:solidFill>
                <a:schemeClr val="dk2"/>
              </a:solidFill>
              <a:latin typeface="Comfortaa Medium"/>
              <a:ea typeface="Comfortaa Medium"/>
              <a:cs typeface="Comfortaa Medium"/>
              <a:sym typeface="Comfortaa Medium"/>
            </a:endParaRPr>
          </a:p>
        </p:txBody>
      </p:sp>
      <p:pic>
        <p:nvPicPr>
          <p:cNvPr id="988" name="Google Shape;988;p112"/>
          <p:cNvPicPr preferRelativeResize="0"/>
          <p:nvPr/>
        </p:nvPicPr>
        <p:blipFill>
          <a:blip r:embed="rId3">
            <a:alphaModFix/>
          </a:blip>
          <a:stretch>
            <a:fillRect/>
          </a:stretch>
        </p:blipFill>
        <p:spPr>
          <a:xfrm>
            <a:off x="720200" y="1130675"/>
            <a:ext cx="2317050" cy="3490876"/>
          </a:xfrm>
          <a:prstGeom prst="rect">
            <a:avLst/>
          </a:prstGeom>
          <a:noFill/>
          <a:ln>
            <a:noFill/>
          </a:ln>
        </p:spPr>
      </p:pic>
      <p:pic>
        <p:nvPicPr>
          <p:cNvPr id="989" name="Google Shape;989;p112"/>
          <p:cNvPicPr preferRelativeResize="0"/>
          <p:nvPr/>
        </p:nvPicPr>
        <p:blipFill>
          <a:blip r:embed="rId4">
            <a:alphaModFix/>
          </a:blip>
          <a:stretch>
            <a:fillRect/>
          </a:stretch>
        </p:blipFill>
        <p:spPr>
          <a:xfrm>
            <a:off x="6048950" y="1138325"/>
            <a:ext cx="2606682" cy="3475576"/>
          </a:xfrm>
          <a:prstGeom prst="rect">
            <a:avLst/>
          </a:prstGeom>
          <a:noFill/>
          <a:ln>
            <a:noFill/>
          </a:ln>
        </p:spPr>
      </p:pic>
      <p:pic>
        <p:nvPicPr>
          <p:cNvPr id="990" name="Google Shape;990;p112"/>
          <p:cNvPicPr preferRelativeResize="0"/>
          <p:nvPr/>
        </p:nvPicPr>
        <p:blipFill>
          <a:blip r:embed="rId5">
            <a:alphaModFix/>
          </a:blip>
          <a:stretch>
            <a:fillRect/>
          </a:stretch>
        </p:blipFill>
        <p:spPr>
          <a:xfrm>
            <a:off x="3413475" y="1138325"/>
            <a:ext cx="2317051" cy="3475576"/>
          </a:xfrm>
          <a:prstGeom prst="rect">
            <a:avLst/>
          </a:prstGeom>
          <a:noFill/>
          <a:ln>
            <a:noFill/>
          </a:ln>
        </p:spPr>
      </p:pic>
      <p:sp>
        <p:nvSpPr>
          <p:cNvPr id="991" name="Google Shape;991;p112"/>
          <p:cNvSpPr/>
          <p:nvPr/>
        </p:nvSpPr>
        <p:spPr>
          <a:xfrm>
            <a:off x="724225" y="4707475"/>
            <a:ext cx="2150400" cy="3546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Comfortaa"/>
                <a:ea typeface="Comfortaa"/>
                <a:cs typeface="Comfortaa"/>
                <a:sym typeface="Comfortaa"/>
              </a:rPr>
              <a:t>Terminal</a:t>
            </a:r>
            <a:endParaRPr>
              <a:latin typeface="Comfortaa"/>
              <a:ea typeface="Comfortaa"/>
              <a:cs typeface="Comfortaa"/>
              <a:sym typeface="Comfortaa"/>
            </a:endParaRPr>
          </a:p>
        </p:txBody>
      </p:sp>
      <p:sp>
        <p:nvSpPr>
          <p:cNvPr id="992" name="Google Shape;992;p112"/>
          <p:cNvSpPr/>
          <p:nvPr/>
        </p:nvSpPr>
        <p:spPr>
          <a:xfrm>
            <a:off x="3496800" y="4707475"/>
            <a:ext cx="2150400" cy="3546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Comfortaa"/>
                <a:ea typeface="Comfortaa"/>
                <a:cs typeface="Comfortaa"/>
                <a:sym typeface="Comfortaa"/>
              </a:rPr>
              <a:t>Basal</a:t>
            </a:r>
            <a:endParaRPr>
              <a:latin typeface="Comfortaa"/>
              <a:ea typeface="Comfortaa"/>
              <a:cs typeface="Comfortaa"/>
              <a:sym typeface="Comfortaa"/>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997" name="Shape 997"/>
        <p:cNvGrpSpPr/>
        <p:nvPr/>
      </p:nvGrpSpPr>
      <p:grpSpPr>
        <a:xfrm>
          <a:off x="0" y="0"/>
          <a:ext cx="0" cy="0"/>
          <a:chOff x="0" y="0"/>
          <a:chExt cx="0" cy="0"/>
        </a:xfrm>
      </p:grpSpPr>
      <p:sp>
        <p:nvSpPr>
          <p:cNvPr id="998" name="Google Shape;998;p113"/>
          <p:cNvSpPr txBox="1"/>
          <p:nvPr>
            <p:ph type="title"/>
          </p:nvPr>
        </p:nvSpPr>
        <p:spPr>
          <a:xfrm>
            <a:off x="800100" y="481948"/>
            <a:ext cx="7543800" cy="506100"/>
          </a:xfrm>
          <a:prstGeom prst="rect">
            <a:avLst/>
          </a:prstGeom>
          <a:noFill/>
          <a:ln>
            <a:noFill/>
          </a:ln>
        </p:spPr>
        <p:txBody>
          <a:bodyPr anchorCtr="0" anchor="b" bIns="45700" lIns="91425" spcFirstLastPara="1" rIns="91425" wrap="square" tIns="45700">
            <a:normAutofit/>
          </a:bodyPr>
          <a:lstStyle/>
          <a:p>
            <a:pPr indent="0" lvl="0" marL="0" rtl="0" algn="ctr">
              <a:lnSpc>
                <a:spcPct val="85000"/>
              </a:lnSpc>
              <a:spcBef>
                <a:spcPts val="0"/>
              </a:spcBef>
              <a:spcAft>
                <a:spcPts val="0"/>
              </a:spcAft>
              <a:buClr>
                <a:srgbClr val="4A5241"/>
              </a:buClr>
              <a:buSzPts val="4800"/>
              <a:buFont typeface="Calibri"/>
              <a:buNone/>
            </a:pPr>
            <a:r>
              <a:rPr b="1" lang="en">
                <a:solidFill>
                  <a:srgbClr val="4A5241"/>
                </a:solidFill>
                <a:latin typeface="Comfortaa"/>
                <a:ea typeface="Comfortaa"/>
                <a:cs typeface="Comfortaa"/>
                <a:sym typeface="Comfortaa"/>
              </a:rPr>
              <a:t>Plant Growth Types</a:t>
            </a:r>
            <a:endParaRPr b="1">
              <a:latin typeface="Comfortaa"/>
              <a:ea typeface="Comfortaa"/>
              <a:cs typeface="Comfortaa"/>
              <a:sym typeface="Comfortaa"/>
            </a:endParaRPr>
          </a:p>
        </p:txBody>
      </p:sp>
      <p:sp>
        <p:nvSpPr>
          <p:cNvPr id="999" name="Google Shape;999;p113"/>
          <p:cNvSpPr txBox="1"/>
          <p:nvPr/>
        </p:nvSpPr>
        <p:spPr>
          <a:xfrm>
            <a:off x="0" y="0"/>
            <a:ext cx="2697900" cy="41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u="sng">
                <a:solidFill>
                  <a:schemeClr val="dk2"/>
                </a:solidFill>
                <a:latin typeface="Comfortaa Medium"/>
                <a:ea typeface="Comfortaa Medium"/>
                <a:cs typeface="Comfortaa Medium"/>
                <a:sym typeface="Comfortaa Medium"/>
              </a:rPr>
              <a:t>Plant Growth &amp; Pruning</a:t>
            </a:r>
            <a:endParaRPr sz="1600" u="sng">
              <a:solidFill>
                <a:schemeClr val="dk2"/>
              </a:solidFill>
              <a:latin typeface="Comfortaa Medium"/>
              <a:ea typeface="Comfortaa Medium"/>
              <a:cs typeface="Comfortaa Medium"/>
              <a:sym typeface="Comfortaa Medium"/>
            </a:endParaRPr>
          </a:p>
        </p:txBody>
      </p:sp>
      <p:pic>
        <p:nvPicPr>
          <p:cNvPr id="1000" name="Google Shape;1000;p113"/>
          <p:cNvPicPr preferRelativeResize="0"/>
          <p:nvPr/>
        </p:nvPicPr>
        <p:blipFill>
          <a:blip r:embed="rId3">
            <a:alphaModFix/>
          </a:blip>
          <a:stretch>
            <a:fillRect/>
          </a:stretch>
        </p:blipFill>
        <p:spPr>
          <a:xfrm>
            <a:off x="720200" y="1130675"/>
            <a:ext cx="2317050" cy="3490876"/>
          </a:xfrm>
          <a:prstGeom prst="rect">
            <a:avLst/>
          </a:prstGeom>
          <a:noFill/>
          <a:ln>
            <a:noFill/>
          </a:ln>
        </p:spPr>
      </p:pic>
      <p:pic>
        <p:nvPicPr>
          <p:cNvPr id="1001" name="Google Shape;1001;p113"/>
          <p:cNvPicPr preferRelativeResize="0"/>
          <p:nvPr/>
        </p:nvPicPr>
        <p:blipFill>
          <a:blip r:embed="rId4">
            <a:alphaModFix/>
          </a:blip>
          <a:stretch>
            <a:fillRect/>
          </a:stretch>
        </p:blipFill>
        <p:spPr>
          <a:xfrm>
            <a:off x="6048950" y="1138325"/>
            <a:ext cx="2606682" cy="3475576"/>
          </a:xfrm>
          <a:prstGeom prst="rect">
            <a:avLst/>
          </a:prstGeom>
          <a:noFill/>
          <a:ln>
            <a:noFill/>
          </a:ln>
        </p:spPr>
      </p:pic>
      <p:pic>
        <p:nvPicPr>
          <p:cNvPr id="1002" name="Google Shape;1002;p113"/>
          <p:cNvPicPr preferRelativeResize="0"/>
          <p:nvPr/>
        </p:nvPicPr>
        <p:blipFill>
          <a:blip r:embed="rId5">
            <a:alphaModFix/>
          </a:blip>
          <a:stretch>
            <a:fillRect/>
          </a:stretch>
        </p:blipFill>
        <p:spPr>
          <a:xfrm>
            <a:off x="3413475" y="1138325"/>
            <a:ext cx="2317051" cy="3475576"/>
          </a:xfrm>
          <a:prstGeom prst="rect">
            <a:avLst/>
          </a:prstGeom>
          <a:noFill/>
          <a:ln>
            <a:noFill/>
          </a:ln>
        </p:spPr>
      </p:pic>
      <p:sp>
        <p:nvSpPr>
          <p:cNvPr id="1003" name="Google Shape;1003;p113"/>
          <p:cNvSpPr/>
          <p:nvPr/>
        </p:nvSpPr>
        <p:spPr>
          <a:xfrm>
            <a:off x="724225" y="4707475"/>
            <a:ext cx="2150400" cy="3546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Comfortaa"/>
                <a:ea typeface="Comfortaa"/>
                <a:cs typeface="Comfortaa"/>
                <a:sym typeface="Comfortaa"/>
              </a:rPr>
              <a:t>Terminal</a:t>
            </a:r>
            <a:endParaRPr>
              <a:latin typeface="Comfortaa"/>
              <a:ea typeface="Comfortaa"/>
              <a:cs typeface="Comfortaa"/>
              <a:sym typeface="Comfortaa"/>
            </a:endParaRPr>
          </a:p>
        </p:txBody>
      </p:sp>
      <p:sp>
        <p:nvSpPr>
          <p:cNvPr id="1004" name="Google Shape;1004;p113"/>
          <p:cNvSpPr/>
          <p:nvPr/>
        </p:nvSpPr>
        <p:spPr>
          <a:xfrm>
            <a:off x="3496800" y="4707475"/>
            <a:ext cx="2150400" cy="3546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Comfortaa"/>
                <a:ea typeface="Comfortaa"/>
                <a:cs typeface="Comfortaa"/>
                <a:sym typeface="Comfortaa"/>
              </a:rPr>
              <a:t>Basal</a:t>
            </a:r>
            <a:endParaRPr>
              <a:latin typeface="Comfortaa"/>
              <a:ea typeface="Comfortaa"/>
              <a:cs typeface="Comfortaa"/>
              <a:sym typeface="Comfortaa"/>
            </a:endParaRPr>
          </a:p>
        </p:txBody>
      </p:sp>
      <p:sp>
        <p:nvSpPr>
          <p:cNvPr id="1005" name="Google Shape;1005;p113"/>
          <p:cNvSpPr/>
          <p:nvPr/>
        </p:nvSpPr>
        <p:spPr>
          <a:xfrm>
            <a:off x="6277088" y="4707475"/>
            <a:ext cx="2150400" cy="354600"/>
          </a:xfrm>
          <a:prstGeom prst="roundRect">
            <a:avLst>
              <a:gd fmla="val 16667" name="adj"/>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Comfortaa"/>
                <a:ea typeface="Comfortaa"/>
                <a:cs typeface="Comfortaa"/>
                <a:sym typeface="Comfortaa"/>
              </a:rPr>
              <a:t>Intermediate</a:t>
            </a:r>
            <a:endParaRPr>
              <a:latin typeface="Comfortaa"/>
              <a:ea typeface="Comfortaa"/>
              <a:cs typeface="Comfortaa"/>
              <a:sym typeface="Comfortaa"/>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1010" name="Shape 1010"/>
        <p:cNvGrpSpPr/>
        <p:nvPr/>
      </p:nvGrpSpPr>
      <p:grpSpPr>
        <a:xfrm>
          <a:off x="0" y="0"/>
          <a:ext cx="0" cy="0"/>
          <a:chOff x="0" y="0"/>
          <a:chExt cx="0" cy="0"/>
        </a:xfrm>
      </p:grpSpPr>
      <p:sp>
        <p:nvSpPr>
          <p:cNvPr id="1011" name="Google Shape;1011;p114"/>
          <p:cNvSpPr txBox="1"/>
          <p:nvPr>
            <p:ph type="title"/>
          </p:nvPr>
        </p:nvSpPr>
        <p:spPr>
          <a:xfrm>
            <a:off x="176575" y="570625"/>
            <a:ext cx="4826400" cy="506100"/>
          </a:xfrm>
          <a:prstGeom prst="rect">
            <a:avLst/>
          </a:prstGeom>
          <a:noFill/>
          <a:ln>
            <a:noFill/>
          </a:ln>
        </p:spPr>
        <p:txBody>
          <a:bodyPr anchorCtr="0" anchor="b" bIns="45700" lIns="91425" spcFirstLastPara="1" rIns="91425" wrap="square" tIns="45700">
            <a:normAutofit/>
          </a:bodyPr>
          <a:lstStyle/>
          <a:p>
            <a:pPr indent="0" lvl="0" marL="0" rtl="0" algn="ctr">
              <a:lnSpc>
                <a:spcPct val="85000"/>
              </a:lnSpc>
              <a:spcBef>
                <a:spcPts val="0"/>
              </a:spcBef>
              <a:spcAft>
                <a:spcPts val="0"/>
              </a:spcAft>
              <a:buClr>
                <a:srgbClr val="4A5241"/>
              </a:buClr>
              <a:buSzPts val="4800"/>
              <a:buFont typeface="Calibri"/>
              <a:buNone/>
            </a:pPr>
            <a:r>
              <a:rPr b="1" lang="en" u="sng">
                <a:solidFill>
                  <a:srgbClr val="4A5241"/>
                </a:solidFill>
                <a:latin typeface="Comfortaa"/>
                <a:ea typeface="Comfortaa"/>
                <a:cs typeface="Comfortaa"/>
                <a:sym typeface="Comfortaa"/>
              </a:rPr>
              <a:t>Terminal Growers - Trees</a:t>
            </a:r>
            <a:endParaRPr b="1" u="sng">
              <a:latin typeface="Comfortaa"/>
              <a:ea typeface="Comfortaa"/>
              <a:cs typeface="Comfortaa"/>
              <a:sym typeface="Comfortaa"/>
            </a:endParaRPr>
          </a:p>
        </p:txBody>
      </p:sp>
      <p:sp>
        <p:nvSpPr>
          <p:cNvPr id="1012" name="Google Shape;1012;p114"/>
          <p:cNvSpPr txBox="1"/>
          <p:nvPr>
            <p:ph idx="1" type="body"/>
          </p:nvPr>
        </p:nvSpPr>
        <p:spPr>
          <a:xfrm>
            <a:off x="332300" y="1233950"/>
            <a:ext cx="3805500" cy="3171300"/>
          </a:xfrm>
          <a:prstGeom prst="rect">
            <a:avLst/>
          </a:prstGeom>
          <a:noFill/>
          <a:ln>
            <a:noFill/>
          </a:ln>
        </p:spPr>
        <p:txBody>
          <a:bodyPr anchorCtr="0" anchor="t" bIns="45700" lIns="0" spcFirstLastPara="1" rIns="0" wrap="square" tIns="45700">
            <a:noAutofit/>
          </a:bodyPr>
          <a:lstStyle/>
          <a:p>
            <a:pPr indent="-381000" lvl="0" marL="457200" rtl="0" algn="l">
              <a:lnSpc>
                <a:spcPct val="115000"/>
              </a:lnSpc>
              <a:spcBef>
                <a:spcPts val="0"/>
              </a:spcBef>
              <a:spcAft>
                <a:spcPts val="0"/>
              </a:spcAft>
              <a:buSzPts val="2400"/>
              <a:buFont typeface="Comfortaa SemiBold"/>
              <a:buChar char="●"/>
            </a:pPr>
            <a:r>
              <a:rPr lang="en" sz="2400">
                <a:latin typeface="Comfortaa SemiBold"/>
                <a:ea typeface="Comfortaa SemiBold"/>
                <a:cs typeface="Comfortaa SemiBold"/>
                <a:sym typeface="Comfortaa SemiBold"/>
              </a:rPr>
              <a:t>Usually have a single trunk</a:t>
            </a:r>
            <a:endParaRPr sz="2400">
              <a:latin typeface="Comfortaa SemiBold"/>
              <a:ea typeface="Comfortaa SemiBold"/>
              <a:cs typeface="Comfortaa SemiBold"/>
              <a:sym typeface="Comfortaa SemiBold"/>
            </a:endParaRPr>
          </a:p>
          <a:p>
            <a:pPr indent="-381000" lvl="0" marL="457200" rtl="0" algn="l">
              <a:lnSpc>
                <a:spcPct val="115000"/>
              </a:lnSpc>
              <a:spcBef>
                <a:spcPts val="0"/>
              </a:spcBef>
              <a:spcAft>
                <a:spcPts val="0"/>
              </a:spcAft>
              <a:buSzPts val="2400"/>
              <a:buFont typeface="Comfortaa SemiBold"/>
              <a:buChar char="●"/>
            </a:pPr>
            <a:r>
              <a:rPr lang="en" sz="2400">
                <a:latin typeface="Comfortaa SemiBold"/>
                <a:ea typeface="Comfortaa SemiBold"/>
                <a:cs typeface="Comfortaa SemiBold"/>
                <a:sym typeface="Comfortaa SemiBold"/>
              </a:rPr>
              <a:t>Largest buds at terminal tips </a:t>
            </a:r>
            <a:endParaRPr sz="2400">
              <a:latin typeface="Comfortaa SemiBold"/>
              <a:ea typeface="Comfortaa SemiBold"/>
              <a:cs typeface="Comfortaa SemiBold"/>
              <a:sym typeface="Comfortaa SemiBold"/>
            </a:endParaRPr>
          </a:p>
          <a:p>
            <a:pPr indent="-381000" lvl="0" marL="457200" rtl="0" algn="l">
              <a:lnSpc>
                <a:spcPct val="115000"/>
              </a:lnSpc>
              <a:spcBef>
                <a:spcPts val="0"/>
              </a:spcBef>
              <a:spcAft>
                <a:spcPts val="0"/>
              </a:spcAft>
              <a:buSzPts val="2400"/>
              <a:buFont typeface="Comfortaa SemiBold"/>
              <a:buChar char="●"/>
            </a:pPr>
            <a:r>
              <a:rPr lang="en" sz="2400">
                <a:latin typeface="Comfortaa SemiBold"/>
                <a:ea typeface="Comfortaa SemiBold"/>
                <a:cs typeface="Comfortaa SemiBold"/>
                <a:sym typeface="Comfortaa SemiBold"/>
              </a:rPr>
              <a:t>Growth is most prolific at terminal tips</a:t>
            </a:r>
            <a:endParaRPr sz="2400">
              <a:latin typeface="Comfortaa SemiBold"/>
              <a:ea typeface="Comfortaa SemiBold"/>
              <a:cs typeface="Comfortaa SemiBold"/>
              <a:sym typeface="Comfortaa SemiBold"/>
            </a:endParaRPr>
          </a:p>
        </p:txBody>
      </p:sp>
      <p:sp>
        <p:nvSpPr>
          <p:cNvPr id="1013" name="Google Shape;1013;p114"/>
          <p:cNvSpPr txBox="1"/>
          <p:nvPr/>
        </p:nvSpPr>
        <p:spPr>
          <a:xfrm>
            <a:off x="0" y="0"/>
            <a:ext cx="2697900" cy="41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u="sng">
                <a:solidFill>
                  <a:schemeClr val="dk2"/>
                </a:solidFill>
                <a:latin typeface="Comfortaa Medium"/>
                <a:ea typeface="Comfortaa Medium"/>
                <a:cs typeface="Comfortaa Medium"/>
                <a:sym typeface="Comfortaa Medium"/>
              </a:rPr>
              <a:t>Plant Growth &amp; Pruning</a:t>
            </a:r>
            <a:endParaRPr sz="1600" u="sng">
              <a:solidFill>
                <a:schemeClr val="dk2"/>
              </a:solidFill>
              <a:latin typeface="Comfortaa Medium"/>
              <a:ea typeface="Comfortaa Medium"/>
              <a:cs typeface="Comfortaa Medium"/>
              <a:sym typeface="Comfortaa Medium"/>
            </a:endParaRPr>
          </a:p>
        </p:txBody>
      </p:sp>
      <p:pic>
        <p:nvPicPr>
          <p:cNvPr id="1014" name="Google Shape;1014;p114"/>
          <p:cNvPicPr preferRelativeResize="0"/>
          <p:nvPr/>
        </p:nvPicPr>
        <p:blipFill>
          <a:blip r:embed="rId3">
            <a:alphaModFix/>
          </a:blip>
          <a:stretch>
            <a:fillRect/>
          </a:stretch>
        </p:blipFill>
        <p:spPr>
          <a:xfrm>
            <a:off x="6747300" y="157975"/>
            <a:ext cx="2253726" cy="3004976"/>
          </a:xfrm>
          <a:prstGeom prst="rect">
            <a:avLst/>
          </a:prstGeom>
          <a:noFill/>
          <a:ln>
            <a:noFill/>
          </a:ln>
        </p:spPr>
      </p:pic>
      <p:pic>
        <p:nvPicPr>
          <p:cNvPr id="1015" name="Google Shape;1015;p114"/>
          <p:cNvPicPr preferRelativeResize="0"/>
          <p:nvPr/>
        </p:nvPicPr>
        <p:blipFill>
          <a:blip r:embed="rId4">
            <a:alphaModFix/>
          </a:blip>
          <a:stretch>
            <a:fillRect/>
          </a:stretch>
        </p:blipFill>
        <p:spPr>
          <a:xfrm>
            <a:off x="4071300" y="2313100"/>
            <a:ext cx="2771275" cy="2771275"/>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1020" name="Shape 1020"/>
        <p:cNvGrpSpPr/>
        <p:nvPr/>
      </p:nvGrpSpPr>
      <p:grpSpPr>
        <a:xfrm>
          <a:off x="0" y="0"/>
          <a:ext cx="0" cy="0"/>
          <a:chOff x="0" y="0"/>
          <a:chExt cx="0" cy="0"/>
        </a:xfrm>
      </p:grpSpPr>
      <p:sp>
        <p:nvSpPr>
          <p:cNvPr id="1021" name="Google Shape;1021;p115"/>
          <p:cNvSpPr txBox="1"/>
          <p:nvPr>
            <p:ph type="title"/>
          </p:nvPr>
        </p:nvSpPr>
        <p:spPr>
          <a:xfrm>
            <a:off x="176575" y="570625"/>
            <a:ext cx="4826400" cy="506100"/>
          </a:xfrm>
          <a:prstGeom prst="rect">
            <a:avLst/>
          </a:prstGeom>
          <a:noFill/>
          <a:ln>
            <a:noFill/>
          </a:ln>
        </p:spPr>
        <p:txBody>
          <a:bodyPr anchorCtr="0" anchor="b" bIns="45700" lIns="91425" spcFirstLastPara="1" rIns="91425" wrap="square" tIns="45700">
            <a:normAutofit/>
          </a:bodyPr>
          <a:lstStyle/>
          <a:p>
            <a:pPr indent="0" lvl="0" marL="0" rtl="0" algn="ctr">
              <a:lnSpc>
                <a:spcPct val="85000"/>
              </a:lnSpc>
              <a:spcBef>
                <a:spcPts val="0"/>
              </a:spcBef>
              <a:spcAft>
                <a:spcPts val="0"/>
              </a:spcAft>
              <a:buClr>
                <a:srgbClr val="4A5241"/>
              </a:buClr>
              <a:buSzPts val="4800"/>
              <a:buFont typeface="Calibri"/>
              <a:buNone/>
            </a:pPr>
            <a:r>
              <a:rPr b="1" lang="en" u="sng">
                <a:solidFill>
                  <a:srgbClr val="4A5241"/>
                </a:solidFill>
                <a:latin typeface="Comfortaa"/>
                <a:ea typeface="Comfortaa"/>
                <a:cs typeface="Comfortaa"/>
                <a:sym typeface="Comfortaa"/>
              </a:rPr>
              <a:t>Terminal Growers - Trees</a:t>
            </a:r>
            <a:endParaRPr b="1" u="sng">
              <a:latin typeface="Comfortaa"/>
              <a:ea typeface="Comfortaa"/>
              <a:cs typeface="Comfortaa"/>
              <a:sym typeface="Comfortaa"/>
            </a:endParaRPr>
          </a:p>
        </p:txBody>
      </p:sp>
      <p:sp>
        <p:nvSpPr>
          <p:cNvPr id="1022" name="Google Shape;1022;p115"/>
          <p:cNvSpPr txBox="1"/>
          <p:nvPr>
            <p:ph idx="1" type="body"/>
          </p:nvPr>
        </p:nvSpPr>
        <p:spPr>
          <a:xfrm>
            <a:off x="332300" y="1233950"/>
            <a:ext cx="3805500" cy="3171300"/>
          </a:xfrm>
          <a:prstGeom prst="rect">
            <a:avLst/>
          </a:prstGeom>
          <a:noFill/>
          <a:ln>
            <a:noFill/>
          </a:ln>
        </p:spPr>
        <p:txBody>
          <a:bodyPr anchorCtr="0" anchor="t" bIns="45700" lIns="0" spcFirstLastPara="1" rIns="0" wrap="square" tIns="45700">
            <a:noAutofit/>
          </a:bodyPr>
          <a:lstStyle/>
          <a:p>
            <a:pPr indent="-384175" lvl="0" marL="457200" rtl="0" algn="l">
              <a:lnSpc>
                <a:spcPct val="115000"/>
              </a:lnSpc>
              <a:spcBef>
                <a:spcPts val="1400"/>
              </a:spcBef>
              <a:spcAft>
                <a:spcPts val="0"/>
              </a:spcAft>
              <a:buSzPts val="2450"/>
              <a:buFont typeface="Comfortaa SemiBold"/>
              <a:buChar char="●"/>
            </a:pPr>
            <a:r>
              <a:rPr lang="en" sz="2450">
                <a:latin typeface="Comfortaa SemiBold"/>
                <a:ea typeface="Comfortaa SemiBold"/>
                <a:cs typeface="Comfortaa SemiBold"/>
                <a:sym typeface="Comfortaa SemiBold"/>
              </a:rPr>
              <a:t>Most pruning work starts at young age</a:t>
            </a:r>
            <a:endParaRPr sz="2450">
              <a:latin typeface="Comfortaa SemiBold"/>
              <a:ea typeface="Comfortaa SemiBold"/>
              <a:cs typeface="Comfortaa SemiBold"/>
              <a:sym typeface="Comfortaa SemiBold"/>
            </a:endParaRPr>
          </a:p>
          <a:p>
            <a:pPr indent="-384175" lvl="0" marL="457200" rtl="0" algn="l">
              <a:lnSpc>
                <a:spcPct val="115000"/>
              </a:lnSpc>
              <a:spcBef>
                <a:spcPts val="0"/>
              </a:spcBef>
              <a:spcAft>
                <a:spcPts val="0"/>
              </a:spcAft>
              <a:buSzPts val="2450"/>
              <a:buFont typeface="Comfortaa SemiBold"/>
              <a:buChar char="●"/>
            </a:pPr>
            <a:r>
              <a:rPr i="1" lang="en" sz="2450">
                <a:latin typeface="Comfortaa SemiBold"/>
                <a:ea typeface="Comfortaa SemiBold"/>
                <a:cs typeface="Comfortaa SemiBold"/>
                <a:sym typeface="Comfortaa SemiBold"/>
              </a:rPr>
              <a:t>Almost all trees are terminal growers</a:t>
            </a:r>
            <a:endParaRPr sz="3300">
              <a:latin typeface="Comfortaa SemiBold"/>
              <a:ea typeface="Comfortaa SemiBold"/>
              <a:cs typeface="Comfortaa SemiBold"/>
              <a:sym typeface="Comfortaa SemiBold"/>
            </a:endParaRPr>
          </a:p>
        </p:txBody>
      </p:sp>
      <p:sp>
        <p:nvSpPr>
          <p:cNvPr id="1023" name="Google Shape;1023;p115"/>
          <p:cNvSpPr txBox="1"/>
          <p:nvPr/>
        </p:nvSpPr>
        <p:spPr>
          <a:xfrm>
            <a:off x="0" y="0"/>
            <a:ext cx="2697900" cy="41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u="sng">
                <a:solidFill>
                  <a:schemeClr val="dk2"/>
                </a:solidFill>
                <a:latin typeface="Comfortaa Medium"/>
                <a:ea typeface="Comfortaa Medium"/>
                <a:cs typeface="Comfortaa Medium"/>
                <a:sym typeface="Comfortaa Medium"/>
              </a:rPr>
              <a:t>Plant Growth &amp; Pruning</a:t>
            </a:r>
            <a:endParaRPr sz="1600" u="sng">
              <a:solidFill>
                <a:schemeClr val="dk2"/>
              </a:solidFill>
              <a:latin typeface="Comfortaa Medium"/>
              <a:ea typeface="Comfortaa Medium"/>
              <a:cs typeface="Comfortaa Medium"/>
              <a:sym typeface="Comfortaa Medium"/>
            </a:endParaRPr>
          </a:p>
        </p:txBody>
      </p:sp>
      <p:pic>
        <p:nvPicPr>
          <p:cNvPr id="1024" name="Google Shape;1024;p115"/>
          <p:cNvPicPr preferRelativeResize="0"/>
          <p:nvPr/>
        </p:nvPicPr>
        <p:blipFill>
          <a:blip r:embed="rId3">
            <a:alphaModFix/>
          </a:blip>
          <a:stretch>
            <a:fillRect/>
          </a:stretch>
        </p:blipFill>
        <p:spPr>
          <a:xfrm>
            <a:off x="5232150" y="570625"/>
            <a:ext cx="3680275" cy="4416376"/>
          </a:xfrm>
          <a:prstGeom prst="rect">
            <a:avLst/>
          </a:prstGeom>
          <a:noFill/>
          <a:ln>
            <a:noFill/>
          </a:ln>
        </p:spPr>
      </p:pic>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1029" name="Shape 1029"/>
        <p:cNvGrpSpPr/>
        <p:nvPr/>
      </p:nvGrpSpPr>
      <p:grpSpPr>
        <a:xfrm>
          <a:off x="0" y="0"/>
          <a:ext cx="0" cy="0"/>
          <a:chOff x="0" y="0"/>
          <a:chExt cx="0" cy="0"/>
        </a:xfrm>
      </p:grpSpPr>
      <p:sp>
        <p:nvSpPr>
          <p:cNvPr id="1030" name="Google Shape;1030;p116"/>
          <p:cNvSpPr txBox="1"/>
          <p:nvPr>
            <p:ph type="title"/>
          </p:nvPr>
        </p:nvSpPr>
        <p:spPr>
          <a:xfrm>
            <a:off x="140900" y="413400"/>
            <a:ext cx="6465900" cy="588000"/>
          </a:xfrm>
          <a:prstGeom prst="rect">
            <a:avLst/>
          </a:prstGeom>
          <a:noFill/>
          <a:ln>
            <a:noFill/>
          </a:ln>
        </p:spPr>
        <p:txBody>
          <a:bodyPr anchorCtr="0" anchor="b" bIns="45700" lIns="91425" spcFirstLastPara="1" rIns="91425" wrap="square" tIns="45700">
            <a:normAutofit/>
          </a:bodyPr>
          <a:lstStyle/>
          <a:p>
            <a:pPr indent="0" lvl="0" marL="0" rtl="0" algn="ctr">
              <a:lnSpc>
                <a:spcPct val="85000"/>
              </a:lnSpc>
              <a:spcBef>
                <a:spcPts val="0"/>
              </a:spcBef>
              <a:spcAft>
                <a:spcPts val="0"/>
              </a:spcAft>
              <a:buClr>
                <a:srgbClr val="4A5241"/>
              </a:buClr>
              <a:buSzPts val="4800"/>
              <a:buFont typeface="Calibri"/>
              <a:buNone/>
            </a:pPr>
            <a:r>
              <a:rPr b="1" lang="en" u="sng">
                <a:solidFill>
                  <a:srgbClr val="4A5241"/>
                </a:solidFill>
                <a:latin typeface="Comfortaa"/>
                <a:ea typeface="Comfortaa"/>
                <a:cs typeface="Comfortaa"/>
                <a:sym typeface="Comfortaa"/>
              </a:rPr>
              <a:t>Terminal Growers: Pruning Steps</a:t>
            </a:r>
            <a:endParaRPr b="1" u="sng">
              <a:latin typeface="Comfortaa"/>
              <a:ea typeface="Comfortaa"/>
              <a:cs typeface="Comfortaa"/>
              <a:sym typeface="Comfortaa"/>
            </a:endParaRPr>
          </a:p>
        </p:txBody>
      </p:sp>
      <p:sp>
        <p:nvSpPr>
          <p:cNvPr id="1031" name="Google Shape;1031;p116"/>
          <p:cNvSpPr txBox="1"/>
          <p:nvPr>
            <p:ph idx="1" type="body"/>
          </p:nvPr>
        </p:nvSpPr>
        <p:spPr>
          <a:xfrm>
            <a:off x="628650" y="1082850"/>
            <a:ext cx="4389300" cy="3898200"/>
          </a:xfrm>
          <a:prstGeom prst="rect">
            <a:avLst/>
          </a:prstGeom>
          <a:noFill/>
          <a:ln>
            <a:noFill/>
          </a:ln>
        </p:spPr>
        <p:txBody>
          <a:bodyPr anchorCtr="0" anchor="t" bIns="45700" lIns="0" spcFirstLastPara="1" rIns="0" wrap="square" tIns="45700">
            <a:noAutofit/>
          </a:bodyPr>
          <a:lstStyle/>
          <a:p>
            <a:pPr indent="-423853" lvl="0" marL="385753" rtl="0" algn="l">
              <a:lnSpc>
                <a:spcPct val="80000"/>
              </a:lnSpc>
              <a:spcBef>
                <a:spcPts val="0"/>
              </a:spcBef>
              <a:spcAft>
                <a:spcPts val="0"/>
              </a:spcAft>
              <a:buSzPts val="2450"/>
              <a:buFont typeface="Comfortaa SemiBold"/>
              <a:buAutoNum type="arabicPeriod"/>
            </a:pPr>
            <a:r>
              <a:rPr lang="en" sz="1946">
                <a:latin typeface="Comfortaa SemiBold"/>
                <a:ea typeface="Comfortaa SemiBold"/>
                <a:cs typeface="Comfortaa SemiBold"/>
                <a:sym typeface="Comfortaa SemiBold"/>
              </a:rPr>
              <a:t>Remove </a:t>
            </a:r>
            <a:r>
              <a:rPr lang="en" sz="1946">
                <a:solidFill>
                  <a:srgbClr val="FF0000"/>
                </a:solidFill>
                <a:latin typeface="Comfortaa SemiBold"/>
                <a:ea typeface="Comfortaa SemiBold"/>
                <a:cs typeface="Comfortaa SemiBold"/>
                <a:sym typeface="Comfortaa SemiBold"/>
              </a:rPr>
              <a:t>d</a:t>
            </a:r>
            <a:r>
              <a:rPr lang="en" sz="1946">
                <a:latin typeface="Comfortaa SemiBold"/>
                <a:ea typeface="Comfortaa SemiBold"/>
                <a:cs typeface="Comfortaa SemiBold"/>
                <a:sym typeface="Comfortaa SemiBold"/>
              </a:rPr>
              <a:t>ead, </a:t>
            </a:r>
            <a:r>
              <a:rPr lang="en" sz="1946">
                <a:solidFill>
                  <a:srgbClr val="FF0000"/>
                </a:solidFill>
                <a:latin typeface="Comfortaa SemiBold"/>
                <a:ea typeface="Comfortaa SemiBold"/>
                <a:cs typeface="Comfortaa SemiBold"/>
                <a:sym typeface="Comfortaa SemiBold"/>
              </a:rPr>
              <a:t>d</a:t>
            </a:r>
            <a:r>
              <a:rPr lang="en" sz="1946">
                <a:latin typeface="Comfortaa SemiBold"/>
                <a:ea typeface="Comfortaa SemiBold"/>
                <a:cs typeface="Comfortaa SemiBold"/>
                <a:sym typeface="Comfortaa SemiBold"/>
              </a:rPr>
              <a:t>amaged, </a:t>
            </a:r>
            <a:r>
              <a:rPr lang="en" sz="1946">
                <a:solidFill>
                  <a:srgbClr val="FF0000"/>
                </a:solidFill>
                <a:latin typeface="Comfortaa SemiBold"/>
                <a:ea typeface="Comfortaa SemiBold"/>
                <a:cs typeface="Comfortaa SemiBold"/>
                <a:sym typeface="Comfortaa SemiBold"/>
              </a:rPr>
              <a:t>d</a:t>
            </a:r>
            <a:r>
              <a:rPr lang="en" sz="1946">
                <a:latin typeface="Comfortaa SemiBold"/>
                <a:ea typeface="Comfortaa SemiBold"/>
                <a:cs typeface="Comfortaa SemiBold"/>
                <a:sym typeface="Comfortaa SemiBold"/>
              </a:rPr>
              <a:t>iseased, wood  </a:t>
            </a:r>
            <a:r>
              <a:rPr lang="en" sz="1946">
                <a:solidFill>
                  <a:srgbClr val="C00000"/>
                </a:solidFill>
                <a:latin typeface="Comfortaa SemiBold"/>
                <a:ea typeface="Comfortaa SemiBold"/>
                <a:cs typeface="Comfortaa SemiBold"/>
                <a:sym typeface="Comfortaa SemiBold"/>
              </a:rPr>
              <a:t>“3 D’s”</a:t>
            </a:r>
            <a:endParaRPr sz="1946">
              <a:latin typeface="Comfortaa SemiBold"/>
              <a:ea typeface="Comfortaa SemiBold"/>
              <a:cs typeface="Comfortaa SemiBold"/>
              <a:sym typeface="Comfortaa SemiBold"/>
            </a:endParaRPr>
          </a:p>
          <a:p>
            <a:pPr indent="-423853" lvl="0" marL="385753" rtl="0" algn="l">
              <a:lnSpc>
                <a:spcPct val="80000"/>
              </a:lnSpc>
              <a:spcBef>
                <a:spcPts val="1400"/>
              </a:spcBef>
              <a:spcAft>
                <a:spcPts val="0"/>
              </a:spcAft>
              <a:buSzPts val="2450"/>
              <a:buFont typeface="Comfortaa SemiBold"/>
              <a:buAutoNum type="arabicPeriod"/>
            </a:pPr>
            <a:r>
              <a:rPr lang="en" sz="1946">
                <a:latin typeface="Comfortaa SemiBold"/>
                <a:ea typeface="Comfortaa SemiBold"/>
                <a:cs typeface="Comfortaa SemiBold"/>
                <a:sym typeface="Comfortaa SemiBold"/>
              </a:rPr>
              <a:t>Remove wrongly placed, interfering, or rubbing limbs</a:t>
            </a:r>
            <a:endParaRPr sz="1829">
              <a:latin typeface="Comfortaa SemiBold"/>
              <a:ea typeface="Comfortaa SemiBold"/>
              <a:cs typeface="Comfortaa SemiBold"/>
              <a:sym typeface="Comfortaa SemiBold"/>
            </a:endParaRPr>
          </a:p>
          <a:p>
            <a:pPr indent="-423853" lvl="0" marL="385753" rtl="0" algn="l">
              <a:lnSpc>
                <a:spcPct val="80000"/>
              </a:lnSpc>
              <a:spcBef>
                <a:spcPts val="1600"/>
              </a:spcBef>
              <a:spcAft>
                <a:spcPts val="0"/>
              </a:spcAft>
              <a:buSzPts val="2450"/>
              <a:buFont typeface="Comfortaa SemiBold"/>
              <a:buAutoNum type="arabicPeriod"/>
            </a:pPr>
            <a:r>
              <a:rPr lang="en" sz="1946">
                <a:latin typeface="Comfortaa SemiBold"/>
                <a:ea typeface="Comfortaa SemiBold"/>
                <a:cs typeface="Comfortaa SemiBold"/>
                <a:sym typeface="Comfortaa SemiBold"/>
              </a:rPr>
              <a:t>Prune to shape </a:t>
            </a:r>
            <a:endParaRPr sz="1829">
              <a:latin typeface="Comfortaa SemiBold"/>
              <a:ea typeface="Comfortaa SemiBold"/>
              <a:cs typeface="Comfortaa SemiBold"/>
              <a:sym typeface="Comfortaa SemiBold"/>
            </a:endParaRPr>
          </a:p>
          <a:p>
            <a:pPr indent="-423862" lvl="0" marL="385762" rtl="0" algn="l">
              <a:lnSpc>
                <a:spcPct val="80000"/>
              </a:lnSpc>
              <a:spcBef>
                <a:spcPts val="1600"/>
              </a:spcBef>
              <a:spcAft>
                <a:spcPts val="0"/>
              </a:spcAft>
              <a:buSzPts val="2450"/>
              <a:buFont typeface="Comfortaa SemiBold"/>
              <a:buAutoNum type="arabicPeriod"/>
            </a:pPr>
            <a:r>
              <a:rPr lang="en" sz="1946">
                <a:latin typeface="Comfortaa SemiBold"/>
                <a:ea typeface="Comfortaa SemiBold"/>
                <a:cs typeface="Comfortaa SemiBold"/>
                <a:sym typeface="Comfortaa SemiBold"/>
              </a:rPr>
              <a:t>Only use proper “thinning cuts”</a:t>
            </a:r>
            <a:endParaRPr sz="1829">
              <a:latin typeface="Comfortaa SemiBold"/>
              <a:ea typeface="Comfortaa SemiBold"/>
              <a:cs typeface="Comfortaa SemiBold"/>
              <a:sym typeface="Comfortaa SemiBold"/>
            </a:endParaRPr>
          </a:p>
          <a:p>
            <a:pPr indent="-423862" lvl="0" marL="385762" rtl="0" algn="l">
              <a:lnSpc>
                <a:spcPct val="80000"/>
              </a:lnSpc>
              <a:spcBef>
                <a:spcPts val="1600"/>
              </a:spcBef>
              <a:spcAft>
                <a:spcPts val="0"/>
              </a:spcAft>
              <a:buSzPts val="2450"/>
              <a:buFont typeface="Comfortaa SemiBold"/>
              <a:buAutoNum type="arabicPeriod"/>
            </a:pPr>
            <a:r>
              <a:rPr lang="en" sz="1946">
                <a:latin typeface="Comfortaa SemiBold"/>
                <a:ea typeface="Comfortaa SemiBold"/>
                <a:cs typeface="Comfortaa SemiBold"/>
                <a:sym typeface="Comfortaa SemiBold"/>
              </a:rPr>
              <a:t>Don’t prune more than 1/3 of the </a:t>
            </a:r>
            <a:r>
              <a:rPr lang="en" sz="1946" u="sng">
                <a:latin typeface="Comfortaa SemiBold"/>
                <a:ea typeface="Comfortaa SemiBold"/>
                <a:cs typeface="Comfortaa SemiBold"/>
                <a:sym typeface="Comfortaa SemiBold"/>
              </a:rPr>
              <a:t>total </a:t>
            </a:r>
            <a:r>
              <a:rPr lang="en" sz="1946">
                <a:latin typeface="Comfortaa SemiBold"/>
                <a:ea typeface="Comfortaa SemiBold"/>
                <a:cs typeface="Comfortaa SemiBold"/>
                <a:sym typeface="Comfortaa SemiBold"/>
              </a:rPr>
              <a:t>branches</a:t>
            </a:r>
            <a:endParaRPr sz="1829">
              <a:latin typeface="Comfortaa SemiBold"/>
              <a:ea typeface="Comfortaa SemiBold"/>
              <a:cs typeface="Comfortaa SemiBold"/>
              <a:sym typeface="Comfortaa SemiBold"/>
            </a:endParaRPr>
          </a:p>
        </p:txBody>
      </p:sp>
      <p:pic>
        <p:nvPicPr>
          <p:cNvPr id="1032" name="Google Shape;1032;p116"/>
          <p:cNvPicPr preferRelativeResize="0"/>
          <p:nvPr>
            <p:ph idx="2" type="body"/>
          </p:nvPr>
        </p:nvPicPr>
        <p:blipFill rotWithShape="1">
          <a:blip r:embed="rId3">
            <a:alphaModFix/>
          </a:blip>
          <a:srcRect b="0" l="0" r="0" t="0"/>
          <a:stretch/>
        </p:blipFill>
        <p:spPr>
          <a:xfrm>
            <a:off x="5017950" y="1082850"/>
            <a:ext cx="3930000" cy="3929400"/>
          </a:xfrm>
          <a:prstGeom prst="rect">
            <a:avLst/>
          </a:prstGeom>
          <a:noFill/>
          <a:ln>
            <a:noFill/>
          </a:ln>
        </p:spPr>
      </p:pic>
      <p:sp>
        <p:nvSpPr>
          <p:cNvPr id="1033" name="Google Shape;1033;p116"/>
          <p:cNvSpPr txBox="1"/>
          <p:nvPr/>
        </p:nvSpPr>
        <p:spPr>
          <a:xfrm>
            <a:off x="0" y="0"/>
            <a:ext cx="2697900" cy="41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u="sng">
                <a:solidFill>
                  <a:schemeClr val="dk2"/>
                </a:solidFill>
                <a:latin typeface="Comfortaa Medium"/>
                <a:ea typeface="Comfortaa Medium"/>
                <a:cs typeface="Comfortaa Medium"/>
                <a:sym typeface="Comfortaa Medium"/>
              </a:rPr>
              <a:t>Plant Growth &amp; Pruning</a:t>
            </a:r>
            <a:endParaRPr sz="1600" u="sng">
              <a:solidFill>
                <a:schemeClr val="dk2"/>
              </a:solidFill>
              <a:latin typeface="Comfortaa Medium"/>
              <a:ea typeface="Comfortaa Medium"/>
              <a:cs typeface="Comfortaa Medium"/>
              <a:sym typeface="Comfortaa Medium"/>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D0E0E3"/>
        </a:solidFill>
      </p:bgPr>
    </p:bg>
    <p:spTree>
      <p:nvGrpSpPr>
        <p:cNvPr id="1038" name="Shape 1038"/>
        <p:cNvGrpSpPr/>
        <p:nvPr/>
      </p:nvGrpSpPr>
      <p:grpSpPr>
        <a:xfrm>
          <a:off x="0" y="0"/>
          <a:ext cx="0" cy="0"/>
          <a:chOff x="0" y="0"/>
          <a:chExt cx="0" cy="0"/>
        </a:xfrm>
      </p:grpSpPr>
      <p:pic>
        <p:nvPicPr>
          <p:cNvPr id="1039" name="Google Shape;1039;p117"/>
          <p:cNvPicPr preferRelativeResize="0"/>
          <p:nvPr/>
        </p:nvPicPr>
        <p:blipFill rotWithShape="1">
          <a:blip r:embed="rId3">
            <a:alphaModFix/>
          </a:blip>
          <a:srcRect b="5482" l="0" r="0" t="0"/>
          <a:stretch/>
        </p:blipFill>
        <p:spPr>
          <a:xfrm>
            <a:off x="2697900" y="141550"/>
            <a:ext cx="4206300" cy="4860376"/>
          </a:xfrm>
          <a:prstGeom prst="rect">
            <a:avLst/>
          </a:prstGeom>
          <a:noFill/>
          <a:ln>
            <a:noFill/>
          </a:ln>
        </p:spPr>
      </p:pic>
      <p:sp>
        <p:nvSpPr>
          <p:cNvPr id="1040" name="Google Shape;1040;p117"/>
          <p:cNvSpPr txBox="1"/>
          <p:nvPr/>
        </p:nvSpPr>
        <p:spPr>
          <a:xfrm>
            <a:off x="0" y="0"/>
            <a:ext cx="2697900" cy="413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600" u="sng">
                <a:solidFill>
                  <a:schemeClr val="dk2"/>
                </a:solidFill>
                <a:latin typeface="Comfortaa Medium"/>
                <a:ea typeface="Comfortaa Medium"/>
                <a:cs typeface="Comfortaa Medium"/>
                <a:sym typeface="Comfortaa Medium"/>
              </a:rPr>
              <a:t>Plant Growth &amp; Pruning</a:t>
            </a:r>
            <a:endParaRPr sz="1600" u="sng">
              <a:solidFill>
                <a:schemeClr val="dk2"/>
              </a:solidFill>
              <a:latin typeface="Comfortaa Medium"/>
              <a:ea typeface="Comfortaa Medium"/>
              <a:cs typeface="Comfortaa Medium"/>
              <a:sym typeface="Comfortaa Medium"/>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