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68" r:id="rId3"/>
    <p:sldId id="269" r:id="rId4"/>
    <p:sldId id="262" r:id="rId5"/>
    <p:sldId id="263" r:id="rId6"/>
    <p:sldId id="266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2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CCDB7-4716-45AF-8400-F7B39836B140}" v="9" dt="2025-01-15T15:02:21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Mulrooney" userId="d61f28d6-05a2-4248-a6c5-a84acb4953d0" providerId="ADAL" clId="{7B0CCDB7-4716-45AF-8400-F7B39836B140}"/>
    <pc:docChg chg="custSel addSld delSld modSld sldOrd">
      <pc:chgData name="Samantha Mulrooney" userId="d61f28d6-05a2-4248-a6c5-a84acb4953d0" providerId="ADAL" clId="{7B0CCDB7-4716-45AF-8400-F7B39836B140}" dt="2025-01-15T15:02:21.204" v="31"/>
      <pc:docMkLst>
        <pc:docMk/>
      </pc:docMkLst>
      <pc:sldChg chg="modTransition">
        <pc:chgData name="Samantha Mulrooney" userId="d61f28d6-05a2-4248-a6c5-a84acb4953d0" providerId="ADAL" clId="{7B0CCDB7-4716-45AF-8400-F7B39836B140}" dt="2025-01-15T15:02:21.204" v="31"/>
        <pc:sldMkLst>
          <pc:docMk/>
          <pc:sldMk cId="1996446716" sldId="258"/>
        </pc:sldMkLst>
      </pc:sldChg>
      <pc:sldChg chg="del">
        <pc:chgData name="Samantha Mulrooney" userId="d61f28d6-05a2-4248-a6c5-a84acb4953d0" providerId="ADAL" clId="{7B0CCDB7-4716-45AF-8400-F7B39836B140}" dt="2025-01-14T15:14:54.137" v="0" actId="47"/>
        <pc:sldMkLst>
          <pc:docMk/>
          <pc:sldMk cId="1222181642" sldId="259"/>
        </pc:sldMkLst>
      </pc:sldChg>
      <pc:sldChg chg="addSp delSp mod">
        <pc:chgData name="Samantha Mulrooney" userId="d61f28d6-05a2-4248-a6c5-a84acb4953d0" providerId="ADAL" clId="{7B0CCDB7-4716-45AF-8400-F7B39836B140}" dt="2025-01-14T15:22:55.377" v="3" actId="22"/>
        <pc:sldMkLst>
          <pc:docMk/>
          <pc:sldMk cId="923804660" sldId="262"/>
        </pc:sldMkLst>
        <pc:spChg chg="del">
          <ac:chgData name="Samantha Mulrooney" userId="d61f28d6-05a2-4248-a6c5-a84acb4953d0" providerId="ADAL" clId="{7B0CCDB7-4716-45AF-8400-F7B39836B140}" dt="2025-01-14T15:20:51.030" v="2" actId="478"/>
          <ac:spMkLst>
            <pc:docMk/>
            <pc:sldMk cId="923804660" sldId="262"/>
            <ac:spMk id="4" creationId="{CD0B92DA-6653-9B54-4B5D-B5DAC71E992D}"/>
          </ac:spMkLst>
        </pc:spChg>
        <pc:picChg chg="del">
          <ac:chgData name="Samantha Mulrooney" userId="d61f28d6-05a2-4248-a6c5-a84acb4953d0" providerId="ADAL" clId="{7B0CCDB7-4716-45AF-8400-F7B39836B140}" dt="2025-01-14T15:20:47.728" v="1" actId="478"/>
          <ac:picMkLst>
            <pc:docMk/>
            <pc:sldMk cId="923804660" sldId="262"/>
            <ac:picMk id="3" creationId="{61C6C0BC-514A-E1E5-9ACD-D47507D2B7A7}"/>
          </ac:picMkLst>
        </pc:picChg>
        <pc:picChg chg="add">
          <ac:chgData name="Samantha Mulrooney" userId="d61f28d6-05a2-4248-a6c5-a84acb4953d0" providerId="ADAL" clId="{7B0CCDB7-4716-45AF-8400-F7B39836B140}" dt="2025-01-14T15:22:55.377" v="3" actId="22"/>
          <ac:picMkLst>
            <pc:docMk/>
            <pc:sldMk cId="923804660" sldId="262"/>
            <ac:picMk id="5" creationId="{F0044078-EFBC-2FD4-796A-B7BBA7A154D5}"/>
          </ac:picMkLst>
        </pc:picChg>
      </pc:sldChg>
      <pc:sldChg chg="addSp delSp modSp mod setBg">
        <pc:chgData name="Samantha Mulrooney" userId="d61f28d6-05a2-4248-a6c5-a84acb4953d0" providerId="ADAL" clId="{7B0CCDB7-4716-45AF-8400-F7B39836B140}" dt="2025-01-14T15:23:39.331" v="6" actId="26606"/>
        <pc:sldMkLst>
          <pc:docMk/>
          <pc:sldMk cId="519340151" sldId="263"/>
        </pc:sldMkLst>
        <pc:spChg chg="add">
          <ac:chgData name="Samantha Mulrooney" userId="d61f28d6-05a2-4248-a6c5-a84acb4953d0" providerId="ADAL" clId="{7B0CCDB7-4716-45AF-8400-F7B39836B140}" dt="2025-01-14T15:23:39.331" v="6" actId="26606"/>
          <ac:spMkLst>
            <pc:docMk/>
            <pc:sldMk cId="519340151" sldId="263"/>
            <ac:spMk id="1031" creationId="{42A4FC2C-047E-45A5-965D-8E1E3BF09BC6}"/>
          </ac:spMkLst>
        </pc:spChg>
        <pc:picChg chg="del">
          <ac:chgData name="Samantha Mulrooney" userId="d61f28d6-05a2-4248-a6c5-a84acb4953d0" providerId="ADAL" clId="{7B0CCDB7-4716-45AF-8400-F7B39836B140}" dt="2025-01-14T15:23:35.222" v="4" actId="478"/>
          <ac:picMkLst>
            <pc:docMk/>
            <pc:sldMk cId="519340151" sldId="263"/>
            <ac:picMk id="3" creationId="{9E22DBCC-B408-5F16-89C9-01FC89DB137C}"/>
          </ac:picMkLst>
        </pc:picChg>
        <pc:picChg chg="add mod">
          <ac:chgData name="Samantha Mulrooney" userId="d61f28d6-05a2-4248-a6c5-a84acb4953d0" providerId="ADAL" clId="{7B0CCDB7-4716-45AF-8400-F7B39836B140}" dt="2025-01-14T15:23:39.331" v="6" actId="26606"/>
          <ac:picMkLst>
            <pc:docMk/>
            <pc:sldMk cId="519340151" sldId="263"/>
            <ac:picMk id="1026" creationId="{8386C4A9-BF82-D25D-9092-BC29B4864166}"/>
          </ac:picMkLst>
        </pc:picChg>
      </pc:sldChg>
      <pc:sldChg chg="addSp delSp modSp new mod ord setBg">
        <pc:chgData name="Samantha Mulrooney" userId="d61f28d6-05a2-4248-a6c5-a84acb4953d0" providerId="ADAL" clId="{7B0CCDB7-4716-45AF-8400-F7B39836B140}" dt="2025-01-14T15:27:07.179" v="22"/>
        <pc:sldMkLst>
          <pc:docMk/>
          <pc:sldMk cId="217564581" sldId="267"/>
        </pc:sldMkLst>
        <pc:spChg chg="add del">
          <ac:chgData name="Samantha Mulrooney" userId="d61f28d6-05a2-4248-a6c5-a84acb4953d0" providerId="ADAL" clId="{7B0CCDB7-4716-45AF-8400-F7B39836B140}" dt="2025-01-14T15:25:16.551" v="9" actId="478"/>
          <ac:spMkLst>
            <pc:docMk/>
            <pc:sldMk cId="217564581" sldId="267"/>
            <ac:spMk id="2" creationId="{8E3BD19F-0FA6-1419-AB63-9E5EE9520197}"/>
          </ac:spMkLst>
        </pc:spChg>
        <pc:picChg chg="add mod modCrop">
          <ac:chgData name="Samantha Mulrooney" userId="d61f28d6-05a2-4248-a6c5-a84acb4953d0" providerId="ADAL" clId="{7B0CCDB7-4716-45AF-8400-F7B39836B140}" dt="2025-01-14T15:26:21.363" v="18" actId="1076"/>
          <ac:picMkLst>
            <pc:docMk/>
            <pc:sldMk cId="217564581" sldId="267"/>
            <ac:picMk id="4" creationId="{7251789E-D3D3-A1F2-CDDB-BF697B621133}"/>
          </ac:picMkLst>
        </pc:picChg>
      </pc:sldChg>
      <pc:sldChg chg="addSp modSp new mod">
        <pc:chgData name="Samantha Mulrooney" userId="d61f28d6-05a2-4248-a6c5-a84acb4953d0" providerId="ADAL" clId="{7B0CCDB7-4716-45AF-8400-F7B39836B140}" dt="2025-01-15T14:59:06.666" v="26" actId="962"/>
        <pc:sldMkLst>
          <pc:docMk/>
          <pc:sldMk cId="2001839485" sldId="268"/>
        </pc:sldMkLst>
        <pc:picChg chg="add mod">
          <ac:chgData name="Samantha Mulrooney" userId="d61f28d6-05a2-4248-a6c5-a84acb4953d0" providerId="ADAL" clId="{7B0CCDB7-4716-45AF-8400-F7B39836B140}" dt="2025-01-15T14:59:06.666" v="26" actId="962"/>
          <ac:picMkLst>
            <pc:docMk/>
            <pc:sldMk cId="2001839485" sldId="268"/>
            <ac:picMk id="3" creationId="{8879F9C7-DD2F-F3C5-4C5A-5FAC0324C14B}"/>
          </ac:picMkLst>
        </pc:picChg>
      </pc:sldChg>
      <pc:sldChg chg="addSp modSp new mod">
        <pc:chgData name="Samantha Mulrooney" userId="d61f28d6-05a2-4248-a6c5-a84acb4953d0" providerId="ADAL" clId="{7B0CCDB7-4716-45AF-8400-F7B39836B140}" dt="2025-01-15T15:02:13.852" v="30" actId="962"/>
        <pc:sldMkLst>
          <pc:docMk/>
          <pc:sldMk cId="525955418" sldId="269"/>
        </pc:sldMkLst>
        <pc:picChg chg="add mod">
          <ac:chgData name="Samantha Mulrooney" userId="d61f28d6-05a2-4248-a6c5-a84acb4953d0" providerId="ADAL" clId="{7B0CCDB7-4716-45AF-8400-F7B39836B140}" dt="2025-01-15T15:02:13.852" v="30" actId="962"/>
          <ac:picMkLst>
            <pc:docMk/>
            <pc:sldMk cId="525955418" sldId="269"/>
            <ac:picMk id="3" creationId="{6B1A092A-1BE4-5AA2-E3FD-D9B25EC6B0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9C28D-1B8F-4065-B309-9083AAC3D32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9DD43-6B8D-42BE-8416-004C4BCE9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ECEF-C614-40F8-8517-70CB5437F7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43E1-7ACA-F31F-BE79-536EDB6AB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76136-B5F2-7FD2-F2D9-7B59923D9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415F2-6F6B-20ED-23A9-D9EF17E6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B1204-47E0-B0C1-98A4-4EFDA65B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7BF7-8BE8-61FE-5C72-383B953E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1DE8-C286-A62B-5E3C-B40EEAD1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C06254-6625-A3CC-02A1-8958C902C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5592D-372E-D12C-E77B-B6E43AF2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84A54-FE91-17A3-CD8F-FAB2CF0A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3BA8A-438B-379F-FE52-5EB1F6E1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E3F2F-7590-38C7-1D57-CA1BECAE6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790B5-B2AC-256B-C22D-F6B27BD28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EA519-48B3-2B0F-4969-2C580FF7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2CBD9-8842-2938-418B-8EFE23ED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6E1DD-4460-1D64-FE6A-9996641F3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4237-022C-FF81-FA32-B8686838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739D3-3005-0965-1B73-B0B8F2A3C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5CCBB-A8E2-4991-41BE-5A61DBDB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F253-02E8-25D1-1AFB-6A5590E7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EEE1E-75B7-32B5-2CC3-6F28200F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5B8-1949-78B9-EE44-86BBA9C7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F962C-4D14-9CE8-A9F5-6DBA2E5E1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A48BF-2939-B757-2C75-AD8E2626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D119A-500E-EE6F-1BFE-2DE42A89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5EE0-CDD2-85B0-2F0E-0DCBD937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4416-B075-E787-3810-CC6913AD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0643C-6ADB-DBF2-AD82-2AD8E02E5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2E307-35A6-66CB-04DD-9F2169B12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12A48-3F03-02C9-8D9D-6BD3C91F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61F34-8D6D-8684-E22A-417F5716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D7F07-2EBA-7B5A-9005-3FF2EFD8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452A-98E4-D9DB-DCDC-28C3CAB5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12CCB-3674-020E-42C1-08E3AC399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0C880-850F-CB74-DFDF-FEC9A96E3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10C67-07F7-2625-B656-180A50B2C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6C68B-C5AE-4A5F-7D7D-CA168212B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7306BA-6B44-C3CD-CE09-8AAE113D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DCC3CD-C4BD-FF38-6F09-E98F2161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1E9F9-4ACD-175B-CEC2-63469FC08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4BB9-C8FE-AEE8-0F04-A8AEAE38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913AB-6C0F-3E91-14B4-E97DCE15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36EF1-B51D-C116-C250-9E9D8BC5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0C3B2-A4C4-A93C-5276-5B5790BB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BFDDE-3AD8-EE36-E39F-4059FB5D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0A511-B87C-26FA-50BC-5246DCA8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CD74C-7A22-12F3-54C2-C15239DC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76A95-8466-1EFA-17E5-064A58DC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5DE9-9F7F-A866-58E5-A17EA8CAD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8D980-0A33-748C-EB77-FDCB3B370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11625-3085-9BFA-4893-BDDF6A93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B4AB6-93A1-6122-9F1A-F5621C7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825D4-2674-E79B-9A06-445A70AA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2FBC-9F3A-70E6-D1E3-FF2E7DB3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6496B-9659-B239-D129-03B73A9E7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9FAEF-5127-8D73-E252-8B3794D8D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0E278-085F-671B-B024-57513112B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2A0FD-7D70-976F-ACDD-82847698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514CE-4199-E825-2C87-51A1EAB6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E84D1-90F2-844D-D787-CDC2EA44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1AAAA-11AE-BD16-2B45-86537BAD0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14E0C-3A7C-764D-C46A-3179BA420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C9D381-CB00-4B9F-BCD9-FB4E75072042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4C8EF-9B63-FB63-0CA1-659152A16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2F614-B614-2C59-767C-71D13EB28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1BC4AA-29FC-4903-9584-0DC9696B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rectangular banner with a plant and text&#10;&#10;Description automatically generated">
            <a:extLst>
              <a:ext uri="{FF2B5EF4-FFF2-40B4-BE49-F238E27FC236}">
                <a16:creationId xmlns:a16="http://schemas.microsoft.com/office/drawing/2014/main" id="{71718119-81A4-31F7-BF4D-35EE32852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t="21144" r="8371" b="34344"/>
          <a:stretch/>
        </p:blipFill>
        <p:spPr>
          <a:xfrm>
            <a:off x="115269" y="275006"/>
            <a:ext cx="11961461" cy="5953913"/>
          </a:xfrm>
          <a:prstGeom prst="rect">
            <a:avLst/>
          </a:prstGeom>
        </p:spPr>
      </p:pic>
      <p:pic>
        <p:nvPicPr>
          <p:cNvPr id="3" name="Picture 2" descr="A red poster with a person smiling&#10;&#10;Description automatically generated">
            <a:extLst>
              <a:ext uri="{FF2B5EF4-FFF2-40B4-BE49-F238E27FC236}">
                <a16:creationId xmlns:a16="http://schemas.microsoft.com/office/drawing/2014/main" id="{CBE03570-C32A-9C19-8C9C-2F0B34B5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yer&#10;&#10;Description automatically generated">
            <a:extLst>
              <a:ext uri="{FF2B5EF4-FFF2-40B4-BE49-F238E27FC236}">
                <a16:creationId xmlns:a16="http://schemas.microsoft.com/office/drawing/2014/main" id="{8879F9C7-DD2F-F3C5-4C5A-5FAC0324C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couple of images of two people&#10;&#10;Description automatically generated">
            <a:extLst>
              <a:ext uri="{FF2B5EF4-FFF2-40B4-BE49-F238E27FC236}">
                <a16:creationId xmlns:a16="http://schemas.microsoft.com/office/drawing/2014/main" id="{6B1A092A-1BE4-5AA2-E3FD-D9B25EC6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44078-EFBC-2FD4-796A-B7BBA7A1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" y="0"/>
            <a:ext cx="1214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86C4A9-BF82-D25D-9092-BC29B486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anners with circles and a dna strand&#10;&#10;Description automatically generated with medium confidence">
            <a:extLst>
              <a:ext uri="{FF2B5EF4-FFF2-40B4-BE49-F238E27FC236}">
                <a16:creationId xmlns:a16="http://schemas.microsoft.com/office/drawing/2014/main" id="{06ECBBAD-CAD5-4E68-9197-063A4DEE5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B080-EDF9-43A0-AB48-D6D458BE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E9A625AA-6BF6-3D00-9B76-1E1DB8A9E07F}"/>
              </a:ext>
            </a:extLst>
          </p:cNvPr>
          <p:cNvSpPr/>
          <p:nvPr/>
        </p:nvSpPr>
        <p:spPr>
          <a:xfrm rot="16200000" flipH="1">
            <a:off x="4420348" y="-915149"/>
            <a:ext cx="6858000" cy="8688297"/>
          </a:xfrm>
          <a:prstGeom prst="flowChartManualInp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iny Earth">
            <a:extLst>
              <a:ext uri="{FF2B5EF4-FFF2-40B4-BE49-F238E27FC236}">
                <a16:creationId xmlns:a16="http://schemas.microsoft.com/office/drawing/2014/main" id="{E92385B1-8D7E-D4B0-A983-DA83DF75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17" y="1088383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talysts for Science Policy">
            <a:extLst>
              <a:ext uri="{FF2B5EF4-FFF2-40B4-BE49-F238E27FC236}">
                <a16:creationId xmlns:a16="http://schemas.microsoft.com/office/drawing/2014/main" id="{6632720A-0565-E666-0F44-E45C8669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136" y="247077"/>
            <a:ext cx="2451741" cy="13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rie Christine Kohler Fellows">
            <a:extLst>
              <a:ext uri="{FF2B5EF4-FFF2-40B4-BE49-F238E27FC236}">
                <a16:creationId xmlns:a16="http://schemas.microsoft.com/office/drawing/2014/main" id="{702BB80B-DA20-FA6A-5793-1675307E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50" y="4776489"/>
            <a:ext cx="1846530" cy="10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riter in Residence">
            <a:extLst>
              <a:ext uri="{FF2B5EF4-FFF2-40B4-BE49-F238E27FC236}">
                <a16:creationId xmlns:a16="http://schemas.microsoft.com/office/drawing/2014/main" id="{DD930FB7-2E2B-DC39-C226-5BE49EA9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13" y="3501287"/>
            <a:ext cx="1846531" cy="10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Science to Street Art">
            <a:extLst>
              <a:ext uri="{FF2B5EF4-FFF2-40B4-BE49-F238E27FC236}">
                <a16:creationId xmlns:a16="http://schemas.microsoft.com/office/drawing/2014/main" id="{860FCD9F-22CC-A1F8-791B-ACF7B9C7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57" y="178020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Indigenous Language Table">
            <a:extLst>
              <a:ext uri="{FF2B5EF4-FFF2-40B4-BE49-F238E27FC236}">
                <a16:creationId xmlns:a16="http://schemas.microsoft.com/office/drawing/2014/main" id="{EF3C34C7-A185-570F-F701-A849A911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672" y="2716608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isconsin Science Festival">
            <a:extLst>
              <a:ext uri="{FF2B5EF4-FFF2-40B4-BE49-F238E27FC236}">
                <a16:creationId xmlns:a16="http://schemas.microsoft.com/office/drawing/2014/main" id="{0B0F9D1D-E5AA-DF48-1A0B-0F53A2D3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47" y="1656573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rossroads of Ideas">
            <a:extLst>
              <a:ext uri="{FF2B5EF4-FFF2-40B4-BE49-F238E27FC236}">
                <a16:creationId xmlns:a16="http://schemas.microsoft.com/office/drawing/2014/main" id="{6FD90605-BF69-0423-8710-B8E69BB1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46" y="5112050"/>
            <a:ext cx="2537778" cy="10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oundWaves">
            <a:extLst>
              <a:ext uri="{FF2B5EF4-FFF2-40B4-BE49-F238E27FC236}">
                <a16:creationId xmlns:a16="http://schemas.microsoft.com/office/drawing/2014/main" id="{847F4558-5761-95CA-55B3-23E24D1F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56" y="3049788"/>
            <a:ext cx="1879056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5D8C8-61E3-A6FD-C77B-110C4E0E8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89" y="514979"/>
            <a:ext cx="3990901" cy="1455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4D3E6C-1E0D-F03A-E483-4AA5C5A83A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6711" y="1945651"/>
            <a:ext cx="2806005" cy="28060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20D9C53-663E-8006-5F98-D5BC6AC2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16" y="5690851"/>
            <a:ext cx="2578684" cy="102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1162EA-466A-B976-738C-44C09C4A9C37}"/>
              </a:ext>
            </a:extLst>
          </p:cNvPr>
          <p:cNvGrpSpPr/>
          <p:nvPr/>
        </p:nvGrpSpPr>
        <p:grpSpPr>
          <a:xfrm>
            <a:off x="819605" y="5022229"/>
            <a:ext cx="3938746" cy="1565197"/>
            <a:chOff x="887980" y="3992434"/>
            <a:chExt cx="3938746" cy="1565197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C70E0D8-C007-8F62-E295-F0F67070732E}"/>
                </a:ext>
              </a:extLst>
            </p:cNvPr>
            <p:cNvSpPr/>
            <p:nvPr/>
          </p:nvSpPr>
          <p:spPr>
            <a:xfrm>
              <a:off x="887980" y="3992434"/>
              <a:ext cx="3938746" cy="1565197"/>
            </a:xfrm>
            <a:prstGeom prst="roundRect">
              <a:avLst/>
            </a:prstGeom>
            <a:grpFill/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6" name="Picture 5" descr="A qr code with circles and circles&#10;&#10;Description automatically generated">
              <a:extLst>
                <a:ext uri="{FF2B5EF4-FFF2-40B4-BE49-F238E27FC236}">
                  <a16:creationId xmlns:a16="http://schemas.microsoft.com/office/drawing/2014/main" id="{1516835E-4048-1151-4995-C9038A0A8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27" y="4077087"/>
              <a:ext cx="1342760" cy="1342760"/>
            </a:xfrm>
            <a:prstGeom prst="rect">
              <a:avLst/>
            </a:prstGeom>
            <a:grp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04E979-3145-C0FA-F4BA-A98A98E3858E}"/>
                </a:ext>
              </a:extLst>
            </p:cNvPr>
            <p:cNvSpPr txBox="1"/>
            <p:nvPr/>
          </p:nvSpPr>
          <p:spPr>
            <a:xfrm>
              <a:off x="2399187" y="4359535"/>
              <a:ext cx="224516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SUPPORT OUR PROGRAMS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7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ack cross-eyed image&#10;&#10;Description automatically generated with medium confidence">
            <a:extLst>
              <a:ext uri="{FF2B5EF4-FFF2-40B4-BE49-F238E27FC236}">
                <a16:creationId xmlns:a16="http://schemas.microsoft.com/office/drawing/2014/main" id="{7251789E-D3D3-A1F2-CDDB-BF697B621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2321"/>
          <a:stretch/>
        </p:blipFill>
        <p:spPr>
          <a:xfrm>
            <a:off x="-313" y="250371"/>
            <a:ext cx="12192313" cy="63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4</Words>
  <Application>Microsoft Office PowerPoint</Application>
  <PresentationFormat>Widescreen</PresentationFormat>
  <Paragraphs>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Mulrooney</dc:creator>
  <cp:lastModifiedBy>User</cp:lastModifiedBy>
  <cp:revision>2</cp:revision>
  <dcterms:created xsi:type="dcterms:W3CDTF">2024-12-02T19:35:19Z</dcterms:created>
  <dcterms:modified xsi:type="dcterms:W3CDTF">2025-01-17T00:01:33Z</dcterms:modified>
</cp:coreProperties>
</file>