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773" r:id="rId1"/>
  </p:sldMasterIdLst>
  <p:notesMasterIdLst>
    <p:notesMasterId r:id="rId81"/>
  </p:notesMasterIdLst>
  <p:sldIdLst>
    <p:sldId id="1272" r:id="rId2"/>
    <p:sldId id="1274" r:id="rId3"/>
    <p:sldId id="1275" r:id="rId4"/>
    <p:sldId id="1276" r:id="rId5"/>
    <p:sldId id="1277" r:id="rId6"/>
    <p:sldId id="1278" r:id="rId7"/>
    <p:sldId id="1279" r:id="rId8"/>
    <p:sldId id="1264" r:id="rId9"/>
    <p:sldId id="1280" r:id="rId10"/>
    <p:sldId id="1257" r:id="rId11"/>
    <p:sldId id="1187" r:id="rId12"/>
    <p:sldId id="1189" r:id="rId13"/>
    <p:sldId id="1229" r:id="rId14"/>
    <p:sldId id="1190" r:id="rId15"/>
    <p:sldId id="1191" r:id="rId16"/>
    <p:sldId id="1193" r:id="rId17"/>
    <p:sldId id="1192" r:id="rId18"/>
    <p:sldId id="1194" r:id="rId19"/>
    <p:sldId id="1226" r:id="rId20"/>
    <p:sldId id="1196" r:id="rId21"/>
    <p:sldId id="1224" r:id="rId22"/>
    <p:sldId id="1195" r:id="rId23"/>
    <p:sldId id="1228" r:id="rId24"/>
    <p:sldId id="1198" r:id="rId25"/>
    <p:sldId id="1199" r:id="rId26"/>
    <p:sldId id="1197" r:id="rId27"/>
    <p:sldId id="1266" r:id="rId28"/>
    <p:sldId id="1267" r:id="rId29"/>
    <p:sldId id="1281" r:id="rId30"/>
    <p:sldId id="1242" r:id="rId31"/>
    <p:sldId id="1231" r:id="rId32"/>
    <p:sldId id="1230" r:id="rId33"/>
    <p:sldId id="1235" r:id="rId34"/>
    <p:sldId id="1236" r:id="rId35"/>
    <p:sldId id="1232" r:id="rId36"/>
    <p:sldId id="1233" r:id="rId37"/>
    <p:sldId id="1237" r:id="rId38"/>
    <p:sldId id="1240" r:id="rId39"/>
    <p:sldId id="1238" r:id="rId40"/>
    <p:sldId id="1241" r:id="rId41"/>
    <p:sldId id="1239" r:id="rId42"/>
    <p:sldId id="1234" r:id="rId43"/>
    <p:sldId id="1271" r:id="rId44"/>
    <p:sldId id="1269" r:id="rId45"/>
    <p:sldId id="1282" r:id="rId46"/>
    <p:sldId id="1243" r:id="rId47"/>
    <p:sldId id="1246" r:id="rId48"/>
    <p:sldId id="1245" r:id="rId49"/>
    <p:sldId id="1283" r:id="rId50"/>
    <p:sldId id="1244" r:id="rId51"/>
    <p:sldId id="1253" r:id="rId52"/>
    <p:sldId id="1247" r:id="rId53"/>
    <p:sldId id="1251" r:id="rId54"/>
    <p:sldId id="1252" r:id="rId55"/>
    <p:sldId id="1248" r:id="rId56"/>
    <p:sldId id="1250" r:id="rId57"/>
    <p:sldId id="1249" r:id="rId58"/>
    <p:sldId id="1265" r:id="rId59"/>
    <p:sldId id="1285" r:id="rId60"/>
    <p:sldId id="1284" r:id="rId61"/>
    <p:sldId id="1288" r:id="rId62"/>
    <p:sldId id="1286" r:id="rId63"/>
    <p:sldId id="1294" r:id="rId64"/>
    <p:sldId id="1256" r:id="rId65"/>
    <p:sldId id="1258" r:id="rId66"/>
    <p:sldId id="1290" r:id="rId67"/>
    <p:sldId id="1255" r:id="rId68"/>
    <p:sldId id="1260" r:id="rId69"/>
    <p:sldId id="1289" r:id="rId70"/>
    <p:sldId id="1261" r:id="rId71"/>
    <p:sldId id="1291" r:id="rId72"/>
    <p:sldId id="1295" r:id="rId73"/>
    <p:sldId id="1262" r:id="rId74"/>
    <p:sldId id="1296" r:id="rId75"/>
    <p:sldId id="1292" r:id="rId76"/>
    <p:sldId id="1293" r:id="rId77"/>
    <p:sldId id="1208" r:id="rId78"/>
    <p:sldId id="1210" r:id="rId79"/>
    <p:sldId id="1211" r:id="rId8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807E"/>
    <a:srgbClr val="9EA49E"/>
    <a:srgbClr val="D2DCDF"/>
    <a:srgbClr val="556161"/>
    <a:srgbClr val="D1BA99"/>
    <a:srgbClr val="CFB793"/>
    <a:srgbClr val="304632"/>
    <a:srgbClr val="C0CDD1"/>
    <a:srgbClr val="9BAFBB"/>
    <a:srgbClr val="718D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4FFC6D-A30E-4286-A042-BE6E747E6C86}" v="466" dt="2026-04-23T18:36:32.2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25" autoAdjust="0"/>
    <p:restoredTop sz="94667" autoAdjust="0"/>
  </p:normalViewPr>
  <p:slideViewPr>
    <p:cSldViewPr>
      <p:cViewPr varScale="1">
        <p:scale>
          <a:sx n="59" d="100"/>
          <a:sy n="59" d="100"/>
        </p:scale>
        <p:origin x="720" y="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notesMaster" Target="notesMasters/notesMaster1.xml"/><Relationship Id="rId86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microsoft.com/office/2015/10/relationships/revisionInfo" Target="revisionInfo.xml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loria Mccahon Whiting" userId="a69e0bbf-357c-4c48-aeab-072ed439e290" providerId="ADAL" clId="{2C9179A5-636A-45C5-84DB-2C6628A62D32}"/>
    <pc:docChg chg="undo redo custSel addSld delSld modSld sldOrd">
      <pc:chgData name="Gloria Mccahon Whiting" userId="a69e0bbf-357c-4c48-aeab-072ed439e290" providerId="ADAL" clId="{2C9179A5-636A-45C5-84DB-2C6628A62D32}" dt="2026-04-23T19:55:05.502" v="12543" actId="1038"/>
      <pc:docMkLst>
        <pc:docMk/>
      </pc:docMkLst>
      <pc:sldChg chg="del">
        <pc:chgData name="Gloria Mccahon Whiting" userId="a69e0bbf-357c-4c48-aeab-072ed439e290" providerId="ADAL" clId="{2C9179A5-636A-45C5-84DB-2C6628A62D32}" dt="2026-04-22T20:14:25.854" v="6937" actId="47"/>
        <pc:sldMkLst>
          <pc:docMk/>
          <pc:sldMk cId="1952206413" sldId="388"/>
        </pc:sldMkLst>
      </pc:sldChg>
      <pc:sldChg chg="del">
        <pc:chgData name="Gloria Mccahon Whiting" userId="a69e0bbf-357c-4c48-aeab-072ed439e290" providerId="ADAL" clId="{2C9179A5-636A-45C5-84DB-2C6628A62D32}" dt="2026-04-23T01:46:22.867" v="9769" actId="47"/>
        <pc:sldMkLst>
          <pc:docMk/>
          <pc:sldMk cId="1982534682" sldId="779"/>
        </pc:sldMkLst>
      </pc:sldChg>
      <pc:sldChg chg="delSp modSp del mod delAnim">
        <pc:chgData name="Gloria Mccahon Whiting" userId="a69e0bbf-357c-4c48-aeab-072ed439e290" providerId="ADAL" clId="{2C9179A5-636A-45C5-84DB-2C6628A62D32}" dt="2026-04-23T00:32:02.400" v="9284" actId="47"/>
        <pc:sldMkLst>
          <pc:docMk/>
          <pc:sldMk cId="1417620441" sldId="1138"/>
        </pc:sldMkLst>
        <pc:spChg chg="mod">
          <ac:chgData name="Gloria Mccahon Whiting" userId="a69e0bbf-357c-4c48-aeab-072ed439e290" providerId="ADAL" clId="{2C9179A5-636A-45C5-84DB-2C6628A62D32}" dt="2026-04-22T20:06:34.310" v="6886" actId="20577"/>
          <ac:spMkLst>
            <pc:docMk/>
            <pc:sldMk cId="1417620441" sldId="1138"/>
            <ac:spMk id="5" creationId="{00000000-0000-0000-0000-000000000000}"/>
          </ac:spMkLst>
        </pc:spChg>
        <pc:spChg chg="del mod">
          <ac:chgData name="Gloria Mccahon Whiting" userId="a69e0bbf-357c-4c48-aeab-072ed439e290" providerId="ADAL" clId="{2C9179A5-636A-45C5-84DB-2C6628A62D32}" dt="2026-04-22T20:14:42.838" v="6938" actId="478"/>
          <ac:spMkLst>
            <pc:docMk/>
            <pc:sldMk cId="1417620441" sldId="1138"/>
            <ac:spMk id="10" creationId="{00000000-0000-0000-0000-000000000000}"/>
          </ac:spMkLst>
        </pc:spChg>
        <pc:spChg chg="del">
          <ac:chgData name="Gloria Mccahon Whiting" userId="a69e0bbf-357c-4c48-aeab-072ed439e290" providerId="ADAL" clId="{2C9179A5-636A-45C5-84DB-2C6628A62D32}" dt="2026-04-22T20:14:44.444" v="6939" actId="478"/>
          <ac:spMkLst>
            <pc:docMk/>
            <pc:sldMk cId="1417620441" sldId="1138"/>
            <ac:spMk id="11" creationId="{00000000-0000-0000-0000-000000000000}"/>
          </ac:spMkLst>
        </pc:spChg>
        <pc:spChg chg="del">
          <ac:chgData name="Gloria Mccahon Whiting" userId="a69e0bbf-357c-4c48-aeab-072ed439e290" providerId="ADAL" clId="{2C9179A5-636A-45C5-84DB-2C6628A62D32}" dt="2026-04-22T20:08:00.987" v="6889" actId="21"/>
          <ac:spMkLst>
            <pc:docMk/>
            <pc:sldMk cId="1417620441" sldId="1138"/>
            <ac:spMk id="16" creationId="{0ECEDC87-9D63-B9B3-40FF-1A33F802A6D3}"/>
          </ac:spMkLst>
        </pc:spChg>
      </pc:sldChg>
      <pc:sldChg chg="delSp modSp mod ord delAnim">
        <pc:chgData name="Gloria Mccahon Whiting" userId="a69e0bbf-357c-4c48-aeab-072ed439e290" providerId="ADAL" clId="{2C9179A5-636A-45C5-84DB-2C6628A62D32}" dt="2026-04-23T00:44:00.052" v="9341" actId="692"/>
        <pc:sldMkLst>
          <pc:docMk/>
          <pc:sldMk cId="3493330711" sldId="1187"/>
        </pc:sldMkLst>
        <pc:spChg chg="del">
          <ac:chgData name="Gloria Mccahon Whiting" userId="a69e0bbf-357c-4c48-aeab-072ed439e290" providerId="ADAL" clId="{2C9179A5-636A-45C5-84DB-2C6628A62D32}" dt="2026-04-23T00:43:35.261" v="9318" actId="478"/>
          <ac:spMkLst>
            <pc:docMk/>
            <pc:sldMk cId="3493330711" sldId="1187"/>
            <ac:spMk id="4" creationId="{AADD8408-7CB7-AD8F-DAFC-4D4DCEB13EF1}"/>
          </ac:spMkLst>
        </pc:spChg>
        <pc:picChg chg="mod">
          <ac:chgData name="Gloria Mccahon Whiting" userId="a69e0bbf-357c-4c48-aeab-072ed439e290" providerId="ADAL" clId="{2C9179A5-636A-45C5-84DB-2C6628A62D32}" dt="2026-04-23T00:44:00.052" v="9341" actId="692"/>
          <ac:picMkLst>
            <pc:docMk/>
            <pc:sldMk cId="3493330711" sldId="1187"/>
            <ac:picMk id="3" creationId="{9DD15500-91B3-F8FA-DE8F-441D6AE00B80}"/>
          </ac:picMkLst>
        </pc:picChg>
      </pc:sldChg>
      <pc:sldChg chg="ord">
        <pc:chgData name="Gloria Mccahon Whiting" userId="a69e0bbf-357c-4c48-aeab-072ed439e290" providerId="ADAL" clId="{2C9179A5-636A-45C5-84DB-2C6628A62D32}" dt="2026-04-22T20:13:53.398" v="6936"/>
        <pc:sldMkLst>
          <pc:docMk/>
          <pc:sldMk cId="2897278754" sldId="1189"/>
        </pc:sldMkLst>
      </pc:sldChg>
      <pc:sldChg chg="addSp delSp modSp mod delAnim modAnim">
        <pc:chgData name="Gloria Mccahon Whiting" userId="a69e0bbf-357c-4c48-aeab-072ed439e290" providerId="ADAL" clId="{2C9179A5-636A-45C5-84DB-2C6628A62D32}" dt="2026-04-22T04:18:27.645" v="4238" actId="1035"/>
        <pc:sldMkLst>
          <pc:docMk/>
          <pc:sldMk cId="738509057" sldId="1190"/>
        </pc:sldMkLst>
        <pc:spChg chg="add mod">
          <ac:chgData name="Gloria Mccahon Whiting" userId="a69e0bbf-357c-4c48-aeab-072ed439e290" providerId="ADAL" clId="{2C9179A5-636A-45C5-84DB-2C6628A62D32}" dt="2026-04-22T01:30:59.656" v="3487" actId="1036"/>
          <ac:spMkLst>
            <pc:docMk/>
            <pc:sldMk cId="738509057" sldId="1190"/>
            <ac:spMk id="3" creationId="{4E6E234A-8C97-57F7-EE1F-092A6EC8FE5D}"/>
          </ac:spMkLst>
        </pc:spChg>
        <pc:spChg chg="add mod">
          <ac:chgData name="Gloria Mccahon Whiting" userId="a69e0bbf-357c-4c48-aeab-072ed439e290" providerId="ADAL" clId="{2C9179A5-636A-45C5-84DB-2C6628A62D32}" dt="2026-04-22T01:30:59.656" v="3487" actId="1036"/>
          <ac:spMkLst>
            <pc:docMk/>
            <pc:sldMk cId="738509057" sldId="1190"/>
            <ac:spMk id="5" creationId="{BC702E09-3DE3-B4FB-3430-4261C438DA03}"/>
          </ac:spMkLst>
        </pc:spChg>
        <pc:spChg chg="add mod">
          <ac:chgData name="Gloria Mccahon Whiting" userId="a69e0bbf-357c-4c48-aeab-072ed439e290" providerId="ADAL" clId="{2C9179A5-636A-45C5-84DB-2C6628A62D32}" dt="2026-04-22T01:30:59.656" v="3487" actId="1036"/>
          <ac:spMkLst>
            <pc:docMk/>
            <pc:sldMk cId="738509057" sldId="1190"/>
            <ac:spMk id="7" creationId="{E89BB6C8-D673-10E7-07F7-9C08001891CC}"/>
          </ac:spMkLst>
        </pc:spChg>
        <pc:spChg chg="add mod ord">
          <ac:chgData name="Gloria Mccahon Whiting" userId="a69e0bbf-357c-4c48-aeab-072ed439e290" providerId="ADAL" clId="{2C9179A5-636A-45C5-84DB-2C6628A62D32}" dt="2026-04-22T04:18:11.022" v="4236" actId="14100"/>
          <ac:spMkLst>
            <pc:docMk/>
            <pc:sldMk cId="738509057" sldId="1190"/>
            <ac:spMk id="11" creationId="{5947BAE8-F152-5763-C333-71CD5D1B2EBC}"/>
          </ac:spMkLst>
        </pc:spChg>
        <pc:spChg chg="add mod">
          <ac:chgData name="Gloria Mccahon Whiting" userId="a69e0bbf-357c-4c48-aeab-072ed439e290" providerId="ADAL" clId="{2C9179A5-636A-45C5-84DB-2C6628A62D32}" dt="2026-04-22T04:17:50.162" v="4233" actId="113"/>
          <ac:spMkLst>
            <pc:docMk/>
            <pc:sldMk cId="738509057" sldId="1190"/>
            <ac:spMk id="12" creationId="{8861E77A-D02E-F9B6-E15B-10EE5363318D}"/>
          </ac:spMkLst>
        </pc:spChg>
        <pc:picChg chg="add mod modCrop">
          <ac:chgData name="Gloria Mccahon Whiting" userId="a69e0bbf-357c-4c48-aeab-072ed439e290" providerId="ADAL" clId="{2C9179A5-636A-45C5-84DB-2C6628A62D32}" dt="2026-04-22T04:18:27.645" v="4238" actId="1035"/>
          <ac:picMkLst>
            <pc:docMk/>
            <pc:sldMk cId="738509057" sldId="1190"/>
            <ac:picMk id="2" creationId="{DCBD1A8F-5408-8728-AE24-59F54AF8251D}"/>
          </ac:picMkLst>
        </pc:picChg>
        <pc:cxnChg chg="add mod">
          <ac:chgData name="Gloria Mccahon Whiting" userId="a69e0bbf-357c-4c48-aeab-072ed439e290" providerId="ADAL" clId="{2C9179A5-636A-45C5-84DB-2C6628A62D32}" dt="2026-04-22T01:35:21.075" v="3575" actId="692"/>
          <ac:cxnSpMkLst>
            <pc:docMk/>
            <pc:sldMk cId="738509057" sldId="1190"/>
            <ac:cxnSpMk id="13" creationId="{9E0BBB4D-C21F-D679-C149-1CD1638B4ADE}"/>
          </ac:cxnSpMkLst>
        </pc:cxnChg>
      </pc:sldChg>
      <pc:sldChg chg="addSp delSp modSp mod">
        <pc:chgData name="Gloria Mccahon Whiting" userId="a69e0bbf-357c-4c48-aeab-072ed439e290" providerId="ADAL" clId="{2C9179A5-636A-45C5-84DB-2C6628A62D32}" dt="2026-04-23T00:49:22.514" v="9345" actId="692"/>
        <pc:sldMkLst>
          <pc:docMk/>
          <pc:sldMk cId="126292336" sldId="1193"/>
        </pc:sldMkLst>
        <pc:spChg chg="add del mod">
          <ac:chgData name="Gloria Mccahon Whiting" userId="a69e0bbf-357c-4c48-aeab-072ed439e290" providerId="ADAL" clId="{2C9179A5-636A-45C5-84DB-2C6628A62D32}" dt="2026-04-22T01:28:54.216" v="3479" actId="14100"/>
          <ac:spMkLst>
            <pc:docMk/>
            <pc:sldMk cId="126292336" sldId="1193"/>
            <ac:spMk id="10" creationId="{1FA4BE6C-57E3-B64C-DCAA-26CFA9F0D78E}"/>
          </ac:spMkLst>
        </pc:spChg>
        <pc:spChg chg="add mod">
          <ac:chgData name="Gloria Mccahon Whiting" userId="a69e0bbf-357c-4c48-aeab-072ed439e290" providerId="ADAL" clId="{2C9179A5-636A-45C5-84DB-2C6628A62D32}" dt="2026-04-23T00:49:09.990" v="9342" actId="207"/>
          <ac:spMkLst>
            <pc:docMk/>
            <pc:sldMk cId="126292336" sldId="1193"/>
            <ac:spMk id="11" creationId="{5FDCE20A-892C-7810-2DA6-AC6AD2D0555A}"/>
          </ac:spMkLst>
        </pc:spChg>
        <pc:spChg chg="add mod">
          <ac:chgData name="Gloria Mccahon Whiting" userId="a69e0bbf-357c-4c48-aeab-072ed439e290" providerId="ADAL" clId="{2C9179A5-636A-45C5-84DB-2C6628A62D32}" dt="2026-04-23T00:49:22.514" v="9345" actId="692"/>
          <ac:spMkLst>
            <pc:docMk/>
            <pc:sldMk cId="126292336" sldId="1193"/>
            <ac:spMk id="12" creationId="{05C959B6-AF28-BF3C-C66B-2AC6AF292BC9}"/>
          </ac:spMkLst>
        </pc:spChg>
        <pc:picChg chg="add mod ord modCrop">
          <ac:chgData name="Gloria Mccahon Whiting" userId="a69e0bbf-357c-4c48-aeab-072ed439e290" providerId="ADAL" clId="{2C9179A5-636A-45C5-84DB-2C6628A62D32}" dt="2026-04-22T01:20:48.252" v="3296" actId="1076"/>
          <ac:picMkLst>
            <pc:docMk/>
            <pc:sldMk cId="126292336" sldId="1193"/>
            <ac:picMk id="6" creationId="{6020A51B-B399-7328-8976-31C8E5F158AF}"/>
          </ac:picMkLst>
        </pc:picChg>
        <pc:picChg chg="add del mod modCrop">
          <ac:chgData name="Gloria Mccahon Whiting" userId="a69e0bbf-357c-4c48-aeab-072ed439e290" providerId="ADAL" clId="{2C9179A5-636A-45C5-84DB-2C6628A62D32}" dt="2026-04-22T01:19:44.167" v="3261" actId="478"/>
          <ac:picMkLst>
            <pc:docMk/>
            <pc:sldMk cId="126292336" sldId="1193"/>
            <ac:picMk id="7" creationId="{5261A31C-C8C2-DC16-4EE6-750509D80DC0}"/>
          </ac:picMkLst>
        </pc:picChg>
      </pc:sldChg>
      <pc:sldChg chg="addSp modSp mod">
        <pc:chgData name="Gloria Mccahon Whiting" userId="a69e0bbf-357c-4c48-aeab-072ed439e290" providerId="ADAL" clId="{2C9179A5-636A-45C5-84DB-2C6628A62D32}" dt="2026-04-22T20:47:10.598" v="7004" actId="20577"/>
        <pc:sldMkLst>
          <pc:docMk/>
          <pc:sldMk cId="3151686074" sldId="1197"/>
        </pc:sldMkLst>
        <pc:spChg chg="mod">
          <ac:chgData name="Gloria Mccahon Whiting" userId="a69e0bbf-357c-4c48-aeab-072ed439e290" providerId="ADAL" clId="{2C9179A5-636A-45C5-84DB-2C6628A62D32}" dt="2026-04-22T20:47:10.598" v="7004" actId="20577"/>
          <ac:spMkLst>
            <pc:docMk/>
            <pc:sldMk cId="3151686074" sldId="1197"/>
            <ac:spMk id="2" creationId="{BF30ABCA-7196-9E1A-0E73-4DE2AD388C11}"/>
          </ac:spMkLst>
        </pc:spChg>
        <pc:spChg chg="mod">
          <ac:chgData name="Gloria Mccahon Whiting" userId="a69e0bbf-357c-4c48-aeab-072ed439e290" providerId="ADAL" clId="{2C9179A5-636A-45C5-84DB-2C6628A62D32}" dt="2026-04-22T20:46:30.729" v="6987"/>
          <ac:spMkLst>
            <pc:docMk/>
            <pc:sldMk cId="3151686074" sldId="1197"/>
            <ac:spMk id="6" creationId="{EDD48B4A-BF9E-9501-4A68-1B47A73CAFE5}"/>
          </ac:spMkLst>
        </pc:spChg>
        <pc:spChg chg="mod">
          <ac:chgData name="Gloria Mccahon Whiting" userId="a69e0bbf-357c-4c48-aeab-072ed439e290" providerId="ADAL" clId="{2C9179A5-636A-45C5-84DB-2C6628A62D32}" dt="2026-04-22T20:46:30.729" v="6987"/>
          <ac:spMkLst>
            <pc:docMk/>
            <pc:sldMk cId="3151686074" sldId="1197"/>
            <ac:spMk id="7" creationId="{E9161D05-0948-5FE5-62D8-740BADF0FC86}"/>
          </ac:spMkLst>
        </pc:spChg>
        <pc:spChg chg="mod">
          <ac:chgData name="Gloria Mccahon Whiting" userId="a69e0bbf-357c-4c48-aeab-072ed439e290" providerId="ADAL" clId="{2C9179A5-636A-45C5-84DB-2C6628A62D32}" dt="2026-04-22T20:46:30.729" v="6987"/>
          <ac:spMkLst>
            <pc:docMk/>
            <pc:sldMk cId="3151686074" sldId="1197"/>
            <ac:spMk id="8" creationId="{7E56276B-F445-6507-0D70-3574DFC948D6}"/>
          </ac:spMkLst>
        </pc:spChg>
        <pc:grpChg chg="add mod">
          <ac:chgData name="Gloria Mccahon Whiting" userId="a69e0bbf-357c-4c48-aeab-072ed439e290" providerId="ADAL" clId="{2C9179A5-636A-45C5-84DB-2C6628A62D32}" dt="2026-04-22T20:46:43.653" v="6989" actId="1037"/>
          <ac:grpSpMkLst>
            <pc:docMk/>
            <pc:sldMk cId="3151686074" sldId="1197"/>
            <ac:grpSpMk id="3" creationId="{6CA280B3-EB9B-0A7E-38A9-B79EB7E21526}"/>
          </ac:grpSpMkLst>
        </pc:grpChg>
      </pc:sldChg>
      <pc:sldChg chg="addSp delSp modSp mod">
        <pc:chgData name="Gloria Mccahon Whiting" userId="a69e0bbf-357c-4c48-aeab-072ed439e290" providerId="ADAL" clId="{2C9179A5-636A-45C5-84DB-2C6628A62D32}" dt="2026-04-21T23:47:50.598" v="2821" actId="1038"/>
        <pc:sldMkLst>
          <pc:docMk/>
          <pc:sldMk cId="1566631170" sldId="1199"/>
        </pc:sldMkLst>
        <pc:spChg chg="add mod ord">
          <ac:chgData name="Gloria Mccahon Whiting" userId="a69e0bbf-357c-4c48-aeab-072ed439e290" providerId="ADAL" clId="{2C9179A5-636A-45C5-84DB-2C6628A62D32}" dt="2026-04-21T23:47:21.920" v="2811" actId="207"/>
          <ac:spMkLst>
            <pc:docMk/>
            <pc:sldMk cId="1566631170" sldId="1199"/>
            <ac:spMk id="5" creationId="{C5564D9F-D2F9-788B-69C9-7D27E6D76C8F}"/>
          </ac:spMkLst>
        </pc:spChg>
        <pc:spChg chg="add mod">
          <ac:chgData name="Gloria Mccahon Whiting" userId="a69e0bbf-357c-4c48-aeab-072ed439e290" providerId="ADAL" clId="{2C9179A5-636A-45C5-84DB-2C6628A62D32}" dt="2026-04-21T23:47:50.598" v="2821" actId="1038"/>
          <ac:spMkLst>
            <pc:docMk/>
            <pc:sldMk cId="1566631170" sldId="1199"/>
            <ac:spMk id="6" creationId="{5A244E1B-41C8-9A2A-7BE2-65A6E4762324}"/>
          </ac:spMkLst>
        </pc:spChg>
        <pc:picChg chg="add mod">
          <ac:chgData name="Gloria Mccahon Whiting" userId="a69e0bbf-357c-4c48-aeab-072ed439e290" providerId="ADAL" clId="{2C9179A5-636A-45C5-84DB-2C6628A62D32}" dt="2026-04-21T23:47:45.987" v="2818" actId="1038"/>
          <ac:picMkLst>
            <pc:docMk/>
            <pc:sldMk cId="1566631170" sldId="1199"/>
            <ac:picMk id="3" creationId="{6F139B38-A237-9B8A-ECB0-244149847BA4}"/>
          </ac:picMkLst>
        </pc:picChg>
      </pc:sldChg>
      <pc:sldChg chg="del">
        <pc:chgData name="Gloria Mccahon Whiting" userId="a69e0bbf-357c-4c48-aeab-072ed439e290" providerId="ADAL" clId="{2C9179A5-636A-45C5-84DB-2C6628A62D32}" dt="2026-04-23T01:46:02.350" v="9763" actId="47"/>
        <pc:sldMkLst>
          <pc:docMk/>
          <pc:sldMk cId="1189282487" sldId="1200"/>
        </pc:sldMkLst>
      </pc:sldChg>
      <pc:sldChg chg="del">
        <pc:chgData name="Gloria Mccahon Whiting" userId="a69e0bbf-357c-4c48-aeab-072ed439e290" providerId="ADAL" clId="{2C9179A5-636A-45C5-84DB-2C6628A62D32}" dt="2026-04-23T01:46:04.826" v="9764" actId="47"/>
        <pc:sldMkLst>
          <pc:docMk/>
          <pc:sldMk cId="994905141" sldId="1201"/>
        </pc:sldMkLst>
      </pc:sldChg>
      <pc:sldChg chg="del">
        <pc:chgData name="Gloria Mccahon Whiting" userId="a69e0bbf-357c-4c48-aeab-072ed439e290" providerId="ADAL" clId="{2C9179A5-636A-45C5-84DB-2C6628A62D32}" dt="2026-04-23T08:24:03.034" v="11917" actId="47"/>
        <pc:sldMkLst>
          <pc:docMk/>
          <pc:sldMk cId="920931897" sldId="1202"/>
        </pc:sldMkLst>
      </pc:sldChg>
      <pc:sldChg chg="del">
        <pc:chgData name="Gloria Mccahon Whiting" userId="a69e0bbf-357c-4c48-aeab-072ed439e290" providerId="ADAL" clId="{2C9179A5-636A-45C5-84DB-2C6628A62D32}" dt="2026-04-23T01:46:11.916" v="9765" actId="47"/>
        <pc:sldMkLst>
          <pc:docMk/>
          <pc:sldMk cId="3732392580" sldId="1203"/>
        </pc:sldMkLst>
      </pc:sldChg>
      <pc:sldChg chg="del">
        <pc:chgData name="Gloria Mccahon Whiting" userId="a69e0bbf-357c-4c48-aeab-072ed439e290" providerId="ADAL" clId="{2C9179A5-636A-45C5-84DB-2C6628A62D32}" dt="2026-04-23T08:24:08.995" v="11921" actId="47"/>
        <pc:sldMkLst>
          <pc:docMk/>
          <pc:sldMk cId="2257663184" sldId="1207"/>
        </pc:sldMkLst>
      </pc:sldChg>
      <pc:sldChg chg="addSp delSp modSp mod modAnim">
        <pc:chgData name="Gloria Mccahon Whiting" userId="a69e0bbf-357c-4c48-aeab-072ed439e290" providerId="ADAL" clId="{2C9179A5-636A-45C5-84DB-2C6628A62D32}" dt="2026-04-23T14:30:01.136" v="12372"/>
        <pc:sldMkLst>
          <pc:docMk/>
          <pc:sldMk cId="338490947" sldId="1208"/>
        </pc:sldMkLst>
        <pc:spChg chg="del">
          <ac:chgData name="Gloria Mccahon Whiting" userId="a69e0bbf-357c-4c48-aeab-072ed439e290" providerId="ADAL" clId="{2C9179A5-636A-45C5-84DB-2C6628A62D32}" dt="2026-04-23T03:54:58.297" v="9890" actId="478"/>
          <ac:spMkLst>
            <pc:docMk/>
            <pc:sldMk cId="338490947" sldId="1208"/>
            <ac:spMk id="2" creationId="{93C2453C-D165-316D-B04C-ACB8101DA7EC}"/>
          </ac:spMkLst>
        </pc:spChg>
        <pc:spChg chg="add del mod">
          <ac:chgData name="Gloria Mccahon Whiting" userId="a69e0bbf-357c-4c48-aeab-072ed439e290" providerId="ADAL" clId="{2C9179A5-636A-45C5-84DB-2C6628A62D32}" dt="2026-04-23T03:55:00.841" v="9891" actId="478"/>
          <ac:spMkLst>
            <pc:docMk/>
            <pc:sldMk cId="338490947" sldId="1208"/>
            <ac:spMk id="6" creationId="{8644EE12-5787-39B6-B8BD-8CED9DB93651}"/>
          </ac:spMkLst>
        </pc:spChg>
        <pc:picChg chg="add mod modCrop">
          <ac:chgData name="Gloria Mccahon Whiting" userId="a69e0bbf-357c-4c48-aeab-072ed439e290" providerId="ADAL" clId="{2C9179A5-636A-45C5-84DB-2C6628A62D32}" dt="2026-04-23T14:24:40.959" v="12348" actId="1076"/>
          <ac:picMkLst>
            <pc:docMk/>
            <pc:sldMk cId="338490947" sldId="1208"/>
            <ac:picMk id="8" creationId="{30E3B514-10CA-3E89-2EB7-A9B9E3794B97}"/>
          </ac:picMkLst>
        </pc:picChg>
        <pc:picChg chg="add mod modCrop">
          <ac:chgData name="Gloria Mccahon Whiting" userId="a69e0bbf-357c-4c48-aeab-072ed439e290" providerId="ADAL" clId="{2C9179A5-636A-45C5-84DB-2C6628A62D32}" dt="2026-04-23T03:58:49.231" v="9909" actId="732"/>
          <ac:picMkLst>
            <pc:docMk/>
            <pc:sldMk cId="338490947" sldId="1208"/>
            <ac:picMk id="10" creationId="{1BBCC00E-8EB3-B8E3-F78E-AF9056BC099F}"/>
          </ac:picMkLst>
        </pc:picChg>
        <pc:picChg chg="add mod modCrop">
          <ac:chgData name="Gloria Mccahon Whiting" userId="a69e0bbf-357c-4c48-aeab-072ed439e290" providerId="ADAL" clId="{2C9179A5-636A-45C5-84DB-2C6628A62D32}" dt="2026-04-23T03:58:37.185" v="9908" actId="1076"/>
          <ac:picMkLst>
            <pc:docMk/>
            <pc:sldMk cId="338490947" sldId="1208"/>
            <ac:picMk id="12" creationId="{04289A52-12AB-A530-2E03-04A01C330C8D}"/>
          </ac:picMkLst>
        </pc:picChg>
        <pc:picChg chg="add mod modCrop">
          <ac:chgData name="Gloria Mccahon Whiting" userId="a69e0bbf-357c-4c48-aeab-072ed439e290" providerId="ADAL" clId="{2C9179A5-636A-45C5-84DB-2C6628A62D32}" dt="2026-04-23T14:25:47.729" v="12353" actId="1076"/>
          <ac:picMkLst>
            <pc:docMk/>
            <pc:sldMk cId="338490947" sldId="1208"/>
            <ac:picMk id="14" creationId="{81E81301-D847-CE8C-F2C2-8F90116036B9}"/>
          </ac:picMkLst>
        </pc:picChg>
        <pc:picChg chg="add del">
          <ac:chgData name="Gloria Mccahon Whiting" userId="a69e0bbf-357c-4c48-aeab-072ed439e290" providerId="ADAL" clId="{2C9179A5-636A-45C5-84DB-2C6628A62D32}" dt="2026-04-23T04:01:08.460" v="9915" actId="22"/>
          <ac:picMkLst>
            <pc:docMk/>
            <pc:sldMk cId="338490947" sldId="1208"/>
            <ac:picMk id="16" creationId="{816F0CC8-87CA-72AA-7E68-B7805589D4F6}"/>
          </ac:picMkLst>
        </pc:picChg>
        <pc:picChg chg="add mod modCrop">
          <ac:chgData name="Gloria Mccahon Whiting" userId="a69e0bbf-357c-4c48-aeab-072ed439e290" providerId="ADAL" clId="{2C9179A5-636A-45C5-84DB-2C6628A62D32}" dt="2026-04-23T14:24:49.013" v="12349" actId="1076"/>
          <ac:picMkLst>
            <pc:docMk/>
            <pc:sldMk cId="338490947" sldId="1208"/>
            <ac:picMk id="18" creationId="{DADC75AD-FF83-1065-EC54-5595124AA31F}"/>
          </ac:picMkLst>
        </pc:picChg>
        <pc:picChg chg="add mod modCrop">
          <ac:chgData name="Gloria Mccahon Whiting" userId="a69e0bbf-357c-4c48-aeab-072ed439e290" providerId="ADAL" clId="{2C9179A5-636A-45C5-84DB-2C6628A62D32}" dt="2026-04-23T14:27:52.074" v="12360" actId="1076"/>
          <ac:picMkLst>
            <pc:docMk/>
            <pc:sldMk cId="338490947" sldId="1208"/>
            <ac:picMk id="20" creationId="{3685911E-A64B-8178-EBCF-D7CB547D469A}"/>
          </ac:picMkLst>
        </pc:picChg>
        <pc:picChg chg="add mod modCrop">
          <ac:chgData name="Gloria Mccahon Whiting" userId="a69e0bbf-357c-4c48-aeab-072ed439e290" providerId="ADAL" clId="{2C9179A5-636A-45C5-84DB-2C6628A62D32}" dt="2026-04-23T04:03:34.538" v="9932" actId="1076"/>
          <ac:picMkLst>
            <pc:docMk/>
            <pc:sldMk cId="338490947" sldId="1208"/>
            <ac:picMk id="22" creationId="{34F5E601-EA5E-3A15-52EC-2783FC449DFC}"/>
          </ac:picMkLst>
        </pc:picChg>
        <pc:picChg chg="add mod modCrop">
          <ac:chgData name="Gloria Mccahon Whiting" userId="a69e0bbf-357c-4c48-aeab-072ed439e290" providerId="ADAL" clId="{2C9179A5-636A-45C5-84DB-2C6628A62D32}" dt="2026-04-23T14:27:24.806" v="12358" actId="1076"/>
          <ac:picMkLst>
            <pc:docMk/>
            <pc:sldMk cId="338490947" sldId="1208"/>
            <ac:picMk id="24" creationId="{3AEA8EE1-B3B0-79AA-ACDC-155183EA090A}"/>
          </ac:picMkLst>
        </pc:picChg>
        <pc:picChg chg="add mod modCrop">
          <ac:chgData name="Gloria Mccahon Whiting" userId="a69e0bbf-357c-4c48-aeab-072ed439e290" providerId="ADAL" clId="{2C9179A5-636A-45C5-84DB-2C6628A62D32}" dt="2026-04-23T04:05:36.950" v="9945" actId="1076"/>
          <ac:picMkLst>
            <pc:docMk/>
            <pc:sldMk cId="338490947" sldId="1208"/>
            <ac:picMk id="26" creationId="{0194215B-C08F-43E7-F7A0-40F676B7555D}"/>
          </ac:picMkLst>
        </pc:picChg>
        <pc:picChg chg="add mod modCrop">
          <ac:chgData name="Gloria Mccahon Whiting" userId="a69e0bbf-357c-4c48-aeab-072ed439e290" providerId="ADAL" clId="{2C9179A5-636A-45C5-84DB-2C6628A62D32}" dt="2026-04-23T14:28:06.133" v="12362" actId="1076"/>
          <ac:picMkLst>
            <pc:docMk/>
            <pc:sldMk cId="338490947" sldId="1208"/>
            <ac:picMk id="28" creationId="{C6B358C5-A761-C8E0-2011-C34E5A151177}"/>
          </ac:picMkLst>
        </pc:picChg>
        <pc:picChg chg="add mod modCrop">
          <ac:chgData name="Gloria Mccahon Whiting" userId="a69e0bbf-357c-4c48-aeab-072ed439e290" providerId="ADAL" clId="{2C9179A5-636A-45C5-84DB-2C6628A62D32}" dt="2026-04-23T14:28:15.138" v="12365" actId="1076"/>
          <ac:picMkLst>
            <pc:docMk/>
            <pc:sldMk cId="338490947" sldId="1208"/>
            <ac:picMk id="30" creationId="{79589800-80D9-B8F7-03AA-119AFA181527}"/>
          </ac:picMkLst>
        </pc:picChg>
        <pc:picChg chg="add mod modCrop">
          <ac:chgData name="Gloria Mccahon Whiting" userId="a69e0bbf-357c-4c48-aeab-072ed439e290" providerId="ADAL" clId="{2C9179A5-636A-45C5-84DB-2C6628A62D32}" dt="2026-04-23T04:11:29.067" v="9968" actId="14100"/>
          <ac:picMkLst>
            <pc:docMk/>
            <pc:sldMk cId="338490947" sldId="1208"/>
            <ac:picMk id="32" creationId="{C88D0365-B8AF-0BE8-CE51-AE4FCAF6E46A}"/>
          </ac:picMkLst>
        </pc:picChg>
        <pc:picChg chg="add mod modCrop">
          <ac:chgData name="Gloria Mccahon Whiting" userId="a69e0bbf-357c-4c48-aeab-072ed439e290" providerId="ADAL" clId="{2C9179A5-636A-45C5-84DB-2C6628A62D32}" dt="2026-04-23T04:16:32.335" v="9977" actId="732"/>
          <ac:picMkLst>
            <pc:docMk/>
            <pc:sldMk cId="338490947" sldId="1208"/>
            <ac:picMk id="34" creationId="{7C5BA399-666D-58CD-B8F2-2C994D4E4C5F}"/>
          </ac:picMkLst>
        </pc:picChg>
        <pc:picChg chg="add mod modCrop">
          <ac:chgData name="Gloria Mccahon Whiting" userId="a69e0bbf-357c-4c48-aeab-072ed439e290" providerId="ADAL" clId="{2C9179A5-636A-45C5-84DB-2C6628A62D32}" dt="2026-04-23T14:29:39.358" v="12369" actId="1076"/>
          <ac:picMkLst>
            <pc:docMk/>
            <pc:sldMk cId="338490947" sldId="1208"/>
            <ac:picMk id="36" creationId="{A83064FA-FAC9-18A1-D4E5-6E556D3B7187}"/>
          </ac:picMkLst>
        </pc:picChg>
        <pc:picChg chg="add mod modCrop">
          <ac:chgData name="Gloria Mccahon Whiting" userId="a69e0bbf-357c-4c48-aeab-072ed439e290" providerId="ADAL" clId="{2C9179A5-636A-45C5-84DB-2C6628A62D32}" dt="2026-04-23T14:29:59.778" v="12371" actId="1076"/>
          <ac:picMkLst>
            <pc:docMk/>
            <pc:sldMk cId="338490947" sldId="1208"/>
            <ac:picMk id="38" creationId="{4BCD5DA0-57C8-891C-F72E-EA736E74B093}"/>
          </ac:picMkLst>
        </pc:picChg>
      </pc:sldChg>
      <pc:sldChg chg="del">
        <pc:chgData name="Gloria Mccahon Whiting" userId="a69e0bbf-357c-4c48-aeab-072ed439e290" providerId="ADAL" clId="{2C9179A5-636A-45C5-84DB-2C6628A62D32}" dt="2026-04-23T03:54:53.882" v="9889" actId="47"/>
        <pc:sldMkLst>
          <pc:docMk/>
          <pc:sldMk cId="442165072" sldId="1209"/>
        </pc:sldMkLst>
      </pc:sldChg>
      <pc:sldChg chg="addSp modSp mod modAnim">
        <pc:chgData name="Gloria Mccahon Whiting" userId="a69e0bbf-357c-4c48-aeab-072ed439e290" providerId="ADAL" clId="{2C9179A5-636A-45C5-84DB-2C6628A62D32}" dt="2026-04-23T04:22:52.010" v="10010" actId="1035"/>
        <pc:sldMkLst>
          <pc:docMk/>
          <pc:sldMk cId="1395825163" sldId="1210"/>
        </pc:sldMkLst>
        <pc:spChg chg="mod">
          <ac:chgData name="Gloria Mccahon Whiting" userId="a69e0bbf-357c-4c48-aeab-072ed439e290" providerId="ADAL" clId="{2C9179A5-636A-45C5-84DB-2C6628A62D32}" dt="2026-04-23T04:22:41.819" v="10002" actId="20577"/>
          <ac:spMkLst>
            <pc:docMk/>
            <pc:sldMk cId="1395825163" sldId="1210"/>
            <ac:spMk id="2" creationId="{B4D8A813-23FD-B0E2-EB90-2715FD1064DB}"/>
          </ac:spMkLst>
        </pc:spChg>
        <pc:spChg chg="add mod">
          <ac:chgData name="Gloria Mccahon Whiting" userId="a69e0bbf-357c-4c48-aeab-072ed439e290" providerId="ADAL" clId="{2C9179A5-636A-45C5-84DB-2C6628A62D32}" dt="2026-04-23T04:22:52.010" v="10010" actId="1035"/>
          <ac:spMkLst>
            <pc:docMk/>
            <pc:sldMk cId="1395825163" sldId="1210"/>
            <ac:spMk id="3" creationId="{F2D5FFCE-2E36-A7E6-A3CE-F9506DABB8D8}"/>
          </ac:spMkLst>
        </pc:spChg>
      </pc:sldChg>
      <pc:sldChg chg="modSp mod">
        <pc:chgData name="Gloria Mccahon Whiting" userId="a69e0bbf-357c-4c48-aeab-072ed439e290" providerId="ADAL" clId="{2C9179A5-636A-45C5-84DB-2C6628A62D32}" dt="2026-04-23T03:53:37.855" v="9888" actId="20577"/>
        <pc:sldMkLst>
          <pc:docMk/>
          <pc:sldMk cId="1003051119" sldId="1211"/>
        </pc:sldMkLst>
        <pc:spChg chg="mod">
          <ac:chgData name="Gloria Mccahon Whiting" userId="a69e0bbf-357c-4c48-aeab-072ed439e290" providerId="ADAL" clId="{2C9179A5-636A-45C5-84DB-2C6628A62D32}" dt="2026-04-23T03:53:35.182" v="9886" actId="20577"/>
          <ac:spMkLst>
            <pc:docMk/>
            <pc:sldMk cId="1003051119" sldId="1211"/>
            <ac:spMk id="2" creationId="{9E1B402D-74E0-6200-816C-63FF2ACFAC74}"/>
          </ac:spMkLst>
        </pc:spChg>
        <pc:spChg chg="mod">
          <ac:chgData name="Gloria Mccahon Whiting" userId="a69e0bbf-357c-4c48-aeab-072ed439e290" providerId="ADAL" clId="{2C9179A5-636A-45C5-84DB-2C6628A62D32}" dt="2026-04-23T03:53:37.855" v="9888" actId="20577"/>
          <ac:spMkLst>
            <pc:docMk/>
            <pc:sldMk cId="1003051119" sldId="1211"/>
            <ac:spMk id="3" creationId="{2B45A2EF-5544-1677-BE0C-E14BC5971B31}"/>
          </ac:spMkLst>
        </pc:spChg>
      </pc:sldChg>
      <pc:sldChg chg="del">
        <pc:chgData name="Gloria Mccahon Whiting" userId="a69e0bbf-357c-4c48-aeab-072ed439e290" providerId="ADAL" clId="{2C9179A5-636A-45C5-84DB-2C6628A62D32}" dt="2026-04-23T08:24:04.313" v="11918" actId="47"/>
        <pc:sldMkLst>
          <pc:docMk/>
          <pc:sldMk cId="2104709226" sldId="1213"/>
        </pc:sldMkLst>
      </pc:sldChg>
      <pc:sldChg chg="del">
        <pc:chgData name="Gloria Mccahon Whiting" userId="a69e0bbf-357c-4c48-aeab-072ed439e290" providerId="ADAL" clId="{2C9179A5-636A-45C5-84DB-2C6628A62D32}" dt="2026-04-23T08:24:06.150" v="11919" actId="47"/>
        <pc:sldMkLst>
          <pc:docMk/>
          <pc:sldMk cId="2862910040" sldId="1214"/>
        </pc:sldMkLst>
      </pc:sldChg>
      <pc:sldChg chg="del">
        <pc:chgData name="Gloria Mccahon Whiting" userId="a69e0bbf-357c-4c48-aeab-072ed439e290" providerId="ADAL" clId="{2C9179A5-636A-45C5-84DB-2C6628A62D32}" dt="2026-04-23T08:24:07.448" v="11920" actId="47"/>
        <pc:sldMkLst>
          <pc:docMk/>
          <pc:sldMk cId="1911591421" sldId="1215"/>
        </pc:sldMkLst>
      </pc:sldChg>
      <pc:sldChg chg="del">
        <pc:chgData name="Gloria Mccahon Whiting" userId="a69e0bbf-357c-4c48-aeab-072ed439e290" providerId="ADAL" clId="{2C9179A5-636A-45C5-84DB-2C6628A62D32}" dt="2026-04-23T01:46:16.837" v="9766" actId="47"/>
        <pc:sldMkLst>
          <pc:docMk/>
          <pc:sldMk cId="1173339921" sldId="1216"/>
        </pc:sldMkLst>
      </pc:sldChg>
      <pc:sldChg chg="del">
        <pc:chgData name="Gloria Mccahon Whiting" userId="a69e0bbf-357c-4c48-aeab-072ed439e290" providerId="ADAL" clId="{2C9179A5-636A-45C5-84DB-2C6628A62D32}" dt="2026-04-23T01:46:17.579" v="9767" actId="47"/>
        <pc:sldMkLst>
          <pc:docMk/>
          <pc:sldMk cId="812879771" sldId="1217"/>
        </pc:sldMkLst>
      </pc:sldChg>
      <pc:sldChg chg="del">
        <pc:chgData name="Gloria Mccahon Whiting" userId="a69e0bbf-357c-4c48-aeab-072ed439e290" providerId="ADAL" clId="{2C9179A5-636A-45C5-84DB-2C6628A62D32}" dt="2026-04-23T01:46:19.279" v="9768" actId="47"/>
        <pc:sldMkLst>
          <pc:docMk/>
          <pc:sldMk cId="375059963" sldId="1218"/>
        </pc:sldMkLst>
      </pc:sldChg>
      <pc:sldChg chg="del">
        <pc:chgData name="Gloria Mccahon Whiting" userId="a69e0bbf-357c-4c48-aeab-072ed439e290" providerId="ADAL" clId="{2C9179A5-636A-45C5-84DB-2C6628A62D32}" dt="2026-04-23T01:46:23.853" v="9770" actId="47"/>
        <pc:sldMkLst>
          <pc:docMk/>
          <pc:sldMk cId="2356835171" sldId="1220"/>
        </pc:sldMkLst>
      </pc:sldChg>
      <pc:sldChg chg="del">
        <pc:chgData name="Gloria Mccahon Whiting" userId="a69e0bbf-357c-4c48-aeab-072ed439e290" providerId="ADAL" clId="{2C9179A5-636A-45C5-84DB-2C6628A62D32}" dt="2026-04-23T01:46:25.241" v="9771" actId="47"/>
        <pc:sldMkLst>
          <pc:docMk/>
          <pc:sldMk cId="316651675" sldId="1221"/>
        </pc:sldMkLst>
      </pc:sldChg>
      <pc:sldChg chg="del">
        <pc:chgData name="Gloria Mccahon Whiting" userId="a69e0bbf-357c-4c48-aeab-072ed439e290" providerId="ADAL" clId="{2C9179A5-636A-45C5-84DB-2C6628A62D32}" dt="2026-04-23T01:46:27.198" v="9772" actId="47"/>
        <pc:sldMkLst>
          <pc:docMk/>
          <pc:sldMk cId="3155630750" sldId="1222"/>
        </pc:sldMkLst>
      </pc:sldChg>
      <pc:sldChg chg="del">
        <pc:chgData name="Gloria Mccahon Whiting" userId="a69e0bbf-357c-4c48-aeab-072ed439e290" providerId="ADAL" clId="{2C9179A5-636A-45C5-84DB-2C6628A62D32}" dt="2026-04-23T01:46:31.096" v="9774" actId="47"/>
        <pc:sldMkLst>
          <pc:docMk/>
          <pc:sldMk cId="2781696367" sldId="1223"/>
        </pc:sldMkLst>
      </pc:sldChg>
      <pc:sldChg chg="addSp delSp modSp mod">
        <pc:chgData name="Gloria Mccahon Whiting" userId="a69e0bbf-357c-4c48-aeab-072ed439e290" providerId="ADAL" clId="{2C9179A5-636A-45C5-84DB-2C6628A62D32}" dt="2026-04-23T00:51:21.230" v="9379" actId="255"/>
        <pc:sldMkLst>
          <pc:docMk/>
          <pc:sldMk cId="2574768733" sldId="1224"/>
        </pc:sldMkLst>
        <pc:spChg chg="add del mod ord">
          <ac:chgData name="Gloria Mccahon Whiting" userId="a69e0bbf-357c-4c48-aeab-072ed439e290" providerId="ADAL" clId="{2C9179A5-636A-45C5-84DB-2C6628A62D32}" dt="2026-04-22T01:15:04.835" v="2969" actId="478"/>
          <ac:spMkLst>
            <pc:docMk/>
            <pc:sldMk cId="2574768733" sldId="1224"/>
            <ac:spMk id="3" creationId="{7D97C918-4E79-DFC6-72A5-0AB193B90ED5}"/>
          </ac:spMkLst>
        </pc:spChg>
        <pc:spChg chg="add mod ord">
          <ac:chgData name="Gloria Mccahon Whiting" userId="a69e0bbf-357c-4c48-aeab-072ed439e290" providerId="ADAL" clId="{2C9179A5-636A-45C5-84DB-2C6628A62D32}" dt="2026-04-23T00:51:21.230" v="9379" actId="255"/>
          <ac:spMkLst>
            <pc:docMk/>
            <pc:sldMk cId="2574768733" sldId="1224"/>
            <ac:spMk id="5" creationId="{763F2370-ED61-019F-34ED-72E8727A616B}"/>
          </ac:spMkLst>
        </pc:spChg>
        <pc:picChg chg="mod">
          <ac:chgData name="Gloria Mccahon Whiting" userId="a69e0bbf-357c-4c48-aeab-072ed439e290" providerId="ADAL" clId="{2C9179A5-636A-45C5-84DB-2C6628A62D32}" dt="2026-04-22T01:15:21.357" v="3055" actId="1037"/>
          <ac:picMkLst>
            <pc:docMk/>
            <pc:sldMk cId="2574768733" sldId="1224"/>
            <ac:picMk id="4" creationId="{9175C6A6-E065-0BBA-55F9-6812C045BF75}"/>
          </ac:picMkLst>
        </pc:picChg>
      </pc:sldChg>
      <pc:sldChg chg="del">
        <pc:chgData name="Gloria Mccahon Whiting" userId="a69e0bbf-357c-4c48-aeab-072ed439e290" providerId="ADAL" clId="{2C9179A5-636A-45C5-84DB-2C6628A62D32}" dt="2026-04-23T01:46:30.011" v="9773" actId="47"/>
        <pc:sldMkLst>
          <pc:docMk/>
          <pc:sldMk cId="2990550624" sldId="1225"/>
        </pc:sldMkLst>
      </pc:sldChg>
      <pc:sldChg chg="addSp delSp modSp new mod setBg">
        <pc:chgData name="Gloria Mccahon Whiting" userId="a69e0bbf-357c-4c48-aeab-072ed439e290" providerId="ADAL" clId="{2C9179A5-636A-45C5-84DB-2C6628A62D32}" dt="2026-04-23T13:14:57.896" v="11991" actId="1037"/>
        <pc:sldMkLst>
          <pc:docMk/>
          <pc:sldMk cId="3232417070" sldId="1226"/>
        </pc:sldMkLst>
        <pc:spChg chg="mod ord">
          <ac:chgData name="Gloria Mccahon Whiting" userId="a69e0bbf-357c-4c48-aeab-072ed439e290" providerId="ADAL" clId="{2C9179A5-636A-45C5-84DB-2C6628A62D32}" dt="2026-04-21T17:38:00.729" v="20" actId="26606"/>
          <ac:spMkLst>
            <pc:docMk/>
            <pc:sldMk cId="3232417070" sldId="1226"/>
            <ac:spMk id="2" creationId="{8A591BCC-3EDB-6D82-65BC-189CC480CAA9}"/>
          </ac:spMkLst>
        </pc:spChg>
        <pc:spChg chg="add mod">
          <ac:chgData name="Gloria Mccahon Whiting" userId="a69e0bbf-357c-4c48-aeab-072ed439e290" providerId="ADAL" clId="{2C9179A5-636A-45C5-84DB-2C6628A62D32}" dt="2026-04-23T13:14:57.896" v="11991" actId="1037"/>
          <ac:spMkLst>
            <pc:docMk/>
            <pc:sldMk cId="3232417070" sldId="1226"/>
            <ac:spMk id="5" creationId="{89AFEDDA-8A07-DBC8-43BA-ECF051C8C4EC}"/>
          </ac:spMkLst>
        </pc:spChg>
        <pc:picChg chg="add mod modCrop">
          <ac:chgData name="Gloria Mccahon Whiting" userId="a69e0bbf-357c-4c48-aeab-072ed439e290" providerId="ADAL" clId="{2C9179A5-636A-45C5-84DB-2C6628A62D32}" dt="2026-04-22T01:37:52.695" v="3583" actId="1038"/>
          <ac:picMkLst>
            <pc:docMk/>
            <pc:sldMk cId="3232417070" sldId="1226"/>
            <ac:picMk id="4" creationId="{158BE1CE-C2CF-CDB3-5126-D7E379F6E7B3}"/>
          </ac:picMkLst>
        </pc:picChg>
      </pc:sldChg>
      <pc:sldChg chg="addSp delSp modSp new mod">
        <pc:chgData name="Gloria Mccahon Whiting" userId="a69e0bbf-357c-4c48-aeab-072ed439e290" providerId="ADAL" clId="{2C9179A5-636A-45C5-84DB-2C6628A62D32}" dt="2026-04-23T00:52:32.771" v="9384" actId="1036"/>
        <pc:sldMkLst>
          <pc:docMk/>
          <pc:sldMk cId="1717451457" sldId="1228"/>
        </pc:sldMkLst>
        <pc:spChg chg="add mod">
          <ac:chgData name="Gloria Mccahon Whiting" userId="a69e0bbf-357c-4c48-aeab-072ed439e290" providerId="ADAL" clId="{2C9179A5-636A-45C5-84DB-2C6628A62D32}" dt="2026-04-22T04:09:17.161" v="3945" actId="207"/>
          <ac:spMkLst>
            <pc:docMk/>
            <pc:sldMk cId="1717451457" sldId="1228"/>
            <ac:spMk id="7" creationId="{7DFF3682-D279-6CA8-F565-575EC7BB614F}"/>
          </ac:spMkLst>
        </pc:spChg>
        <pc:spChg chg="add mod">
          <ac:chgData name="Gloria Mccahon Whiting" userId="a69e0bbf-357c-4c48-aeab-072ed439e290" providerId="ADAL" clId="{2C9179A5-636A-45C5-84DB-2C6628A62D32}" dt="2026-04-22T04:09:20.952" v="3946" actId="207"/>
          <ac:spMkLst>
            <pc:docMk/>
            <pc:sldMk cId="1717451457" sldId="1228"/>
            <ac:spMk id="8" creationId="{BA964424-4D9F-1E75-F7A9-D76183BD0264}"/>
          </ac:spMkLst>
        </pc:spChg>
        <pc:spChg chg="add mod">
          <ac:chgData name="Gloria Mccahon Whiting" userId="a69e0bbf-357c-4c48-aeab-072ed439e290" providerId="ADAL" clId="{2C9179A5-636A-45C5-84DB-2C6628A62D32}" dt="2026-04-22T04:09:24.452" v="3947" actId="207"/>
          <ac:spMkLst>
            <pc:docMk/>
            <pc:sldMk cId="1717451457" sldId="1228"/>
            <ac:spMk id="9" creationId="{952986D5-50A3-BEA8-14AD-B16FA08A36E9}"/>
          </ac:spMkLst>
        </pc:spChg>
        <pc:spChg chg="add mod">
          <ac:chgData name="Gloria Mccahon Whiting" userId="a69e0bbf-357c-4c48-aeab-072ed439e290" providerId="ADAL" clId="{2C9179A5-636A-45C5-84DB-2C6628A62D32}" dt="2026-04-23T00:52:27.916" v="9383" actId="1036"/>
          <ac:spMkLst>
            <pc:docMk/>
            <pc:sldMk cId="1717451457" sldId="1228"/>
            <ac:spMk id="10" creationId="{6E3C3B71-9CFE-10CB-7D01-798B1C3EF7DC}"/>
          </ac:spMkLst>
        </pc:spChg>
        <pc:spChg chg="add mod">
          <ac:chgData name="Gloria Mccahon Whiting" userId="a69e0bbf-357c-4c48-aeab-072ed439e290" providerId="ADAL" clId="{2C9179A5-636A-45C5-84DB-2C6628A62D32}" dt="2026-04-23T00:52:32.771" v="9384" actId="1036"/>
          <ac:spMkLst>
            <pc:docMk/>
            <pc:sldMk cId="1717451457" sldId="1228"/>
            <ac:spMk id="11" creationId="{B637CD30-2923-0758-F884-05A88B522983}"/>
          </ac:spMkLst>
        </pc:spChg>
        <pc:spChg chg="add mod">
          <ac:chgData name="Gloria Mccahon Whiting" userId="a69e0bbf-357c-4c48-aeab-072ed439e290" providerId="ADAL" clId="{2C9179A5-636A-45C5-84DB-2C6628A62D32}" dt="2026-04-22T04:13:15.052" v="4199" actId="1035"/>
          <ac:spMkLst>
            <pc:docMk/>
            <pc:sldMk cId="1717451457" sldId="1228"/>
            <ac:spMk id="17" creationId="{23691DA4-73ED-7ABC-AA38-18C4F539BBB4}"/>
          </ac:spMkLst>
        </pc:spChg>
        <pc:picChg chg="add mod">
          <ac:chgData name="Gloria Mccahon Whiting" userId="a69e0bbf-357c-4c48-aeab-072ed439e290" providerId="ADAL" clId="{2C9179A5-636A-45C5-84DB-2C6628A62D32}" dt="2026-04-21T19:23:45.567" v="819" actId="1035"/>
          <ac:picMkLst>
            <pc:docMk/>
            <pc:sldMk cId="1717451457" sldId="1228"/>
            <ac:picMk id="6" creationId="{0C78C05C-FFA9-EE90-C109-CA060830506E}"/>
          </ac:picMkLst>
        </pc:picChg>
        <pc:cxnChg chg="add mod">
          <ac:chgData name="Gloria Mccahon Whiting" userId="a69e0bbf-357c-4c48-aeab-072ed439e290" providerId="ADAL" clId="{2C9179A5-636A-45C5-84DB-2C6628A62D32}" dt="2026-04-23T00:52:19.011" v="9380" actId="692"/>
          <ac:cxnSpMkLst>
            <pc:docMk/>
            <pc:sldMk cId="1717451457" sldId="1228"/>
            <ac:cxnSpMk id="13" creationId="{A4640E00-1635-7CD2-20DD-17F8F8448271}"/>
          </ac:cxnSpMkLst>
        </pc:cxnChg>
        <pc:cxnChg chg="add mod">
          <ac:chgData name="Gloria Mccahon Whiting" userId="a69e0bbf-357c-4c48-aeab-072ed439e290" providerId="ADAL" clId="{2C9179A5-636A-45C5-84DB-2C6628A62D32}" dt="2026-04-23T00:52:19.011" v="9380" actId="692"/>
          <ac:cxnSpMkLst>
            <pc:docMk/>
            <pc:sldMk cId="1717451457" sldId="1228"/>
            <ac:cxnSpMk id="14" creationId="{37264F3F-C126-3B20-1D5B-BF0C2C64A14E}"/>
          </ac:cxnSpMkLst>
        </pc:cxnChg>
        <pc:cxnChg chg="add mod">
          <ac:chgData name="Gloria Mccahon Whiting" userId="a69e0bbf-357c-4c48-aeab-072ed439e290" providerId="ADAL" clId="{2C9179A5-636A-45C5-84DB-2C6628A62D32}" dt="2026-04-23T00:52:19.011" v="9380" actId="692"/>
          <ac:cxnSpMkLst>
            <pc:docMk/>
            <pc:sldMk cId="1717451457" sldId="1228"/>
            <ac:cxnSpMk id="15" creationId="{DE4E85A6-DF12-0811-B965-9D5F1AE10523}"/>
          </ac:cxnSpMkLst>
        </pc:cxnChg>
        <pc:cxnChg chg="add mod">
          <ac:chgData name="Gloria Mccahon Whiting" userId="a69e0bbf-357c-4c48-aeab-072ed439e290" providerId="ADAL" clId="{2C9179A5-636A-45C5-84DB-2C6628A62D32}" dt="2026-04-23T00:52:19.011" v="9380" actId="692"/>
          <ac:cxnSpMkLst>
            <pc:docMk/>
            <pc:sldMk cId="1717451457" sldId="1228"/>
            <ac:cxnSpMk id="16" creationId="{65C2C04E-4519-6919-1960-808D46D91A1E}"/>
          </ac:cxnSpMkLst>
        </pc:cxnChg>
      </pc:sldChg>
      <pc:sldChg chg="addSp delSp modSp new mod">
        <pc:chgData name="Gloria Mccahon Whiting" userId="a69e0bbf-357c-4c48-aeab-072ed439e290" providerId="ADAL" clId="{2C9179A5-636A-45C5-84DB-2C6628A62D32}" dt="2026-04-23T19:55:05.502" v="12543" actId="1038"/>
        <pc:sldMkLst>
          <pc:docMk/>
          <pc:sldMk cId="2852521594" sldId="1229"/>
        </pc:sldMkLst>
        <pc:spChg chg="add mod">
          <ac:chgData name="Gloria Mccahon Whiting" userId="a69e0bbf-357c-4c48-aeab-072ed439e290" providerId="ADAL" clId="{2C9179A5-636A-45C5-84DB-2C6628A62D32}" dt="2026-04-23T19:55:01.917" v="12542" actId="14100"/>
          <ac:spMkLst>
            <pc:docMk/>
            <pc:sldMk cId="2852521594" sldId="1229"/>
            <ac:spMk id="8" creationId="{FDC8D73B-3277-16A6-D907-D99EFDD31AC3}"/>
          </ac:spMkLst>
        </pc:spChg>
        <pc:spChg chg="add mod">
          <ac:chgData name="Gloria Mccahon Whiting" userId="a69e0bbf-357c-4c48-aeab-072ed439e290" providerId="ADAL" clId="{2C9179A5-636A-45C5-84DB-2C6628A62D32}" dt="2026-04-23T19:55:05.502" v="12543" actId="1038"/>
          <ac:spMkLst>
            <pc:docMk/>
            <pc:sldMk cId="2852521594" sldId="1229"/>
            <ac:spMk id="9" creationId="{5E87C96D-9803-4F62-022A-F2D704DA7DD1}"/>
          </ac:spMkLst>
        </pc:spChg>
        <pc:picChg chg="add mod">
          <ac:chgData name="Gloria Mccahon Whiting" userId="a69e0bbf-357c-4c48-aeab-072ed439e290" providerId="ADAL" clId="{2C9179A5-636A-45C5-84DB-2C6628A62D32}" dt="2026-04-21T18:21:19.150" v="197" actId="14100"/>
          <ac:picMkLst>
            <pc:docMk/>
            <pc:sldMk cId="2852521594" sldId="1229"/>
            <ac:picMk id="2050" creationId="{C8F5D5E6-C738-9F59-0730-6E95B181A0A3}"/>
          </ac:picMkLst>
        </pc:picChg>
      </pc:sldChg>
      <pc:sldChg chg="addSp modSp new mod ord">
        <pc:chgData name="Gloria Mccahon Whiting" userId="a69e0bbf-357c-4c48-aeab-072ed439e290" providerId="ADAL" clId="{2C9179A5-636A-45C5-84DB-2C6628A62D32}" dt="2026-04-21T22:54:37.080" v="2428" actId="1036"/>
        <pc:sldMkLst>
          <pc:docMk/>
          <pc:sldMk cId="3452589000" sldId="1230"/>
        </pc:sldMkLst>
        <pc:spChg chg="add mod">
          <ac:chgData name="Gloria Mccahon Whiting" userId="a69e0bbf-357c-4c48-aeab-072ed439e290" providerId="ADAL" clId="{2C9179A5-636A-45C5-84DB-2C6628A62D32}" dt="2026-04-21T22:54:33.608" v="2422" actId="1035"/>
          <ac:spMkLst>
            <pc:docMk/>
            <pc:sldMk cId="3452589000" sldId="1230"/>
            <ac:spMk id="4" creationId="{7DACDCF0-AEB5-1A24-152F-6E988D30E942}"/>
          </ac:spMkLst>
        </pc:spChg>
        <pc:spChg chg="add mod ord">
          <ac:chgData name="Gloria Mccahon Whiting" userId="a69e0bbf-357c-4c48-aeab-072ed439e290" providerId="ADAL" clId="{2C9179A5-636A-45C5-84DB-2C6628A62D32}" dt="2026-04-21T22:54:37.080" v="2428" actId="1036"/>
          <ac:spMkLst>
            <pc:docMk/>
            <pc:sldMk cId="3452589000" sldId="1230"/>
            <ac:spMk id="5" creationId="{11545059-6BD3-5FED-5180-638C697F0099}"/>
          </ac:spMkLst>
        </pc:spChg>
        <pc:picChg chg="add mod modCrop">
          <ac:chgData name="Gloria Mccahon Whiting" userId="a69e0bbf-357c-4c48-aeab-072ed439e290" providerId="ADAL" clId="{2C9179A5-636A-45C5-84DB-2C6628A62D32}" dt="2026-04-21T22:22:51.337" v="1726" actId="692"/>
          <ac:picMkLst>
            <pc:docMk/>
            <pc:sldMk cId="3452589000" sldId="1230"/>
            <ac:picMk id="3" creationId="{DC66C7B6-7614-FE00-2181-6A12026C1A54}"/>
          </ac:picMkLst>
        </pc:picChg>
      </pc:sldChg>
      <pc:sldChg chg="addSp delSp modSp new mod">
        <pc:chgData name="Gloria Mccahon Whiting" userId="a69e0bbf-357c-4c48-aeab-072ed439e290" providerId="ADAL" clId="{2C9179A5-636A-45C5-84DB-2C6628A62D32}" dt="2026-04-21T22:20:38.724" v="1603" actId="692"/>
        <pc:sldMkLst>
          <pc:docMk/>
          <pc:sldMk cId="641045368" sldId="1231"/>
        </pc:sldMkLst>
        <pc:spChg chg="add">
          <ac:chgData name="Gloria Mccahon Whiting" userId="a69e0bbf-357c-4c48-aeab-072ed439e290" providerId="ADAL" clId="{2C9179A5-636A-45C5-84DB-2C6628A62D32}" dt="2026-04-21T21:04:27.105" v="827"/>
          <ac:spMkLst>
            <pc:docMk/>
            <pc:sldMk cId="641045368" sldId="1231"/>
            <ac:spMk id="3" creationId="{76CF6231-66B7-1D71-6EE5-3E01D81A6054}"/>
          </ac:spMkLst>
        </pc:spChg>
        <pc:spChg chg="add mod">
          <ac:chgData name="Gloria Mccahon Whiting" userId="a69e0bbf-357c-4c48-aeab-072ed439e290" providerId="ADAL" clId="{2C9179A5-636A-45C5-84DB-2C6628A62D32}" dt="2026-04-21T22:20:38.724" v="1603" actId="692"/>
          <ac:spMkLst>
            <pc:docMk/>
            <pc:sldMk cId="641045368" sldId="1231"/>
            <ac:spMk id="7" creationId="{E1DE0424-0C76-FEE1-7049-88F0F12D41FD}"/>
          </ac:spMkLst>
        </pc:spChg>
        <pc:spChg chg="add mod">
          <ac:chgData name="Gloria Mccahon Whiting" userId="a69e0bbf-357c-4c48-aeab-072ed439e290" providerId="ADAL" clId="{2C9179A5-636A-45C5-84DB-2C6628A62D32}" dt="2026-04-21T22:20:05.203" v="1599" actId="14861"/>
          <ac:spMkLst>
            <pc:docMk/>
            <pc:sldMk cId="641045368" sldId="1231"/>
            <ac:spMk id="8" creationId="{134C0E67-BB01-A6FE-777E-808985093822}"/>
          </ac:spMkLst>
        </pc:spChg>
        <pc:spChg chg="add mod">
          <ac:chgData name="Gloria Mccahon Whiting" userId="a69e0bbf-357c-4c48-aeab-072ed439e290" providerId="ADAL" clId="{2C9179A5-636A-45C5-84DB-2C6628A62D32}" dt="2026-04-21T22:20:20.125" v="1600" actId="207"/>
          <ac:spMkLst>
            <pc:docMk/>
            <pc:sldMk cId="641045368" sldId="1231"/>
            <ac:spMk id="9" creationId="{9A11CE2F-F909-6858-C3DB-1247AAAFC07C}"/>
          </ac:spMkLst>
        </pc:spChg>
        <pc:picChg chg="add mod modCrop">
          <ac:chgData name="Gloria Mccahon Whiting" userId="a69e0bbf-357c-4c48-aeab-072ed439e290" providerId="ADAL" clId="{2C9179A5-636A-45C5-84DB-2C6628A62D32}" dt="2026-04-21T21:07:38.008" v="848" actId="732"/>
          <ac:picMkLst>
            <pc:docMk/>
            <pc:sldMk cId="641045368" sldId="1231"/>
            <ac:picMk id="6" creationId="{B8C40904-84AD-D3D6-D865-8BBBF8A4B581}"/>
          </ac:picMkLst>
        </pc:picChg>
      </pc:sldChg>
      <pc:sldChg chg="addSp modSp new mod">
        <pc:chgData name="Gloria Mccahon Whiting" userId="a69e0bbf-357c-4c48-aeab-072ed439e290" providerId="ADAL" clId="{2C9179A5-636A-45C5-84DB-2C6628A62D32}" dt="2026-04-21T22:53:21.873" v="2408" actId="692"/>
        <pc:sldMkLst>
          <pc:docMk/>
          <pc:sldMk cId="4100525959" sldId="1232"/>
        </pc:sldMkLst>
        <pc:spChg chg="add mod">
          <ac:chgData name="Gloria Mccahon Whiting" userId="a69e0bbf-357c-4c48-aeab-072ed439e290" providerId="ADAL" clId="{2C9179A5-636A-45C5-84DB-2C6628A62D32}" dt="2026-04-21T22:50:34.060" v="2378" actId="1036"/>
          <ac:spMkLst>
            <pc:docMk/>
            <pc:sldMk cId="4100525959" sldId="1232"/>
            <ac:spMk id="5" creationId="{676F80D2-B2EE-AB15-C0A8-59AECD880066}"/>
          </ac:spMkLst>
        </pc:spChg>
        <pc:spChg chg="add mod ord">
          <ac:chgData name="Gloria Mccahon Whiting" userId="a69e0bbf-357c-4c48-aeab-072ed439e290" providerId="ADAL" clId="{2C9179A5-636A-45C5-84DB-2C6628A62D32}" dt="2026-04-21T22:53:21.873" v="2408" actId="692"/>
          <ac:spMkLst>
            <pc:docMk/>
            <pc:sldMk cId="4100525959" sldId="1232"/>
            <ac:spMk id="6" creationId="{549AF92A-A9FB-799D-EA8C-DF0E2A082730}"/>
          </ac:spMkLst>
        </pc:spChg>
        <pc:picChg chg="add mod modCrop">
          <ac:chgData name="Gloria Mccahon Whiting" userId="a69e0bbf-357c-4c48-aeab-072ed439e290" providerId="ADAL" clId="{2C9179A5-636A-45C5-84DB-2C6628A62D32}" dt="2026-04-21T22:47:41.408" v="2266" actId="1038"/>
          <ac:picMkLst>
            <pc:docMk/>
            <pc:sldMk cId="4100525959" sldId="1232"/>
            <ac:picMk id="4" creationId="{B42803D3-2C1E-82BC-66B1-7EC7879200B0}"/>
          </ac:picMkLst>
        </pc:picChg>
      </pc:sldChg>
      <pc:sldChg chg="addSp delSp modSp new mod">
        <pc:chgData name="Gloria Mccahon Whiting" userId="a69e0bbf-357c-4c48-aeab-072ed439e290" providerId="ADAL" clId="{2C9179A5-636A-45C5-84DB-2C6628A62D32}" dt="2026-04-23T01:22:51.394" v="9611" actId="1037"/>
        <pc:sldMkLst>
          <pc:docMk/>
          <pc:sldMk cId="2799689949" sldId="1233"/>
        </pc:sldMkLst>
        <pc:spChg chg="add mod">
          <ac:chgData name="Gloria Mccahon Whiting" userId="a69e0bbf-357c-4c48-aeab-072ed439e290" providerId="ADAL" clId="{2C9179A5-636A-45C5-84DB-2C6628A62D32}" dt="2026-04-23T01:22:38.608" v="9609" actId="6549"/>
          <ac:spMkLst>
            <pc:docMk/>
            <pc:sldMk cId="2799689949" sldId="1233"/>
            <ac:spMk id="5" creationId="{B2E3CE2B-AA7A-5FDB-14B5-42A0D716454F}"/>
          </ac:spMkLst>
        </pc:spChg>
        <pc:spChg chg="add mod ord">
          <ac:chgData name="Gloria Mccahon Whiting" userId="a69e0bbf-357c-4c48-aeab-072ed439e290" providerId="ADAL" clId="{2C9179A5-636A-45C5-84DB-2C6628A62D32}" dt="2026-04-21T22:56:50.812" v="2469" actId="1036"/>
          <ac:spMkLst>
            <pc:docMk/>
            <pc:sldMk cId="2799689949" sldId="1233"/>
            <ac:spMk id="14" creationId="{72131241-37BA-F6F6-A7E8-A5E4E75DDE1B}"/>
          </ac:spMkLst>
        </pc:spChg>
        <pc:picChg chg="add mod modCrop">
          <ac:chgData name="Gloria Mccahon Whiting" userId="a69e0bbf-357c-4c48-aeab-072ed439e290" providerId="ADAL" clId="{2C9179A5-636A-45C5-84DB-2C6628A62D32}" dt="2026-04-21T22:55:58.639" v="2457" actId="692"/>
          <ac:picMkLst>
            <pc:docMk/>
            <pc:sldMk cId="2799689949" sldId="1233"/>
            <ac:picMk id="4" creationId="{B06CCF21-8F8C-456A-4709-918065E0B747}"/>
          </ac:picMkLst>
        </pc:picChg>
        <pc:cxnChg chg="add mod">
          <ac:chgData name="Gloria Mccahon Whiting" userId="a69e0bbf-357c-4c48-aeab-072ed439e290" providerId="ADAL" clId="{2C9179A5-636A-45C5-84DB-2C6628A62D32}" dt="2026-04-23T01:22:51.394" v="9611" actId="1037"/>
          <ac:cxnSpMkLst>
            <pc:docMk/>
            <pc:sldMk cId="2799689949" sldId="1233"/>
            <ac:cxnSpMk id="9" creationId="{C6AEB640-FBA3-F20F-2289-DB73E01017D9}"/>
          </ac:cxnSpMkLst>
        </pc:cxnChg>
        <pc:cxnChg chg="add mod">
          <ac:chgData name="Gloria Mccahon Whiting" userId="a69e0bbf-357c-4c48-aeab-072ed439e290" providerId="ADAL" clId="{2C9179A5-636A-45C5-84DB-2C6628A62D32}" dt="2026-04-21T21:26:11.096" v="1225" actId="1035"/>
          <ac:cxnSpMkLst>
            <pc:docMk/>
            <pc:sldMk cId="2799689949" sldId="1233"/>
            <ac:cxnSpMk id="10" creationId="{2275D8B5-AA46-0E3B-74F9-049CB89DC2B3}"/>
          </ac:cxnSpMkLst>
        </pc:cxnChg>
      </pc:sldChg>
      <pc:sldChg chg="addSp modSp add mod">
        <pc:chgData name="Gloria Mccahon Whiting" userId="a69e0bbf-357c-4c48-aeab-072ed439e290" providerId="ADAL" clId="{2C9179A5-636A-45C5-84DB-2C6628A62D32}" dt="2026-04-22T20:46:21.649" v="6986" actId="20577"/>
        <pc:sldMkLst>
          <pc:docMk/>
          <pc:sldMk cId="1922995541" sldId="1234"/>
        </pc:sldMkLst>
        <pc:spChg chg="mod">
          <ac:chgData name="Gloria Mccahon Whiting" userId="a69e0bbf-357c-4c48-aeab-072ed439e290" providerId="ADAL" clId="{2C9179A5-636A-45C5-84DB-2C6628A62D32}" dt="2026-04-22T20:46:21.649" v="6986" actId="20577"/>
          <ac:spMkLst>
            <pc:docMk/>
            <pc:sldMk cId="1922995541" sldId="1234"/>
            <ac:spMk id="2" creationId="{1FB5E80D-CF35-D0BB-259D-47FE66742BC3}"/>
          </ac:spMkLst>
        </pc:spChg>
        <pc:spChg chg="mod">
          <ac:chgData name="Gloria Mccahon Whiting" userId="a69e0bbf-357c-4c48-aeab-072ed439e290" providerId="ADAL" clId="{2C9179A5-636A-45C5-84DB-2C6628A62D32}" dt="2026-04-22T20:45:34.032" v="6968"/>
          <ac:spMkLst>
            <pc:docMk/>
            <pc:sldMk cId="1922995541" sldId="1234"/>
            <ac:spMk id="6" creationId="{C85BCCAE-DB6F-7B56-728B-F3428DB08AE7}"/>
          </ac:spMkLst>
        </pc:spChg>
        <pc:spChg chg="mod">
          <ac:chgData name="Gloria Mccahon Whiting" userId="a69e0bbf-357c-4c48-aeab-072ed439e290" providerId="ADAL" clId="{2C9179A5-636A-45C5-84DB-2C6628A62D32}" dt="2026-04-22T20:45:34.032" v="6968"/>
          <ac:spMkLst>
            <pc:docMk/>
            <pc:sldMk cId="1922995541" sldId="1234"/>
            <ac:spMk id="7" creationId="{BF1887B0-8ECE-6CEC-53B9-F9E12B3A8BEF}"/>
          </ac:spMkLst>
        </pc:spChg>
        <pc:spChg chg="mod">
          <ac:chgData name="Gloria Mccahon Whiting" userId="a69e0bbf-357c-4c48-aeab-072ed439e290" providerId="ADAL" clId="{2C9179A5-636A-45C5-84DB-2C6628A62D32}" dt="2026-04-22T20:45:34.032" v="6968"/>
          <ac:spMkLst>
            <pc:docMk/>
            <pc:sldMk cId="1922995541" sldId="1234"/>
            <ac:spMk id="8" creationId="{5915F0E3-A80E-2220-7F9B-A510E74CC751}"/>
          </ac:spMkLst>
        </pc:spChg>
        <pc:grpChg chg="add mod">
          <ac:chgData name="Gloria Mccahon Whiting" userId="a69e0bbf-357c-4c48-aeab-072ed439e290" providerId="ADAL" clId="{2C9179A5-636A-45C5-84DB-2C6628A62D32}" dt="2026-04-22T20:46:00.404" v="6984" actId="1035"/>
          <ac:grpSpMkLst>
            <pc:docMk/>
            <pc:sldMk cId="1922995541" sldId="1234"/>
            <ac:grpSpMk id="3" creationId="{6494A390-349B-77E7-E45A-45097FA751D8}"/>
          </ac:grpSpMkLst>
        </pc:grpChg>
      </pc:sldChg>
      <pc:sldChg chg="modSp add mod">
        <pc:chgData name="Gloria Mccahon Whiting" userId="a69e0bbf-357c-4c48-aeab-072ed439e290" providerId="ADAL" clId="{2C9179A5-636A-45C5-84DB-2C6628A62D32}" dt="2026-04-23T01:20:01.656" v="9607" actId="207"/>
        <pc:sldMkLst>
          <pc:docMk/>
          <pc:sldMk cId="3039832312" sldId="1235"/>
        </pc:sldMkLst>
        <pc:spChg chg="mod">
          <ac:chgData name="Gloria Mccahon Whiting" userId="a69e0bbf-357c-4c48-aeab-072ed439e290" providerId="ADAL" clId="{2C9179A5-636A-45C5-84DB-2C6628A62D32}" dt="2026-04-23T01:20:01.656" v="9607" actId="207"/>
          <ac:spMkLst>
            <pc:docMk/>
            <pc:sldMk cId="3039832312" sldId="1235"/>
            <ac:spMk id="2" creationId="{4ADD9639-9805-D9F1-3CDD-1002788B6170}"/>
          </ac:spMkLst>
        </pc:spChg>
      </pc:sldChg>
      <pc:sldChg chg="addSp modSp new mod">
        <pc:chgData name="Gloria Mccahon Whiting" userId="a69e0bbf-357c-4c48-aeab-072ed439e290" providerId="ADAL" clId="{2C9179A5-636A-45C5-84DB-2C6628A62D32}" dt="2026-04-23T13:47:06.474" v="12149" actId="20577"/>
        <pc:sldMkLst>
          <pc:docMk/>
          <pc:sldMk cId="3572569186" sldId="1236"/>
        </pc:sldMkLst>
        <pc:spChg chg="add mod">
          <ac:chgData name="Gloria Mccahon Whiting" userId="a69e0bbf-357c-4c48-aeab-072ed439e290" providerId="ADAL" clId="{2C9179A5-636A-45C5-84DB-2C6628A62D32}" dt="2026-04-23T13:16:05.438" v="12000" actId="14100"/>
          <ac:spMkLst>
            <pc:docMk/>
            <pc:sldMk cId="3572569186" sldId="1236"/>
            <ac:spMk id="5" creationId="{FC674625-2EA3-8051-649B-4F9240D70D1E}"/>
          </ac:spMkLst>
        </pc:spChg>
        <pc:spChg chg="add mod">
          <ac:chgData name="Gloria Mccahon Whiting" userId="a69e0bbf-357c-4c48-aeab-072ed439e290" providerId="ADAL" clId="{2C9179A5-636A-45C5-84DB-2C6628A62D32}" dt="2026-04-23T13:47:06.474" v="12149" actId="20577"/>
          <ac:spMkLst>
            <pc:docMk/>
            <pc:sldMk cId="3572569186" sldId="1236"/>
            <ac:spMk id="6" creationId="{52E0101B-FBDC-1799-F212-0C0B9648DFEC}"/>
          </ac:spMkLst>
        </pc:spChg>
        <pc:picChg chg="add mod modCrop">
          <ac:chgData name="Gloria Mccahon Whiting" userId="a69e0bbf-357c-4c48-aeab-072ed439e290" providerId="ADAL" clId="{2C9179A5-636A-45C5-84DB-2C6628A62D32}" dt="2026-04-21T22:37:31.476" v="2101" actId="14100"/>
          <ac:picMkLst>
            <pc:docMk/>
            <pc:sldMk cId="3572569186" sldId="1236"/>
            <ac:picMk id="4" creationId="{6CB7055C-04EF-8C5C-BEC4-58B5DD9DE88E}"/>
          </ac:picMkLst>
        </pc:picChg>
      </pc:sldChg>
      <pc:sldChg chg="modSp add mod">
        <pc:chgData name="Gloria Mccahon Whiting" userId="a69e0bbf-357c-4c48-aeab-072ed439e290" providerId="ADAL" clId="{2C9179A5-636A-45C5-84DB-2C6628A62D32}" dt="2026-04-21T21:47:35.856" v="1405" actId="207"/>
        <pc:sldMkLst>
          <pc:docMk/>
          <pc:sldMk cId="2589437082" sldId="1237"/>
        </pc:sldMkLst>
        <pc:spChg chg="mod">
          <ac:chgData name="Gloria Mccahon Whiting" userId="a69e0bbf-357c-4c48-aeab-072ed439e290" providerId="ADAL" clId="{2C9179A5-636A-45C5-84DB-2C6628A62D32}" dt="2026-04-21T21:47:35.856" v="1405" actId="207"/>
          <ac:spMkLst>
            <pc:docMk/>
            <pc:sldMk cId="2589437082" sldId="1237"/>
            <ac:spMk id="2" creationId="{4196B3BA-4887-E792-3D3D-354DA1660875}"/>
          </ac:spMkLst>
        </pc:spChg>
      </pc:sldChg>
      <pc:sldChg chg="addSp modSp new mod">
        <pc:chgData name="Gloria Mccahon Whiting" userId="a69e0bbf-357c-4c48-aeab-072ed439e290" providerId="ADAL" clId="{2C9179A5-636A-45C5-84DB-2C6628A62D32}" dt="2026-04-23T13:49:57.321" v="12157" actId="1035"/>
        <pc:sldMkLst>
          <pc:docMk/>
          <pc:sldMk cId="3265830404" sldId="1238"/>
        </pc:sldMkLst>
        <pc:spChg chg="add mod">
          <ac:chgData name="Gloria Mccahon Whiting" userId="a69e0bbf-357c-4c48-aeab-072ed439e290" providerId="ADAL" clId="{2C9179A5-636A-45C5-84DB-2C6628A62D32}" dt="2026-04-23T13:49:50.082" v="12156" actId="1036"/>
          <ac:spMkLst>
            <pc:docMk/>
            <pc:sldMk cId="3265830404" sldId="1238"/>
            <ac:spMk id="5" creationId="{957181E2-02F1-229A-8D49-FE234DA432D9}"/>
          </ac:spMkLst>
        </pc:spChg>
        <pc:spChg chg="add mod">
          <ac:chgData name="Gloria Mccahon Whiting" userId="a69e0bbf-357c-4c48-aeab-072ed439e290" providerId="ADAL" clId="{2C9179A5-636A-45C5-84DB-2C6628A62D32}" dt="2026-04-23T13:49:57.321" v="12157" actId="1035"/>
          <ac:spMkLst>
            <pc:docMk/>
            <pc:sldMk cId="3265830404" sldId="1238"/>
            <ac:spMk id="6" creationId="{A6992048-3DDE-115E-785F-A7E2ECE2FEEA}"/>
          </ac:spMkLst>
        </pc:spChg>
        <pc:picChg chg="add mod modCrop">
          <ac:chgData name="Gloria Mccahon Whiting" userId="a69e0bbf-357c-4c48-aeab-072ed439e290" providerId="ADAL" clId="{2C9179A5-636A-45C5-84DB-2C6628A62D32}" dt="2026-04-23T13:17:16.471" v="12013" actId="1036"/>
          <ac:picMkLst>
            <pc:docMk/>
            <pc:sldMk cId="3265830404" sldId="1238"/>
            <ac:picMk id="4" creationId="{0EEE87F3-5E7A-C3B0-B016-E4A662A2653E}"/>
          </ac:picMkLst>
        </pc:picChg>
      </pc:sldChg>
      <pc:sldChg chg="modSp add mod">
        <pc:chgData name="Gloria Mccahon Whiting" userId="a69e0bbf-357c-4c48-aeab-072ed439e290" providerId="ADAL" clId="{2C9179A5-636A-45C5-84DB-2C6628A62D32}" dt="2026-04-23T01:24:53.853" v="9612" actId="6549"/>
        <pc:sldMkLst>
          <pc:docMk/>
          <pc:sldMk cId="1790448167" sldId="1239"/>
        </pc:sldMkLst>
        <pc:spChg chg="mod">
          <ac:chgData name="Gloria Mccahon Whiting" userId="a69e0bbf-357c-4c48-aeab-072ed439e290" providerId="ADAL" clId="{2C9179A5-636A-45C5-84DB-2C6628A62D32}" dt="2026-04-23T01:24:53.853" v="9612" actId="6549"/>
          <ac:spMkLst>
            <pc:docMk/>
            <pc:sldMk cId="1790448167" sldId="1239"/>
            <ac:spMk id="2" creationId="{92AAD5EF-4B99-4869-9F96-9A2AD9477C3C}"/>
          </ac:spMkLst>
        </pc:spChg>
      </pc:sldChg>
      <pc:sldChg chg="modSp add mod">
        <pc:chgData name="Gloria Mccahon Whiting" userId="a69e0bbf-357c-4c48-aeab-072ed439e290" providerId="ADAL" clId="{2C9179A5-636A-45C5-84DB-2C6628A62D32}" dt="2026-04-23T01:24:59.032" v="9613" actId="6549"/>
        <pc:sldMkLst>
          <pc:docMk/>
          <pc:sldMk cId="2909294696" sldId="1240"/>
        </pc:sldMkLst>
        <pc:spChg chg="mod">
          <ac:chgData name="Gloria Mccahon Whiting" userId="a69e0bbf-357c-4c48-aeab-072ed439e290" providerId="ADAL" clId="{2C9179A5-636A-45C5-84DB-2C6628A62D32}" dt="2026-04-23T01:24:59.032" v="9613" actId="6549"/>
          <ac:spMkLst>
            <pc:docMk/>
            <pc:sldMk cId="2909294696" sldId="1240"/>
            <ac:spMk id="2" creationId="{4CA69D28-F207-38C4-27E7-D9E370D3E22A}"/>
          </ac:spMkLst>
        </pc:spChg>
      </pc:sldChg>
      <pc:sldChg chg="modSp add mod">
        <pc:chgData name="Gloria Mccahon Whiting" userId="a69e0bbf-357c-4c48-aeab-072ed439e290" providerId="ADAL" clId="{2C9179A5-636A-45C5-84DB-2C6628A62D32}" dt="2026-04-22T04:21:07.381" v="4246" actId="20577"/>
        <pc:sldMkLst>
          <pc:docMk/>
          <pc:sldMk cId="3322441118" sldId="1241"/>
        </pc:sldMkLst>
        <pc:spChg chg="mod">
          <ac:chgData name="Gloria Mccahon Whiting" userId="a69e0bbf-357c-4c48-aeab-072ed439e290" providerId="ADAL" clId="{2C9179A5-636A-45C5-84DB-2C6628A62D32}" dt="2026-04-22T04:21:07.381" v="4246" actId="20577"/>
          <ac:spMkLst>
            <pc:docMk/>
            <pc:sldMk cId="3322441118" sldId="1241"/>
            <ac:spMk id="2" creationId="{A9D052CD-1D12-1257-DEF6-9B0B54754543}"/>
          </ac:spMkLst>
        </pc:spChg>
      </pc:sldChg>
      <pc:sldChg chg="addSp delSp modSp add mod setBg addAnim">
        <pc:chgData name="Gloria Mccahon Whiting" userId="a69e0bbf-357c-4c48-aeab-072ed439e290" providerId="ADAL" clId="{2C9179A5-636A-45C5-84DB-2C6628A62D32}" dt="2026-04-23T01:35:07.774" v="9617" actId="27636"/>
        <pc:sldMkLst>
          <pc:docMk/>
          <pc:sldMk cId="2279024825" sldId="1242"/>
        </pc:sldMkLst>
        <pc:spChg chg="mod">
          <ac:chgData name="Gloria Mccahon Whiting" userId="a69e0bbf-357c-4c48-aeab-072ed439e290" providerId="ADAL" clId="{2C9179A5-636A-45C5-84DB-2C6628A62D32}" dt="2026-04-22T04:28:30.100" v="4258" actId="26606"/>
          <ac:spMkLst>
            <pc:docMk/>
            <pc:sldMk cId="2279024825" sldId="1242"/>
            <ac:spMk id="2" creationId="{179AB925-FDBB-28A5-992F-414E7EEE4F86}"/>
          </ac:spMkLst>
        </pc:spChg>
        <pc:spChg chg="mod">
          <ac:chgData name="Gloria Mccahon Whiting" userId="a69e0bbf-357c-4c48-aeab-072ed439e290" providerId="ADAL" clId="{2C9179A5-636A-45C5-84DB-2C6628A62D32}" dt="2026-04-23T01:35:07.774" v="9617" actId="27636"/>
          <ac:spMkLst>
            <pc:docMk/>
            <pc:sldMk cId="2279024825" sldId="1242"/>
            <ac:spMk id="5" creationId="{AC972567-724F-393F-C7EA-AA18A8164000}"/>
          </ac:spMkLst>
        </pc:spChg>
        <pc:spChg chg="add del">
          <ac:chgData name="Gloria Mccahon Whiting" userId="a69e0bbf-357c-4c48-aeab-072ed439e290" providerId="ADAL" clId="{2C9179A5-636A-45C5-84DB-2C6628A62D32}" dt="2026-04-22T06:58:46.380" v="6461" actId="26606"/>
          <ac:spMkLst>
            <pc:docMk/>
            <pc:sldMk cId="2279024825" sldId="1242"/>
            <ac:spMk id="10" creationId="{9A3D0CE2-91FF-49B3-A5D8-181E900D7501}"/>
          </ac:spMkLst>
        </pc:spChg>
        <pc:spChg chg="add del">
          <ac:chgData name="Gloria Mccahon Whiting" userId="a69e0bbf-357c-4c48-aeab-072ed439e290" providerId="ADAL" clId="{2C9179A5-636A-45C5-84DB-2C6628A62D32}" dt="2026-04-22T06:58:46.380" v="6461" actId="26606"/>
          <ac:spMkLst>
            <pc:docMk/>
            <pc:sldMk cId="2279024825" sldId="1242"/>
            <ac:spMk id="12" creationId="{58AEBD96-C315-4F53-9D9E-0E20E993EBFA}"/>
          </ac:spMkLst>
        </pc:spChg>
        <pc:spChg chg="add del">
          <ac:chgData name="Gloria Mccahon Whiting" userId="a69e0bbf-357c-4c48-aeab-072ed439e290" providerId="ADAL" clId="{2C9179A5-636A-45C5-84DB-2C6628A62D32}" dt="2026-04-22T06:58:46.380" v="6461" actId="26606"/>
          <ac:spMkLst>
            <pc:docMk/>
            <pc:sldMk cId="2279024825" sldId="1242"/>
            <ac:spMk id="14" creationId="{78916AAA-66F6-4DFA-88ED-7E27CF6B8DAD}"/>
          </ac:spMkLst>
        </pc:spChg>
        <pc:spChg chg="add del">
          <ac:chgData name="Gloria Mccahon Whiting" userId="a69e0bbf-357c-4c48-aeab-072ed439e290" providerId="ADAL" clId="{2C9179A5-636A-45C5-84DB-2C6628A62D32}" dt="2026-04-22T06:58:46.380" v="6461" actId="26606"/>
          <ac:spMkLst>
            <pc:docMk/>
            <pc:sldMk cId="2279024825" sldId="1242"/>
            <ac:spMk id="20" creationId="{E8035907-EB9C-4E11-8A9B-D25B0AD8D749}"/>
          </ac:spMkLst>
        </pc:spChg>
        <pc:spChg chg="add del">
          <ac:chgData name="Gloria Mccahon Whiting" userId="a69e0bbf-357c-4c48-aeab-072ed439e290" providerId="ADAL" clId="{2C9179A5-636A-45C5-84DB-2C6628A62D32}" dt="2026-04-22T06:58:46.380" v="6461" actId="26606"/>
          <ac:spMkLst>
            <pc:docMk/>
            <pc:sldMk cId="2279024825" sldId="1242"/>
            <ac:spMk id="26" creationId="{D9C69FA7-0958-4ED9-A0DF-E87A0C137BF5}"/>
          </ac:spMkLst>
        </pc:spChg>
        <pc:spChg chg="add">
          <ac:chgData name="Gloria Mccahon Whiting" userId="a69e0bbf-357c-4c48-aeab-072ed439e290" providerId="ADAL" clId="{2C9179A5-636A-45C5-84DB-2C6628A62D32}" dt="2026-04-22T06:58:46.380" v="6461" actId="26606"/>
          <ac:spMkLst>
            <pc:docMk/>
            <pc:sldMk cId="2279024825" sldId="1242"/>
            <ac:spMk id="33" creationId="{58AEBD96-C315-4F53-9D9E-0E20E993EBFA}"/>
          </ac:spMkLst>
        </pc:spChg>
        <pc:spChg chg="add">
          <ac:chgData name="Gloria Mccahon Whiting" userId="a69e0bbf-357c-4c48-aeab-072ed439e290" providerId="ADAL" clId="{2C9179A5-636A-45C5-84DB-2C6628A62D32}" dt="2026-04-22T06:58:46.380" v="6461" actId="26606"/>
          <ac:spMkLst>
            <pc:docMk/>
            <pc:sldMk cId="2279024825" sldId="1242"/>
            <ac:spMk id="35" creationId="{78916AAA-66F6-4DFA-88ED-7E27CF6B8DAD}"/>
          </ac:spMkLst>
        </pc:spChg>
        <pc:spChg chg="add">
          <ac:chgData name="Gloria Mccahon Whiting" userId="a69e0bbf-357c-4c48-aeab-072ed439e290" providerId="ADAL" clId="{2C9179A5-636A-45C5-84DB-2C6628A62D32}" dt="2026-04-22T06:58:46.380" v="6461" actId="26606"/>
          <ac:spMkLst>
            <pc:docMk/>
            <pc:sldMk cId="2279024825" sldId="1242"/>
            <ac:spMk id="41" creationId="{E8035907-EB9C-4E11-8A9B-D25B0AD8D749}"/>
          </ac:spMkLst>
        </pc:spChg>
        <pc:spChg chg="add">
          <ac:chgData name="Gloria Mccahon Whiting" userId="a69e0bbf-357c-4c48-aeab-072ed439e290" providerId="ADAL" clId="{2C9179A5-636A-45C5-84DB-2C6628A62D32}" dt="2026-04-22T06:58:46.380" v="6461" actId="26606"/>
          <ac:spMkLst>
            <pc:docMk/>
            <pc:sldMk cId="2279024825" sldId="1242"/>
            <ac:spMk id="47" creationId="{D9C69FA7-0958-4ED9-A0DF-E87A0C137BF5}"/>
          </ac:spMkLst>
        </pc:spChg>
        <pc:grpChg chg="add">
          <ac:chgData name="Gloria Mccahon Whiting" userId="a69e0bbf-357c-4c48-aeab-072ed439e290" providerId="ADAL" clId="{2C9179A5-636A-45C5-84DB-2C6628A62D32}" dt="2026-04-22T04:28:30.100" v="4258" actId="26606"/>
          <ac:grpSpMkLst>
            <pc:docMk/>
            <pc:sldMk cId="2279024825" sldId="1242"/>
            <ac:grpSpMk id="16" creationId="{A137D43F-BAD6-47F1-AA65-AEEA38A2FF30}"/>
          </ac:grpSpMkLst>
        </pc:grpChg>
        <pc:grpChg chg="add">
          <ac:chgData name="Gloria Mccahon Whiting" userId="a69e0bbf-357c-4c48-aeab-072ed439e290" providerId="ADAL" clId="{2C9179A5-636A-45C5-84DB-2C6628A62D32}" dt="2026-04-22T04:28:30.100" v="4258" actId="26606"/>
          <ac:grpSpMkLst>
            <pc:docMk/>
            <pc:sldMk cId="2279024825" sldId="1242"/>
            <ac:grpSpMk id="22" creationId="{B4CFDD4A-4FA1-4CD9-90D5-E253C2040BA3}"/>
          </ac:grpSpMkLst>
        </pc:grpChg>
      </pc:sldChg>
      <pc:sldChg chg="addSp modSp add mod setBg addAnim">
        <pc:chgData name="Gloria Mccahon Whiting" userId="a69e0bbf-357c-4c48-aeab-072ed439e290" providerId="ADAL" clId="{2C9179A5-636A-45C5-84DB-2C6628A62D32}" dt="2026-04-22T22:17:17.203" v="7114" actId="27636"/>
        <pc:sldMkLst>
          <pc:docMk/>
          <pc:sldMk cId="3565236269" sldId="1243"/>
        </pc:sldMkLst>
        <pc:spChg chg="mod">
          <ac:chgData name="Gloria Mccahon Whiting" userId="a69e0bbf-357c-4c48-aeab-072ed439e290" providerId="ADAL" clId="{2C9179A5-636A-45C5-84DB-2C6628A62D32}" dt="2026-04-22T04:28:46.253" v="4272" actId="20577"/>
          <ac:spMkLst>
            <pc:docMk/>
            <pc:sldMk cId="3565236269" sldId="1243"/>
            <ac:spMk id="2" creationId="{36E3A66C-C2AE-833C-512A-E2E93CE93305}"/>
          </ac:spMkLst>
        </pc:spChg>
        <pc:spChg chg="mod">
          <ac:chgData name="Gloria Mccahon Whiting" userId="a69e0bbf-357c-4c48-aeab-072ed439e290" providerId="ADAL" clId="{2C9179A5-636A-45C5-84DB-2C6628A62D32}" dt="2026-04-22T22:17:17.203" v="7114" actId="27636"/>
          <ac:spMkLst>
            <pc:docMk/>
            <pc:sldMk cId="3565236269" sldId="1243"/>
            <ac:spMk id="5" creationId="{FDCC14DF-1A66-EA90-2083-1137862550CC}"/>
          </ac:spMkLst>
        </pc:spChg>
        <pc:spChg chg="add">
          <ac:chgData name="Gloria Mccahon Whiting" userId="a69e0bbf-357c-4c48-aeab-072ed439e290" providerId="ADAL" clId="{2C9179A5-636A-45C5-84DB-2C6628A62D32}" dt="2026-04-22T04:28:41.725" v="4261" actId="26606"/>
          <ac:spMkLst>
            <pc:docMk/>
            <pc:sldMk cId="3565236269" sldId="1243"/>
            <ac:spMk id="10" creationId="{9A3D0CE2-91FF-49B3-A5D8-181E900D7501}"/>
          </ac:spMkLst>
        </pc:spChg>
        <pc:spChg chg="add">
          <ac:chgData name="Gloria Mccahon Whiting" userId="a69e0bbf-357c-4c48-aeab-072ed439e290" providerId="ADAL" clId="{2C9179A5-636A-45C5-84DB-2C6628A62D32}" dt="2026-04-22T04:28:41.725" v="4261" actId="26606"/>
          <ac:spMkLst>
            <pc:docMk/>
            <pc:sldMk cId="3565236269" sldId="1243"/>
            <ac:spMk id="12" creationId="{58AEBD96-C315-4F53-9D9E-0E20E993EBFA}"/>
          </ac:spMkLst>
        </pc:spChg>
        <pc:spChg chg="add">
          <ac:chgData name="Gloria Mccahon Whiting" userId="a69e0bbf-357c-4c48-aeab-072ed439e290" providerId="ADAL" clId="{2C9179A5-636A-45C5-84DB-2C6628A62D32}" dt="2026-04-22T04:28:41.725" v="4261" actId="26606"/>
          <ac:spMkLst>
            <pc:docMk/>
            <pc:sldMk cId="3565236269" sldId="1243"/>
            <ac:spMk id="14" creationId="{78916AAA-66F6-4DFA-88ED-7E27CF6B8DAD}"/>
          </ac:spMkLst>
        </pc:spChg>
        <pc:spChg chg="add">
          <ac:chgData name="Gloria Mccahon Whiting" userId="a69e0bbf-357c-4c48-aeab-072ed439e290" providerId="ADAL" clId="{2C9179A5-636A-45C5-84DB-2C6628A62D32}" dt="2026-04-22T04:28:41.725" v="4261" actId="26606"/>
          <ac:spMkLst>
            <pc:docMk/>
            <pc:sldMk cId="3565236269" sldId="1243"/>
            <ac:spMk id="20" creationId="{E8035907-EB9C-4E11-8A9B-D25B0AD8D749}"/>
          </ac:spMkLst>
        </pc:spChg>
        <pc:spChg chg="add">
          <ac:chgData name="Gloria Mccahon Whiting" userId="a69e0bbf-357c-4c48-aeab-072ed439e290" providerId="ADAL" clId="{2C9179A5-636A-45C5-84DB-2C6628A62D32}" dt="2026-04-22T04:28:41.725" v="4261" actId="26606"/>
          <ac:spMkLst>
            <pc:docMk/>
            <pc:sldMk cId="3565236269" sldId="1243"/>
            <ac:spMk id="26" creationId="{D9C69FA7-0958-4ED9-A0DF-E87A0C137BF5}"/>
          </ac:spMkLst>
        </pc:spChg>
        <pc:grpChg chg="add">
          <ac:chgData name="Gloria Mccahon Whiting" userId="a69e0bbf-357c-4c48-aeab-072ed439e290" providerId="ADAL" clId="{2C9179A5-636A-45C5-84DB-2C6628A62D32}" dt="2026-04-22T04:28:41.725" v="4261" actId="26606"/>
          <ac:grpSpMkLst>
            <pc:docMk/>
            <pc:sldMk cId="3565236269" sldId="1243"/>
            <ac:grpSpMk id="16" creationId="{A137D43F-BAD6-47F1-AA65-AEEA38A2FF30}"/>
          </ac:grpSpMkLst>
        </pc:grpChg>
        <pc:grpChg chg="add">
          <ac:chgData name="Gloria Mccahon Whiting" userId="a69e0bbf-357c-4c48-aeab-072ed439e290" providerId="ADAL" clId="{2C9179A5-636A-45C5-84DB-2C6628A62D32}" dt="2026-04-22T04:28:41.725" v="4261" actId="26606"/>
          <ac:grpSpMkLst>
            <pc:docMk/>
            <pc:sldMk cId="3565236269" sldId="1243"/>
            <ac:grpSpMk id="22" creationId="{B4CFDD4A-4FA1-4CD9-90D5-E253C2040BA3}"/>
          </ac:grpSpMkLst>
        </pc:grpChg>
      </pc:sldChg>
      <pc:sldChg chg="addSp delSp modSp new mod ord modAnim">
        <pc:chgData name="Gloria Mccahon Whiting" userId="a69e0bbf-357c-4c48-aeab-072ed439e290" providerId="ADAL" clId="{2C9179A5-636A-45C5-84DB-2C6628A62D32}" dt="2026-04-23T18:12:50.394" v="12461"/>
        <pc:sldMkLst>
          <pc:docMk/>
          <pc:sldMk cId="3610718110" sldId="1244"/>
        </pc:sldMkLst>
        <pc:spChg chg="add del mod">
          <ac:chgData name="Gloria Mccahon Whiting" userId="a69e0bbf-357c-4c48-aeab-072ed439e290" providerId="ADAL" clId="{2C9179A5-636A-45C5-84DB-2C6628A62D32}" dt="2026-04-22T06:37:06.144" v="5549" actId="478"/>
          <ac:spMkLst>
            <pc:docMk/>
            <pc:sldMk cId="3610718110" sldId="1244"/>
            <ac:spMk id="4" creationId="{7A4A86A8-3FD7-9C2F-43A3-59EC4CD20C8B}"/>
          </ac:spMkLst>
        </pc:spChg>
        <pc:spChg chg="add mod ord">
          <ac:chgData name="Gloria Mccahon Whiting" userId="a69e0bbf-357c-4c48-aeab-072ed439e290" providerId="ADAL" clId="{2C9179A5-636A-45C5-84DB-2C6628A62D32}" dt="2026-04-22T06:39:05.750" v="5593" actId="1036"/>
          <ac:spMkLst>
            <pc:docMk/>
            <pc:sldMk cId="3610718110" sldId="1244"/>
            <ac:spMk id="5" creationId="{28324EE9-185A-D1EE-C271-3A78BC3AA037}"/>
          </ac:spMkLst>
        </pc:spChg>
        <pc:spChg chg="add mod ord">
          <ac:chgData name="Gloria Mccahon Whiting" userId="a69e0bbf-357c-4c48-aeab-072ed439e290" providerId="ADAL" clId="{2C9179A5-636A-45C5-84DB-2C6628A62D32}" dt="2026-04-22T06:39:19.500" v="5598" actId="1035"/>
          <ac:spMkLst>
            <pc:docMk/>
            <pc:sldMk cId="3610718110" sldId="1244"/>
            <ac:spMk id="6" creationId="{9CF76065-D5E2-2FCF-4D83-7C70C042D6ED}"/>
          </ac:spMkLst>
        </pc:spChg>
        <pc:picChg chg="add mod">
          <ac:chgData name="Gloria Mccahon Whiting" userId="a69e0bbf-357c-4c48-aeab-072ed439e290" providerId="ADAL" clId="{2C9179A5-636A-45C5-84DB-2C6628A62D32}" dt="2026-04-22T06:38:01.650" v="5584" actId="692"/>
          <ac:picMkLst>
            <pc:docMk/>
            <pc:sldMk cId="3610718110" sldId="1244"/>
            <ac:picMk id="3" creationId="{C5CC4221-520E-11F0-667D-23597F63B79B}"/>
          </ac:picMkLst>
        </pc:picChg>
        <pc:cxnChg chg="add mod">
          <ac:chgData name="Gloria Mccahon Whiting" userId="a69e0bbf-357c-4c48-aeab-072ed439e290" providerId="ADAL" clId="{2C9179A5-636A-45C5-84DB-2C6628A62D32}" dt="2026-04-23T18:12:22.797" v="12456" actId="1036"/>
          <ac:cxnSpMkLst>
            <pc:docMk/>
            <pc:sldMk cId="3610718110" sldId="1244"/>
            <ac:cxnSpMk id="7" creationId="{1874B105-7ADB-7EC2-0952-B1B0457D5FC6}"/>
          </ac:cxnSpMkLst>
        </pc:cxnChg>
        <pc:cxnChg chg="add mod">
          <ac:chgData name="Gloria Mccahon Whiting" userId="a69e0bbf-357c-4c48-aeab-072ed439e290" providerId="ADAL" clId="{2C9179A5-636A-45C5-84DB-2C6628A62D32}" dt="2026-04-23T18:12:40.862" v="12460" actId="1038"/>
          <ac:cxnSpMkLst>
            <pc:docMk/>
            <pc:sldMk cId="3610718110" sldId="1244"/>
            <ac:cxnSpMk id="8" creationId="{32CC4AF9-B2A3-91D5-E16E-F40038782398}"/>
          </ac:cxnSpMkLst>
        </pc:cxnChg>
      </pc:sldChg>
      <pc:sldChg chg="addSp delSp modSp new mod modAnim">
        <pc:chgData name="Gloria Mccahon Whiting" userId="a69e0bbf-357c-4c48-aeab-072ed439e290" providerId="ADAL" clId="{2C9179A5-636A-45C5-84DB-2C6628A62D32}" dt="2026-04-23T18:09:52.398" v="12423" actId="1036"/>
        <pc:sldMkLst>
          <pc:docMk/>
          <pc:sldMk cId="2247352280" sldId="1245"/>
        </pc:sldMkLst>
        <pc:spChg chg="add mod">
          <ac:chgData name="Gloria Mccahon Whiting" userId="a69e0bbf-357c-4c48-aeab-072ed439e290" providerId="ADAL" clId="{2C9179A5-636A-45C5-84DB-2C6628A62D32}" dt="2026-04-23T18:09:52.398" v="12423" actId="1036"/>
          <ac:spMkLst>
            <pc:docMk/>
            <pc:sldMk cId="2247352280" sldId="1245"/>
            <ac:spMk id="4" creationId="{6134F742-D6C4-4F87-5E61-BE0F5AD1C3D6}"/>
          </ac:spMkLst>
        </pc:spChg>
        <pc:spChg chg="add del mod">
          <ac:chgData name="Gloria Mccahon Whiting" userId="a69e0bbf-357c-4c48-aeab-072ed439e290" providerId="ADAL" clId="{2C9179A5-636A-45C5-84DB-2C6628A62D32}" dt="2026-04-22T06:35:25.370" v="5412" actId="478"/>
          <ac:spMkLst>
            <pc:docMk/>
            <pc:sldMk cId="2247352280" sldId="1245"/>
            <ac:spMk id="4" creationId="{8578EEE5-F1CB-2E0B-FE21-898F4D96B0A9}"/>
          </ac:spMkLst>
        </pc:spChg>
        <pc:spChg chg="add mod ord">
          <ac:chgData name="Gloria Mccahon Whiting" userId="a69e0bbf-357c-4c48-aeab-072ed439e290" providerId="ADAL" clId="{2C9179A5-636A-45C5-84DB-2C6628A62D32}" dt="2026-04-22T06:34:45.774" v="5273" actId="167"/>
          <ac:spMkLst>
            <pc:docMk/>
            <pc:sldMk cId="2247352280" sldId="1245"/>
            <ac:spMk id="5" creationId="{C553913F-5213-67A9-6C7B-E5CEDEE11D95}"/>
          </ac:spMkLst>
        </pc:spChg>
        <pc:spChg chg="add mod">
          <ac:chgData name="Gloria Mccahon Whiting" userId="a69e0bbf-357c-4c48-aeab-072ed439e290" providerId="ADAL" clId="{2C9179A5-636A-45C5-84DB-2C6628A62D32}" dt="2026-04-22T06:35:56.260" v="5462" actId="20577"/>
          <ac:spMkLst>
            <pc:docMk/>
            <pc:sldMk cId="2247352280" sldId="1245"/>
            <ac:spMk id="6" creationId="{E5E9D533-4605-C295-FE6C-C87478CE3752}"/>
          </ac:spMkLst>
        </pc:spChg>
        <pc:picChg chg="add mod">
          <ac:chgData name="Gloria Mccahon Whiting" userId="a69e0bbf-357c-4c48-aeab-072ed439e290" providerId="ADAL" clId="{2C9179A5-636A-45C5-84DB-2C6628A62D32}" dt="2026-04-22T06:35:44.865" v="5460" actId="1036"/>
          <ac:picMkLst>
            <pc:docMk/>
            <pc:sldMk cId="2247352280" sldId="1245"/>
            <ac:picMk id="3" creationId="{467A7A36-6082-EDD6-BAC5-ED7CA6307F66}"/>
          </ac:picMkLst>
        </pc:picChg>
      </pc:sldChg>
      <pc:sldChg chg="addSp delSp modSp new mod">
        <pc:chgData name="Gloria Mccahon Whiting" userId="a69e0bbf-357c-4c48-aeab-072ed439e290" providerId="ADAL" clId="{2C9179A5-636A-45C5-84DB-2C6628A62D32}" dt="2026-04-22T06:34:03.020" v="5247" actId="1036"/>
        <pc:sldMkLst>
          <pc:docMk/>
          <pc:sldMk cId="3614519377" sldId="1246"/>
        </pc:sldMkLst>
        <pc:spChg chg="add del mod">
          <ac:chgData name="Gloria Mccahon Whiting" userId="a69e0bbf-357c-4c48-aeab-072ed439e290" providerId="ADAL" clId="{2C9179A5-636A-45C5-84DB-2C6628A62D32}" dt="2026-04-22T06:33:52.930" v="5243" actId="478"/>
          <ac:spMkLst>
            <pc:docMk/>
            <pc:sldMk cId="3614519377" sldId="1246"/>
            <ac:spMk id="4" creationId="{61F3D5CA-6D84-253C-762F-7443C4C47609}"/>
          </ac:spMkLst>
        </pc:spChg>
        <pc:spChg chg="add mod">
          <ac:chgData name="Gloria Mccahon Whiting" userId="a69e0bbf-357c-4c48-aeab-072ed439e290" providerId="ADAL" clId="{2C9179A5-636A-45C5-84DB-2C6628A62D32}" dt="2026-04-22T06:34:03.020" v="5247" actId="1036"/>
          <ac:spMkLst>
            <pc:docMk/>
            <pc:sldMk cId="3614519377" sldId="1246"/>
            <ac:spMk id="5" creationId="{2ACE946B-7C00-AD7D-3FCB-7E3AF162B1BF}"/>
          </ac:spMkLst>
        </pc:spChg>
        <pc:spChg chg="add mod">
          <ac:chgData name="Gloria Mccahon Whiting" userId="a69e0bbf-357c-4c48-aeab-072ed439e290" providerId="ADAL" clId="{2C9179A5-636A-45C5-84DB-2C6628A62D32}" dt="2026-04-22T06:34:00.850" v="5245" actId="1036"/>
          <ac:spMkLst>
            <pc:docMk/>
            <pc:sldMk cId="3614519377" sldId="1246"/>
            <ac:spMk id="6" creationId="{FD04E7DA-395C-DDE8-37AD-FBDBEB3CF808}"/>
          </ac:spMkLst>
        </pc:spChg>
        <pc:picChg chg="add mod">
          <ac:chgData name="Gloria Mccahon Whiting" userId="a69e0bbf-357c-4c48-aeab-072ed439e290" providerId="ADAL" clId="{2C9179A5-636A-45C5-84DB-2C6628A62D32}" dt="2026-04-22T06:29:33.331" v="4914" actId="14100"/>
          <ac:picMkLst>
            <pc:docMk/>
            <pc:sldMk cId="3614519377" sldId="1246"/>
            <ac:picMk id="3" creationId="{05AFBDF8-2A0B-C164-48FF-811348B64A32}"/>
          </ac:picMkLst>
        </pc:picChg>
      </pc:sldChg>
      <pc:sldChg chg="addSp modSp new mod modAnim">
        <pc:chgData name="Gloria Mccahon Whiting" userId="a69e0bbf-357c-4c48-aeab-072ed439e290" providerId="ADAL" clId="{2C9179A5-636A-45C5-84DB-2C6628A62D32}" dt="2026-04-23T18:16:02.981" v="12484"/>
        <pc:sldMkLst>
          <pc:docMk/>
          <pc:sldMk cId="4031372503" sldId="1247"/>
        </pc:sldMkLst>
        <pc:spChg chg="add mod">
          <ac:chgData name="Gloria Mccahon Whiting" userId="a69e0bbf-357c-4c48-aeab-072ed439e290" providerId="ADAL" clId="{2C9179A5-636A-45C5-84DB-2C6628A62D32}" dt="2026-04-22T06:40:36.950" v="5651" actId="1037"/>
          <ac:spMkLst>
            <pc:docMk/>
            <pc:sldMk cId="4031372503" sldId="1247"/>
            <ac:spMk id="6" creationId="{E91E036C-6BE2-8A84-6536-2597EDB6DCCC}"/>
          </ac:spMkLst>
        </pc:spChg>
        <pc:spChg chg="add mod">
          <ac:chgData name="Gloria Mccahon Whiting" userId="a69e0bbf-357c-4c48-aeab-072ed439e290" providerId="ADAL" clId="{2C9179A5-636A-45C5-84DB-2C6628A62D32}" dt="2026-04-22T06:59:41.159" v="6486" actId="1037"/>
          <ac:spMkLst>
            <pc:docMk/>
            <pc:sldMk cId="4031372503" sldId="1247"/>
            <ac:spMk id="7" creationId="{50BCD6F8-28E3-A7F3-0883-0F935FB33856}"/>
          </ac:spMkLst>
        </pc:spChg>
        <pc:spChg chg="add mod">
          <ac:chgData name="Gloria Mccahon Whiting" userId="a69e0bbf-357c-4c48-aeab-072ed439e290" providerId="ADAL" clId="{2C9179A5-636A-45C5-84DB-2C6628A62D32}" dt="2026-04-22T06:40:19.012" v="5641" actId="1038"/>
          <ac:spMkLst>
            <pc:docMk/>
            <pc:sldMk cId="4031372503" sldId="1247"/>
            <ac:spMk id="8" creationId="{A88DD16E-2E0C-9174-F412-181868E5BBFE}"/>
          </ac:spMkLst>
        </pc:spChg>
        <pc:spChg chg="add mod">
          <ac:chgData name="Gloria Mccahon Whiting" userId="a69e0bbf-357c-4c48-aeab-072ed439e290" providerId="ADAL" clId="{2C9179A5-636A-45C5-84DB-2C6628A62D32}" dt="2026-04-22T06:59:45.358" v="6487" actId="1036"/>
          <ac:spMkLst>
            <pc:docMk/>
            <pc:sldMk cId="4031372503" sldId="1247"/>
            <ac:spMk id="9" creationId="{8BC9CAF8-0E15-5D70-9868-0C8169FECB3C}"/>
          </ac:spMkLst>
        </pc:spChg>
        <pc:spChg chg="add mod">
          <ac:chgData name="Gloria Mccahon Whiting" userId="a69e0bbf-357c-4c48-aeab-072ed439e290" providerId="ADAL" clId="{2C9179A5-636A-45C5-84DB-2C6628A62D32}" dt="2026-04-23T01:39:30.605" v="9757" actId="20577"/>
          <ac:spMkLst>
            <pc:docMk/>
            <pc:sldMk cId="4031372503" sldId="1247"/>
            <ac:spMk id="10" creationId="{3DF317B7-7D0D-AA73-31CC-F4EB81438894}"/>
          </ac:spMkLst>
        </pc:spChg>
        <pc:spChg chg="add mod">
          <ac:chgData name="Gloria Mccahon Whiting" userId="a69e0bbf-357c-4c48-aeab-072ed439e290" providerId="ADAL" clId="{2C9179A5-636A-45C5-84DB-2C6628A62D32}" dt="2026-04-23T18:15:36.509" v="12483" actId="692"/>
          <ac:spMkLst>
            <pc:docMk/>
            <pc:sldMk cId="4031372503" sldId="1247"/>
            <ac:spMk id="11" creationId="{E2177576-164E-9CD4-8312-FA6A83D9EEA2}"/>
          </ac:spMkLst>
        </pc:spChg>
        <pc:picChg chg="add mod">
          <ac:chgData name="Gloria Mccahon Whiting" userId="a69e0bbf-357c-4c48-aeab-072ed439e290" providerId="ADAL" clId="{2C9179A5-636A-45C5-84DB-2C6628A62D32}" dt="2026-04-22T06:39:46.919" v="5605" actId="1035"/>
          <ac:picMkLst>
            <pc:docMk/>
            <pc:sldMk cId="4031372503" sldId="1247"/>
            <ac:picMk id="3" creationId="{D2E90A33-99BB-AA58-8FE9-7DDE78EC3548}"/>
          </ac:picMkLst>
        </pc:picChg>
        <pc:cxnChg chg="add mod">
          <ac:chgData name="Gloria Mccahon Whiting" userId="a69e0bbf-357c-4c48-aeab-072ed439e290" providerId="ADAL" clId="{2C9179A5-636A-45C5-84DB-2C6628A62D32}" dt="2026-04-22T06:40:10.396" v="5613" actId="1037"/>
          <ac:cxnSpMkLst>
            <pc:docMk/>
            <pc:sldMk cId="4031372503" sldId="1247"/>
            <ac:cxnSpMk id="4" creationId="{A7C9EFE5-FB2C-E780-DCAB-AB320F1D6182}"/>
          </ac:cxnSpMkLst>
        </pc:cxnChg>
        <pc:cxnChg chg="add mod">
          <ac:chgData name="Gloria Mccahon Whiting" userId="a69e0bbf-357c-4c48-aeab-072ed439e290" providerId="ADAL" clId="{2C9179A5-636A-45C5-84DB-2C6628A62D32}" dt="2026-04-22T06:40:28.155" v="5642" actId="1076"/>
          <ac:cxnSpMkLst>
            <pc:docMk/>
            <pc:sldMk cId="4031372503" sldId="1247"/>
            <ac:cxnSpMk id="5" creationId="{9467BAFE-1E1F-9040-307C-00DCAAE05B85}"/>
          </ac:cxnSpMkLst>
        </pc:cxnChg>
      </pc:sldChg>
      <pc:sldChg chg="addSp modSp new mod">
        <pc:chgData name="Gloria Mccahon Whiting" userId="a69e0bbf-357c-4c48-aeab-072ed439e290" providerId="ADAL" clId="{2C9179A5-636A-45C5-84DB-2C6628A62D32}" dt="2026-04-22T13:08:20.872" v="6506" actId="20577"/>
        <pc:sldMkLst>
          <pc:docMk/>
          <pc:sldMk cId="1611285407" sldId="1248"/>
        </pc:sldMkLst>
        <pc:spChg chg="add mod">
          <ac:chgData name="Gloria Mccahon Whiting" userId="a69e0bbf-357c-4c48-aeab-072ed439e290" providerId="ADAL" clId="{2C9179A5-636A-45C5-84DB-2C6628A62D32}" dt="2026-04-22T13:08:20.872" v="6506" actId="20577"/>
          <ac:spMkLst>
            <pc:docMk/>
            <pc:sldMk cId="1611285407" sldId="1248"/>
            <ac:spMk id="5" creationId="{F4B146A6-3D2C-74C8-047A-009F4A3F7A68}"/>
          </ac:spMkLst>
        </pc:spChg>
        <pc:spChg chg="add mod">
          <ac:chgData name="Gloria Mccahon Whiting" userId="a69e0bbf-357c-4c48-aeab-072ed439e290" providerId="ADAL" clId="{2C9179A5-636A-45C5-84DB-2C6628A62D32}" dt="2026-04-22T06:49:47.978" v="6032"/>
          <ac:spMkLst>
            <pc:docMk/>
            <pc:sldMk cId="1611285407" sldId="1248"/>
            <ac:spMk id="6" creationId="{E5AF2E52-1559-E537-74E5-0C069B11B2F7}"/>
          </ac:spMkLst>
        </pc:spChg>
        <pc:picChg chg="add mod modCrop">
          <ac:chgData name="Gloria Mccahon Whiting" userId="a69e0bbf-357c-4c48-aeab-072ed439e290" providerId="ADAL" clId="{2C9179A5-636A-45C5-84DB-2C6628A62D32}" dt="2026-04-22T06:43:37.089" v="5707" actId="692"/>
          <ac:picMkLst>
            <pc:docMk/>
            <pc:sldMk cId="1611285407" sldId="1248"/>
            <ac:picMk id="4" creationId="{F2E5EBE8-F65B-7F3F-0410-C6E5106A3585}"/>
          </ac:picMkLst>
        </pc:picChg>
      </pc:sldChg>
      <pc:sldChg chg="addSp delSp modSp new mod">
        <pc:chgData name="Gloria Mccahon Whiting" userId="a69e0bbf-357c-4c48-aeab-072ed439e290" providerId="ADAL" clId="{2C9179A5-636A-45C5-84DB-2C6628A62D32}" dt="2026-04-23T18:19:36.402" v="12489" actId="1036"/>
        <pc:sldMkLst>
          <pc:docMk/>
          <pc:sldMk cId="4010668463" sldId="1249"/>
        </pc:sldMkLst>
        <pc:spChg chg="add mod">
          <ac:chgData name="Gloria Mccahon Whiting" userId="a69e0bbf-357c-4c48-aeab-072ed439e290" providerId="ADAL" clId="{2C9179A5-636A-45C5-84DB-2C6628A62D32}" dt="2026-04-22T05:38:55.709" v="4571" actId="20577"/>
          <ac:spMkLst>
            <pc:docMk/>
            <pc:sldMk cId="4010668463" sldId="1249"/>
            <ac:spMk id="3" creationId="{CBAEF6B6-AC36-EB8A-63D4-3EF4865A7275}"/>
          </ac:spMkLst>
        </pc:spChg>
        <pc:spChg chg="add mod">
          <ac:chgData name="Gloria Mccahon Whiting" userId="a69e0bbf-357c-4c48-aeab-072ed439e290" providerId="ADAL" clId="{2C9179A5-636A-45C5-84DB-2C6628A62D32}" dt="2026-04-23T13:55:28.577" v="12166" actId="14100"/>
          <ac:spMkLst>
            <pc:docMk/>
            <pc:sldMk cId="4010668463" sldId="1249"/>
            <ac:spMk id="4" creationId="{6421C9AC-BA8D-96A0-97BB-7C51553B0E23}"/>
          </ac:spMkLst>
        </pc:spChg>
        <pc:spChg chg="add mod">
          <ac:chgData name="Gloria Mccahon Whiting" userId="a69e0bbf-357c-4c48-aeab-072ed439e290" providerId="ADAL" clId="{2C9179A5-636A-45C5-84DB-2C6628A62D32}" dt="2026-04-23T18:19:36.402" v="12489" actId="1036"/>
          <ac:spMkLst>
            <pc:docMk/>
            <pc:sldMk cId="4010668463" sldId="1249"/>
            <ac:spMk id="5" creationId="{22271AE1-B153-1635-367D-844B4C54FAE2}"/>
          </ac:spMkLst>
        </pc:spChg>
        <pc:picChg chg="add mod">
          <ac:chgData name="Gloria Mccahon Whiting" userId="a69e0bbf-357c-4c48-aeab-072ed439e290" providerId="ADAL" clId="{2C9179A5-636A-45C5-84DB-2C6628A62D32}" dt="2026-04-22T06:54:49.418" v="6352" actId="1038"/>
          <ac:picMkLst>
            <pc:docMk/>
            <pc:sldMk cId="4010668463" sldId="1249"/>
            <ac:picMk id="4098" creationId="{4973DFFD-D18C-26C1-11B1-509D06A393CA}"/>
          </ac:picMkLst>
        </pc:picChg>
        <pc:picChg chg="add del mod">
          <ac:chgData name="Gloria Mccahon Whiting" userId="a69e0bbf-357c-4c48-aeab-072ed439e290" providerId="ADAL" clId="{2C9179A5-636A-45C5-84DB-2C6628A62D32}" dt="2026-04-22T06:04:25.695" v="4728" actId="478"/>
          <ac:picMkLst>
            <pc:docMk/>
            <pc:sldMk cId="4010668463" sldId="1249"/>
            <ac:picMk id="4100" creationId="{DAF2A094-8D6D-CF6D-9756-BC6400182EAE}"/>
          </ac:picMkLst>
        </pc:picChg>
        <pc:picChg chg="add del mod">
          <ac:chgData name="Gloria Mccahon Whiting" userId="a69e0bbf-357c-4c48-aeab-072ed439e290" providerId="ADAL" clId="{2C9179A5-636A-45C5-84DB-2C6628A62D32}" dt="2026-04-22T06:04:18.616" v="4726" actId="478"/>
          <ac:picMkLst>
            <pc:docMk/>
            <pc:sldMk cId="4010668463" sldId="1249"/>
            <ac:picMk id="4102" creationId="{981A96E8-525E-FBC4-FE74-911C8EF193EB}"/>
          </ac:picMkLst>
        </pc:picChg>
        <pc:picChg chg="add mod">
          <ac:chgData name="Gloria Mccahon Whiting" userId="a69e0bbf-357c-4c48-aeab-072ed439e290" providerId="ADAL" clId="{2C9179A5-636A-45C5-84DB-2C6628A62D32}" dt="2026-04-22T06:05:08.661" v="4731" actId="167"/>
          <ac:picMkLst>
            <pc:docMk/>
            <pc:sldMk cId="4010668463" sldId="1249"/>
            <ac:picMk id="4104" creationId="{F87B363A-BFE3-800A-E2CB-76D791436679}"/>
          </ac:picMkLst>
        </pc:picChg>
      </pc:sldChg>
      <pc:sldChg chg="addSp modSp new mod setBg">
        <pc:chgData name="Gloria Mccahon Whiting" userId="a69e0bbf-357c-4c48-aeab-072ed439e290" providerId="ADAL" clId="{2C9179A5-636A-45C5-84DB-2C6628A62D32}" dt="2026-04-23T01:41:45.737" v="9761" actId="692"/>
        <pc:sldMkLst>
          <pc:docMk/>
          <pc:sldMk cId="3344980076" sldId="1250"/>
        </pc:sldMkLst>
        <pc:spChg chg="add mod">
          <ac:chgData name="Gloria Mccahon Whiting" userId="a69e0bbf-357c-4c48-aeab-072ed439e290" providerId="ADAL" clId="{2C9179A5-636A-45C5-84DB-2C6628A62D32}" dt="2026-04-23T01:41:37.637" v="9760" actId="207"/>
          <ac:spMkLst>
            <pc:docMk/>
            <pc:sldMk cId="3344980076" sldId="1250"/>
            <ac:spMk id="12" creationId="{C77A28E4-25ED-4A92-D97B-25441F46407E}"/>
          </ac:spMkLst>
        </pc:spChg>
        <pc:picChg chg="add mod modCrop">
          <ac:chgData name="Gloria Mccahon Whiting" userId="a69e0bbf-357c-4c48-aeab-072ed439e290" providerId="ADAL" clId="{2C9179A5-636A-45C5-84DB-2C6628A62D32}" dt="2026-04-22T06:50:33.129" v="6171" actId="1035"/>
          <ac:picMkLst>
            <pc:docMk/>
            <pc:sldMk cId="3344980076" sldId="1250"/>
            <ac:picMk id="4" creationId="{06E720C6-7B2E-BD6D-3680-9B1C411AA2A1}"/>
          </ac:picMkLst>
        </pc:picChg>
        <pc:cxnChg chg="add mod">
          <ac:chgData name="Gloria Mccahon Whiting" userId="a69e0bbf-357c-4c48-aeab-072ed439e290" providerId="ADAL" clId="{2C9179A5-636A-45C5-84DB-2C6628A62D32}" dt="2026-04-23T01:41:45.737" v="9761" actId="692"/>
          <ac:cxnSpMkLst>
            <pc:docMk/>
            <pc:sldMk cId="3344980076" sldId="1250"/>
            <ac:cxnSpMk id="5" creationId="{FCC0FA2A-7DE0-8B28-4FA6-51E440C8737B}"/>
          </ac:cxnSpMkLst>
        </pc:cxnChg>
        <pc:cxnChg chg="add mod">
          <ac:chgData name="Gloria Mccahon Whiting" userId="a69e0bbf-357c-4c48-aeab-072ed439e290" providerId="ADAL" clId="{2C9179A5-636A-45C5-84DB-2C6628A62D32}" dt="2026-04-23T01:41:45.737" v="9761" actId="692"/>
          <ac:cxnSpMkLst>
            <pc:docMk/>
            <pc:sldMk cId="3344980076" sldId="1250"/>
            <ac:cxnSpMk id="7" creationId="{52A2DEDD-EAFC-5794-5312-79DD871C2ECA}"/>
          </ac:cxnSpMkLst>
        </pc:cxnChg>
        <pc:cxnChg chg="add mod">
          <ac:chgData name="Gloria Mccahon Whiting" userId="a69e0bbf-357c-4c48-aeab-072ed439e290" providerId="ADAL" clId="{2C9179A5-636A-45C5-84DB-2C6628A62D32}" dt="2026-04-23T01:41:45.737" v="9761" actId="692"/>
          <ac:cxnSpMkLst>
            <pc:docMk/>
            <pc:sldMk cId="3344980076" sldId="1250"/>
            <ac:cxnSpMk id="9" creationId="{55DDE1FE-BF4C-1E90-437C-9303E5AA75D5}"/>
          </ac:cxnSpMkLst>
        </pc:cxnChg>
      </pc:sldChg>
      <pc:sldChg chg="modSp add mod">
        <pc:chgData name="Gloria Mccahon Whiting" userId="a69e0bbf-357c-4c48-aeab-072ed439e290" providerId="ADAL" clId="{2C9179A5-636A-45C5-84DB-2C6628A62D32}" dt="2026-04-22T05:44:27.395" v="4668" actId="20577"/>
        <pc:sldMkLst>
          <pc:docMk/>
          <pc:sldMk cId="183838616" sldId="1251"/>
        </pc:sldMkLst>
        <pc:spChg chg="mod">
          <ac:chgData name="Gloria Mccahon Whiting" userId="a69e0bbf-357c-4c48-aeab-072ed439e290" providerId="ADAL" clId="{2C9179A5-636A-45C5-84DB-2C6628A62D32}" dt="2026-04-22T05:44:27.395" v="4668" actId="20577"/>
          <ac:spMkLst>
            <pc:docMk/>
            <pc:sldMk cId="183838616" sldId="1251"/>
            <ac:spMk id="2" creationId="{50BEC85C-B387-9986-6008-5D4D0EC63944}"/>
          </ac:spMkLst>
        </pc:spChg>
      </pc:sldChg>
      <pc:sldChg chg="modSp add del mod">
        <pc:chgData name="Gloria Mccahon Whiting" userId="a69e0bbf-357c-4c48-aeab-072ed439e290" providerId="ADAL" clId="{2C9179A5-636A-45C5-84DB-2C6628A62D32}" dt="2026-04-22T05:49:22.734" v="4675" actId="207"/>
        <pc:sldMkLst>
          <pc:docMk/>
          <pc:sldMk cId="1625572928" sldId="1252"/>
        </pc:sldMkLst>
        <pc:spChg chg="mod">
          <ac:chgData name="Gloria Mccahon Whiting" userId="a69e0bbf-357c-4c48-aeab-072ed439e290" providerId="ADAL" clId="{2C9179A5-636A-45C5-84DB-2C6628A62D32}" dt="2026-04-22T05:49:22.734" v="4675" actId="207"/>
          <ac:spMkLst>
            <pc:docMk/>
            <pc:sldMk cId="1625572928" sldId="1252"/>
            <ac:spMk id="2" creationId="{E32DEDE1-8DDE-2035-36BE-26FAC787CB18}"/>
          </ac:spMkLst>
        </pc:spChg>
      </pc:sldChg>
      <pc:sldChg chg="modSp add del mod">
        <pc:chgData name="Gloria Mccahon Whiting" userId="a69e0bbf-357c-4c48-aeab-072ed439e290" providerId="ADAL" clId="{2C9179A5-636A-45C5-84DB-2C6628A62D32}" dt="2026-04-23T13:54:30.744" v="12162" actId="20577"/>
        <pc:sldMkLst>
          <pc:docMk/>
          <pc:sldMk cId="3844936719" sldId="1253"/>
        </pc:sldMkLst>
        <pc:spChg chg="mod">
          <ac:chgData name="Gloria Mccahon Whiting" userId="a69e0bbf-357c-4c48-aeab-072ed439e290" providerId="ADAL" clId="{2C9179A5-636A-45C5-84DB-2C6628A62D32}" dt="2026-04-23T13:54:30.744" v="12162" actId="20577"/>
          <ac:spMkLst>
            <pc:docMk/>
            <pc:sldMk cId="3844936719" sldId="1253"/>
            <ac:spMk id="2" creationId="{C8F1A574-9A30-F32D-CAE7-50DEFBE0130C}"/>
          </ac:spMkLst>
        </pc:spChg>
      </pc:sldChg>
      <pc:sldChg chg="modSp add del mod ord">
        <pc:chgData name="Gloria Mccahon Whiting" userId="a69e0bbf-357c-4c48-aeab-072ed439e290" providerId="ADAL" clId="{2C9179A5-636A-45C5-84DB-2C6628A62D32}" dt="2026-04-23T01:43:20.592" v="9762" actId="47"/>
        <pc:sldMkLst>
          <pc:docMk/>
          <pc:sldMk cId="970702429" sldId="1254"/>
        </pc:sldMkLst>
        <pc:spChg chg="mod">
          <ac:chgData name="Gloria Mccahon Whiting" userId="a69e0bbf-357c-4c48-aeab-072ed439e290" providerId="ADAL" clId="{2C9179A5-636A-45C5-84DB-2C6628A62D32}" dt="2026-04-22T06:51:25.049" v="6182" actId="207"/>
          <ac:spMkLst>
            <pc:docMk/>
            <pc:sldMk cId="970702429" sldId="1254"/>
            <ac:spMk id="2" creationId="{DA239CEC-FECF-BBDA-C236-7654C47D7FA1}"/>
          </ac:spMkLst>
        </pc:spChg>
      </pc:sldChg>
      <pc:sldChg chg="addSp delSp modSp add mod ord setBg delAnim delDesignElem">
        <pc:chgData name="Gloria Mccahon Whiting" userId="a69e0bbf-357c-4c48-aeab-072ed439e290" providerId="ADAL" clId="{2C9179A5-636A-45C5-84DB-2C6628A62D32}" dt="2026-04-23T19:24:17.963" v="12540" actId="1038"/>
        <pc:sldMkLst>
          <pc:docMk/>
          <pc:sldMk cId="567284104" sldId="1255"/>
        </pc:sldMkLst>
        <pc:spChg chg="del">
          <ac:chgData name="Gloria Mccahon Whiting" userId="a69e0bbf-357c-4c48-aeab-072ed439e290" providerId="ADAL" clId="{2C9179A5-636A-45C5-84DB-2C6628A62D32}" dt="2026-04-22T15:32:03.953" v="6515" actId="478"/>
          <ac:spMkLst>
            <pc:docMk/>
            <pc:sldMk cId="567284104" sldId="1255"/>
            <ac:spMk id="2" creationId="{D537B223-ED74-EBFE-0753-F0CFF3820B7D}"/>
          </ac:spMkLst>
        </pc:spChg>
        <pc:spChg chg="add mod">
          <ac:chgData name="Gloria Mccahon Whiting" userId="a69e0bbf-357c-4c48-aeab-072ed439e290" providerId="ADAL" clId="{2C9179A5-636A-45C5-84DB-2C6628A62D32}" dt="2026-04-23T07:13:14.977" v="11389" actId="20577"/>
          <ac:spMkLst>
            <pc:docMk/>
            <pc:sldMk cId="567284104" sldId="1255"/>
            <ac:spMk id="2" creationId="{ECFCFEBC-D97F-ADE4-636D-1682703925C4}"/>
          </ac:spMkLst>
        </pc:spChg>
        <pc:spChg chg="mod">
          <ac:chgData name="Gloria Mccahon Whiting" userId="a69e0bbf-357c-4c48-aeab-072ed439e290" providerId="ADAL" clId="{2C9179A5-636A-45C5-84DB-2C6628A62D32}" dt="2026-04-22T06:22:16.381" v="4739" actId="1076"/>
          <ac:spMkLst>
            <pc:docMk/>
            <pc:sldMk cId="567284104" sldId="1255"/>
            <ac:spMk id="4" creationId="{9154D1DE-425F-22F1-2BC5-EDA27B680C2F}"/>
          </ac:spMkLst>
        </pc:spChg>
        <pc:spChg chg="mod">
          <ac:chgData name="Gloria Mccahon Whiting" userId="a69e0bbf-357c-4c48-aeab-072ed439e290" providerId="ADAL" clId="{2C9179A5-636A-45C5-84DB-2C6628A62D32}" dt="2026-04-23T19:24:17.963" v="12540" actId="1038"/>
          <ac:spMkLst>
            <pc:docMk/>
            <pc:sldMk cId="567284104" sldId="1255"/>
            <ac:spMk id="5" creationId="{F0899984-17DA-F735-EAEF-C25271A82CB6}"/>
          </ac:spMkLst>
        </pc:spChg>
        <pc:spChg chg="add del mod">
          <ac:chgData name="Gloria Mccahon Whiting" userId="a69e0bbf-357c-4c48-aeab-072ed439e290" providerId="ADAL" clId="{2C9179A5-636A-45C5-84DB-2C6628A62D32}" dt="2026-04-23T07:07:24.914" v="11374" actId="478"/>
          <ac:spMkLst>
            <pc:docMk/>
            <pc:sldMk cId="567284104" sldId="1255"/>
            <ac:spMk id="6" creationId="{24AC024A-EFDC-00D5-9300-C2390682CD84}"/>
          </ac:spMkLst>
        </pc:spChg>
        <pc:spChg chg="add del mod">
          <ac:chgData name="Gloria Mccahon Whiting" userId="a69e0bbf-357c-4c48-aeab-072ed439e290" providerId="ADAL" clId="{2C9179A5-636A-45C5-84DB-2C6628A62D32}" dt="2026-04-23T07:07:21.818" v="11373" actId="478"/>
          <ac:spMkLst>
            <pc:docMk/>
            <pc:sldMk cId="567284104" sldId="1255"/>
            <ac:spMk id="8" creationId="{B935AF5F-35F7-69F7-FF6F-59C3D588A1EB}"/>
          </ac:spMkLst>
        </pc:spChg>
        <pc:spChg chg="del">
          <ac:chgData name="Gloria Mccahon Whiting" userId="a69e0bbf-357c-4c48-aeab-072ed439e290" providerId="ADAL" clId="{2C9179A5-636A-45C5-84DB-2C6628A62D32}" dt="2026-04-22T06:22:10.361" v="4738"/>
          <ac:spMkLst>
            <pc:docMk/>
            <pc:sldMk cId="567284104" sldId="1255"/>
            <ac:spMk id="10" creationId="{D4EEBBAB-92CD-D200-C363-BB7782F65701}"/>
          </ac:spMkLst>
        </pc:spChg>
        <pc:spChg chg="del">
          <ac:chgData name="Gloria Mccahon Whiting" userId="a69e0bbf-357c-4c48-aeab-072ed439e290" providerId="ADAL" clId="{2C9179A5-636A-45C5-84DB-2C6628A62D32}" dt="2026-04-22T06:22:10.361" v="4738"/>
          <ac:spMkLst>
            <pc:docMk/>
            <pc:sldMk cId="567284104" sldId="1255"/>
            <ac:spMk id="12" creationId="{256BD913-5A38-A337-92CF-CD62102B4F08}"/>
          </ac:spMkLst>
        </pc:spChg>
        <pc:spChg chg="del">
          <ac:chgData name="Gloria Mccahon Whiting" userId="a69e0bbf-357c-4c48-aeab-072ed439e290" providerId="ADAL" clId="{2C9179A5-636A-45C5-84DB-2C6628A62D32}" dt="2026-04-22T06:22:10.361" v="4738"/>
          <ac:spMkLst>
            <pc:docMk/>
            <pc:sldMk cId="567284104" sldId="1255"/>
            <ac:spMk id="14" creationId="{047C12F5-4316-37CD-8080-A2A60CA9426D}"/>
          </ac:spMkLst>
        </pc:spChg>
        <pc:spChg chg="del">
          <ac:chgData name="Gloria Mccahon Whiting" userId="a69e0bbf-357c-4c48-aeab-072ed439e290" providerId="ADAL" clId="{2C9179A5-636A-45C5-84DB-2C6628A62D32}" dt="2026-04-22T06:22:10.361" v="4738"/>
          <ac:spMkLst>
            <pc:docMk/>
            <pc:sldMk cId="567284104" sldId="1255"/>
            <ac:spMk id="20" creationId="{4D4F59FC-A2F2-A3C2-F869-828433B9792A}"/>
          </ac:spMkLst>
        </pc:spChg>
        <pc:spChg chg="del">
          <ac:chgData name="Gloria Mccahon Whiting" userId="a69e0bbf-357c-4c48-aeab-072ed439e290" providerId="ADAL" clId="{2C9179A5-636A-45C5-84DB-2C6628A62D32}" dt="2026-04-22T06:22:10.361" v="4738"/>
          <ac:spMkLst>
            <pc:docMk/>
            <pc:sldMk cId="567284104" sldId="1255"/>
            <ac:spMk id="26" creationId="{30325170-32C5-AD51-1CDF-C35ADF32C4C1}"/>
          </ac:spMkLst>
        </pc:spChg>
        <pc:grpChg chg="del">
          <ac:chgData name="Gloria Mccahon Whiting" userId="a69e0bbf-357c-4c48-aeab-072ed439e290" providerId="ADAL" clId="{2C9179A5-636A-45C5-84DB-2C6628A62D32}" dt="2026-04-22T06:22:10.361" v="4738"/>
          <ac:grpSpMkLst>
            <pc:docMk/>
            <pc:sldMk cId="567284104" sldId="1255"/>
            <ac:grpSpMk id="16" creationId="{A929B58C-CE84-9ED2-28F9-6B2BF791F73C}"/>
          </ac:grpSpMkLst>
        </pc:grpChg>
        <pc:grpChg chg="del">
          <ac:chgData name="Gloria Mccahon Whiting" userId="a69e0bbf-357c-4c48-aeab-072ed439e290" providerId="ADAL" clId="{2C9179A5-636A-45C5-84DB-2C6628A62D32}" dt="2026-04-22T06:22:10.361" v="4738"/>
          <ac:grpSpMkLst>
            <pc:docMk/>
            <pc:sldMk cId="567284104" sldId="1255"/>
            <ac:grpSpMk id="22" creationId="{2443DF2C-C3CC-C625-EFB5-8FBD43E28CB3}"/>
          </ac:grpSpMkLst>
        </pc:grpChg>
        <pc:picChg chg="add mod">
          <ac:chgData name="Gloria Mccahon Whiting" userId="a69e0bbf-357c-4c48-aeab-072ed439e290" providerId="ADAL" clId="{2C9179A5-636A-45C5-84DB-2C6628A62D32}" dt="2026-04-23T07:07:27.031" v="11376" actId="1036"/>
          <ac:picMkLst>
            <pc:docMk/>
            <pc:sldMk cId="567284104" sldId="1255"/>
            <ac:picMk id="7" creationId="{69EB50D7-2A68-BC39-5824-1A50DCDAC306}"/>
          </ac:picMkLst>
        </pc:picChg>
      </pc:sldChg>
      <pc:sldChg chg="addSp delSp modSp add mod setBg delDesignElem">
        <pc:chgData name="Gloria Mccahon Whiting" userId="a69e0bbf-357c-4c48-aeab-072ed439e290" providerId="ADAL" clId="{2C9179A5-636A-45C5-84DB-2C6628A62D32}" dt="2026-04-23T06:33:21.880" v="10156" actId="27636"/>
        <pc:sldMkLst>
          <pc:docMk/>
          <pc:sldMk cId="2600554832" sldId="1256"/>
        </pc:sldMkLst>
        <pc:spChg chg="mod">
          <ac:chgData name="Gloria Mccahon Whiting" userId="a69e0bbf-357c-4c48-aeab-072ed439e290" providerId="ADAL" clId="{2C9179A5-636A-45C5-84DB-2C6628A62D32}" dt="2026-04-22T06:29:11.460" v="4912" actId="26606"/>
          <ac:spMkLst>
            <pc:docMk/>
            <pc:sldMk cId="2600554832" sldId="1256"/>
            <ac:spMk id="2" creationId="{5BB37995-6C99-8BA2-8A11-F155DE5E1B43}"/>
          </ac:spMkLst>
        </pc:spChg>
        <pc:spChg chg="mod">
          <ac:chgData name="Gloria Mccahon Whiting" userId="a69e0bbf-357c-4c48-aeab-072ed439e290" providerId="ADAL" clId="{2C9179A5-636A-45C5-84DB-2C6628A62D32}" dt="2026-04-23T06:33:21.880" v="10156" actId="27636"/>
          <ac:spMkLst>
            <pc:docMk/>
            <pc:sldMk cId="2600554832" sldId="1256"/>
            <ac:spMk id="5" creationId="{FAA965A9-5CB2-1BE9-B96E-8BDC3DC261B9}"/>
          </ac:spMkLst>
        </pc:spChg>
        <pc:spChg chg="add">
          <ac:chgData name="Gloria Mccahon Whiting" userId="a69e0bbf-357c-4c48-aeab-072ed439e290" providerId="ADAL" clId="{2C9179A5-636A-45C5-84DB-2C6628A62D32}" dt="2026-04-22T06:29:11.460" v="4912" actId="26606"/>
          <ac:spMkLst>
            <pc:docMk/>
            <pc:sldMk cId="2600554832" sldId="1256"/>
            <ac:spMk id="7" creationId="{9A3D0CE2-91FF-49B3-A5D8-181E900D7501}"/>
          </ac:spMkLst>
        </pc:spChg>
        <pc:spChg chg="add">
          <ac:chgData name="Gloria Mccahon Whiting" userId="a69e0bbf-357c-4c48-aeab-072ed439e290" providerId="ADAL" clId="{2C9179A5-636A-45C5-84DB-2C6628A62D32}" dt="2026-04-22T06:29:11.460" v="4912" actId="26606"/>
          <ac:spMkLst>
            <pc:docMk/>
            <pc:sldMk cId="2600554832" sldId="1256"/>
            <ac:spMk id="8" creationId="{58AEBD96-C315-4F53-9D9E-0E20E993EBFA}"/>
          </ac:spMkLst>
        </pc:spChg>
        <pc:spChg chg="add">
          <ac:chgData name="Gloria Mccahon Whiting" userId="a69e0bbf-357c-4c48-aeab-072ed439e290" providerId="ADAL" clId="{2C9179A5-636A-45C5-84DB-2C6628A62D32}" dt="2026-04-22T06:29:11.460" v="4912" actId="26606"/>
          <ac:spMkLst>
            <pc:docMk/>
            <pc:sldMk cId="2600554832" sldId="1256"/>
            <ac:spMk id="9" creationId="{78916AAA-66F6-4DFA-88ED-7E27CF6B8DAD}"/>
          </ac:spMkLst>
        </pc:spChg>
        <pc:spChg chg="del">
          <ac:chgData name="Gloria Mccahon Whiting" userId="a69e0bbf-357c-4c48-aeab-072ed439e290" providerId="ADAL" clId="{2C9179A5-636A-45C5-84DB-2C6628A62D32}" dt="2026-04-22T06:22:29.540" v="4741"/>
          <ac:spMkLst>
            <pc:docMk/>
            <pc:sldMk cId="2600554832" sldId="1256"/>
            <ac:spMk id="10" creationId="{BC486CF3-01D7-2AB4-FCCA-D8A3F11B87C0}"/>
          </ac:spMkLst>
        </pc:spChg>
        <pc:spChg chg="del">
          <ac:chgData name="Gloria Mccahon Whiting" userId="a69e0bbf-357c-4c48-aeab-072ed439e290" providerId="ADAL" clId="{2C9179A5-636A-45C5-84DB-2C6628A62D32}" dt="2026-04-22T06:22:29.540" v="4741"/>
          <ac:spMkLst>
            <pc:docMk/>
            <pc:sldMk cId="2600554832" sldId="1256"/>
            <ac:spMk id="12" creationId="{47BCA55F-CF04-7709-CB50-3308936D92FC}"/>
          </ac:spMkLst>
        </pc:spChg>
        <pc:spChg chg="add">
          <ac:chgData name="Gloria Mccahon Whiting" userId="a69e0bbf-357c-4c48-aeab-072ed439e290" providerId="ADAL" clId="{2C9179A5-636A-45C5-84DB-2C6628A62D32}" dt="2026-04-22T06:29:11.460" v="4912" actId="26606"/>
          <ac:spMkLst>
            <pc:docMk/>
            <pc:sldMk cId="2600554832" sldId="1256"/>
            <ac:spMk id="13" creationId="{E8035907-EB9C-4E11-8A9B-D25B0AD8D749}"/>
          </ac:spMkLst>
        </pc:spChg>
        <pc:spChg chg="del">
          <ac:chgData name="Gloria Mccahon Whiting" userId="a69e0bbf-357c-4c48-aeab-072ed439e290" providerId="ADAL" clId="{2C9179A5-636A-45C5-84DB-2C6628A62D32}" dt="2026-04-22T06:22:29.540" v="4741"/>
          <ac:spMkLst>
            <pc:docMk/>
            <pc:sldMk cId="2600554832" sldId="1256"/>
            <ac:spMk id="14" creationId="{DB914648-C81F-710E-0909-73460FF0FA2E}"/>
          </ac:spMkLst>
        </pc:spChg>
        <pc:spChg chg="add">
          <ac:chgData name="Gloria Mccahon Whiting" userId="a69e0bbf-357c-4c48-aeab-072ed439e290" providerId="ADAL" clId="{2C9179A5-636A-45C5-84DB-2C6628A62D32}" dt="2026-04-22T06:29:11.460" v="4912" actId="26606"/>
          <ac:spMkLst>
            <pc:docMk/>
            <pc:sldMk cId="2600554832" sldId="1256"/>
            <ac:spMk id="19" creationId="{D9C69FA7-0958-4ED9-A0DF-E87A0C137BF5}"/>
          </ac:spMkLst>
        </pc:spChg>
        <pc:spChg chg="del">
          <ac:chgData name="Gloria Mccahon Whiting" userId="a69e0bbf-357c-4c48-aeab-072ed439e290" providerId="ADAL" clId="{2C9179A5-636A-45C5-84DB-2C6628A62D32}" dt="2026-04-22T06:22:29.540" v="4741"/>
          <ac:spMkLst>
            <pc:docMk/>
            <pc:sldMk cId="2600554832" sldId="1256"/>
            <ac:spMk id="20" creationId="{79E2EBBF-E0D5-C112-5481-1774F549F2E8}"/>
          </ac:spMkLst>
        </pc:spChg>
        <pc:spChg chg="del">
          <ac:chgData name="Gloria Mccahon Whiting" userId="a69e0bbf-357c-4c48-aeab-072ed439e290" providerId="ADAL" clId="{2C9179A5-636A-45C5-84DB-2C6628A62D32}" dt="2026-04-22T06:22:29.540" v="4741"/>
          <ac:spMkLst>
            <pc:docMk/>
            <pc:sldMk cId="2600554832" sldId="1256"/>
            <ac:spMk id="26" creationId="{3F54E7DC-12FB-2873-3502-67B06200A0B3}"/>
          </ac:spMkLst>
        </pc:spChg>
        <pc:grpChg chg="add">
          <ac:chgData name="Gloria Mccahon Whiting" userId="a69e0bbf-357c-4c48-aeab-072ed439e290" providerId="ADAL" clId="{2C9179A5-636A-45C5-84DB-2C6628A62D32}" dt="2026-04-22T06:29:11.460" v="4912" actId="26606"/>
          <ac:grpSpMkLst>
            <pc:docMk/>
            <pc:sldMk cId="2600554832" sldId="1256"/>
            <ac:grpSpMk id="11" creationId="{A137D43F-BAD6-47F1-AA65-AEEA38A2FF30}"/>
          </ac:grpSpMkLst>
        </pc:grpChg>
        <pc:grpChg chg="add">
          <ac:chgData name="Gloria Mccahon Whiting" userId="a69e0bbf-357c-4c48-aeab-072ed439e290" providerId="ADAL" clId="{2C9179A5-636A-45C5-84DB-2C6628A62D32}" dt="2026-04-22T06:29:11.460" v="4912" actId="26606"/>
          <ac:grpSpMkLst>
            <pc:docMk/>
            <pc:sldMk cId="2600554832" sldId="1256"/>
            <ac:grpSpMk id="15" creationId="{B4CFDD4A-4FA1-4CD9-90D5-E253C2040BA3}"/>
          </ac:grpSpMkLst>
        </pc:grpChg>
        <pc:grpChg chg="del">
          <ac:chgData name="Gloria Mccahon Whiting" userId="a69e0bbf-357c-4c48-aeab-072ed439e290" providerId="ADAL" clId="{2C9179A5-636A-45C5-84DB-2C6628A62D32}" dt="2026-04-22T06:22:29.540" v="4741"/>
          <ac:grpSpMkLst>
            <pc:docMk/>
            <pc:sldMk cId="2600554832" sldId="1256"/>
            <ac:grpSpMk id="16" creationId="{718A77EC-ADBA-D70B-24B6-FEEDE076C901}"/>
          </ac:grpSpMkLst>
        </pc:grpChg>
        <pc:grpChg chg="del">
          <ac:chgData name="Gloria Mccahon Whiting" userId="a69e0bbf-357c-4c48-aeab-072ed439e290" providerId="ADAL" clId="{2C9179A5-636A-45C5-84DB-2C6628A62D32}" dt="2026-04-22T06:22:29.540" v="4741"/>
          <ac:grpSpMkLst>
            <pc:docMk/>
            <pc:sldMk cId="2600554832" sldId="1256"/>
            <ac:grpSpMk id="22" creationId="{F78333B4-497F-028D-5C9C-01B4A85F163C}"/>
          </ac:grpSpMkLst>
        </pc:grpChg>
      </pc:sldChg>
      <pc:sldChg chg="addSp delSp modSp add mod setBg addAnim delDesignElem">
        <pc:chgData name="Gloria Mccahon Whiting" userId="a69e0bbf-357c-4c48-aeab-072ed439e290" providerId="ADAL" clId="{2C9179A5-636A-45C5-84DB-2C6628A62D32}" dt="2026-04-23T00:35:53.077" v="9297" actId="27636"/>
        <pc:sldMkLst>
          <pc:docMk/>
          <pc:sldMk cId="4052355099" sldId="1257"/>
        </pc:sldMkLst>
        <pc:spChg chg="mod">
          <ac:chgData name="Gloria Mccahon Whiting" userId="a69e0bbf-357c-4c48-aeab-072ed439e290" providerId="ADAL" clId="{2C9179A5-636A-45C5-84DB-2C6628A62D32}" dt="2026-04-22T06:23:44.317" v="4766" actId="20577"/>
          <ac:spMkLst>
            <pc:docMk/>
            <pc:sldMk cId="4052355099" sldId="1257"/>
            <ac:spMk id="2" creationId="{025A0C75-B815-546D-2413-BAA01EBC0740}"/>
          </ac:spMkLst>
        </pc:spChg>
        <pc:spChg chg="mod">
          <ac:chgData name="Gloria Mccahon Whiting" userId="a69e0bbf-357c-4c48-aeab-072ed439e290" providerId="ADAL" clId="{2C9179A5-636A-45C5-84DB-2C6628A62D32}" dt="2026-04-23T00:35:53.077" v="9297" actId="27636"/>
          <ac:spMkLst>
            <pc:docMk/>
            <pc:sldMk cId="4052355099" sldId="1257"/>
            <ac:spMk id="5" creationId="{94F31381-8AB9-DCEE-E5FE-AA782A3A2ACF}"/>
          </ac:spMkLst>
        </pc:spChg>
        <pc:spChg chg="add">
          <ac:chgData name="Gloria Mccahon Whiting" userId="a69e0bbf-357c-4c48-aeab-072ed439e290" providerId="ADAL" clId="{2C9179A5-636A-45C5-84DB-2C6628A62D32}" dt="2026-04-22T06:23:39.311" v="4753" actId="26606"/>
          <ac:spMkLst>
            <pc:docMk/>
            <pc:sldMk cId="4052355099" sldId="1257"/>
            <ac:spMk id="7" creationId="{9A3D0CE2-91FF-49B3-A5D8-181E900D7501}"/>
          </ac:spMkLst>
        </pc:spChg>
        <pc:spChg chg="add">
          <ac:chgData name="Gloria Mccahon Whiting" userId="a69e0bbf-357c-4c48-aeab-072ed439e290" providerId="ADAL" clId="{2C9179A5-636A-45C5-84DB-2C6628A62D32}" dt="2026-04-22T06:23:39.311" v="4753" actId="26606"/>
          <ac:spMkLst>
            <pc:docMk/>
            <pc:sldMk cId="4052355099" sldId="1257"/>
            <ac:spMk id="8" creationId="{58AEBD96-C315-4F53-9D9E-0E20E993EBFA}"/>
          </ac:spMkLst>
        </pc:spChg>
        <pc:spChg chg="add">
          <ac:chgData name="Gloria Mccahon Whiting" userId="a69e0bbf-357c-4c48-aeab-072ed439e290" providerId="ADAL" clId="{2C9179A5-636A-45C5-84DB-2C6628A62D32}" dt="2026-04-22T06:23:39.311" v="4753" actId="26606"/>
          <ac:spMkLst>
            <pc:docMk/>
            <pc:sldMk cId="4052355099" sldId="1257"/>
            <ac:spMk id="9" creationId="{78916AAA-66F6-4DFA-88ED-7E27CF6B8DAD}"/>
          </ac:spMkLst>
        </pc:spChg>
        <pc:spChg chg="del">
          <ac:chgData name="Gloria Mccahon Whiting" userId="a69e0bbf-357c-4c48-aeab-072ed439e290" providerId="ADAL" clId="{2C9179A5-636A-45C5-84DB-2C6628A62D32}" dt="2026-04-22T06:23:20.101" v="4750"/>
          <ac:spMkLst>
            <pc:docMk/>
            <pc:sldMk cId="4052355099" sldId="1257"/>
            <ac:spMk id="10" creationId="{901E23BB-B5A3-3E40-66E2-951E820DDD21}"/>
          </ac:spMkLst>
        </pc:spChg>
        <pc:spChg chg="del">
          <ac:chgData name="Gloria Mccahon Whiting" userId="a69e0bbf-357c-4c48-aeab-072ed439e290" providerId="ADAL" clId="{2C9179A5-636A-45C5-84DB-2C6628A62D32}" dt="2026-04-22T06:23:20.101" v="4750"/>
          <ac:spMkLst>
            <pc:docMk/>
            <pc:sldMk cId="4052355099" sldId="1257"/>
            <ac:spMk id="12" creationId="{D6F7B875-B6C9-1A3C-34A7-8621C72391A9}"/>
          </ac:spMkLst>
        </pc:spChg>
        <pc:spChg chg="add">
          <ac:chgData name="Gloria Mccahon Whiting" userId="a69e0bbf-357c-4c48-aeab-072ed439e290" providerId="ADAL" clId="{2C9179A5-636A-45C5-84DB-2C6628A62D32}" dt="2026-04-22T06:23:39.311" v="4753" actId="26606"/>
          <ac:spMkLst>
            <pc:docMk/>
            <pc:sldMk cId="4052355099" sldId="1257"/>
            <ac:spMk id="13" creationId="{E8035907-EB9C-4E11-8A9B-D25B0AD8D749}"/>
          </ac:spMkLst>
        </pc:spChg>
        <pc:spChg chg="del">
          <ac:chgData name="Gloria Mccahon Whiting" userId="a69e0bbf-357c-4c48-aeab-072ed439e290" providerId="ADAL" clId="{2C9179A5-636A-45C5-84DB-2C6628A62D32}" dt="2026-04-22T06:23:20.101" v="4750"/>
          <ac:spMkLst>
            <pc:docMk/>
            <pc:sldMk cId="4052355099" sldId="1257"/>
            <ac:spMk id="14" creationId="{14787739-32A9-9440-BDD2-CA61612F9D41}"/>
          </ac:spMkLst>
        </pc:spChg>
        <pc:spChg chg="add">
          <ac:chgData name="Gloria Mccahon Whiting" userId="a69e0bbf-357c-4c48-aeab-072ed439e290" providerId="ADAL" clId="{2C9179A5-636A-45C5-84DB-2C6628A62D32}" dt="2026-04-22T06:23:39.311" v="4753" actId="26606"/>
          <ac:spMkLst>
            <pc:docMk/>
            <pc:sldMk cId="4052355099" sldId="1257"/>
            <ac:spMk id="19" creationId="{D9C69FA7-0958-4ED9-A0DF-E87A0C137BF5}"/>
          </ac:spMkLst>
        </pc:spChg>
        <pc:spChg chg="del">
          <ac:chgData name="Gloria Mccahon Whiting" userId="a69e0bbf-357c-4c48-aeab-072ed439e290" providerId="ADAL" clId="{2C9179A5-636A-45C5-84DB-2C6628A62D32}" dt="2026-04-22T06:23:20.101" v="4750"/>
          <ac:spMkLst>
            <pc:docMk/>
            <pc:sldMk cId="4052355099" sldId="1257"/>
            <ac:spMk id="20" creationId="{EAA52126-5A20-E95B-FFD7-C781225803EC}"/>
          </ac:spMkLst>
        </pc:spChg>
        <pc:spChg chg="del">
          <ac:chgData name="Gloria Mccahon Whiting" userId="a69e0bbf-357c-4c48-aeab-072ed439e290" providerId="ADAL" clId="{2C9179A5-636A-45C5-84DB-2C6628A62D32}" dt="2026-04-22T06:23:20.101" v="4750"/>
          <ac:spMkLst>
            <pc:docMk/>
            <pc:sldMk cId="4052355099" sldId="1257"/>
            <ac:spMk id="26" creationId="{26ECE07D-61B0-6362-C220-06AA25F76677}"/>
          </ac:spMkLst>
        </pc:spChg>
        <pc:grpChg chg="add">
          <ac:chgData name="Gloria Mccahon Whiting" userId="a69e0bbf-357c-4c48-aeab-072ed439e290" providerId="ADAL" clId="{2C9179A5-636A-45C5-84DB-2C6628A62D32}" dt="2026-04-22T06:23:39.311" v="4753" actId="26606"/>
          <ac:grpSpMkLst>
            <pc:docMk/>
            <pc:sldMk cId="4052355099" sldId="1257"/>
            <ac:grpSpMk id="11" creationId="{A137D43F-BAD6-47F1-AA65-AEEA38A2FF30}"/>
          </ac:grpSpMkLst>
        </pc:grpChg>
        <pc:grpChg chg="add">
          <ac:chgData name="Gloria Mccahon Whiting" userId="a69e0bbf-357c-4c48-aeab-072ed439e290" providerId="ADAL" clId="{2C9179A5-636A-45C5-84DB-2C6628A62D32}" dt="2026-04-22T06:23:39.311" v="4753" actId="26606"/>
          <ac:grpSpMkLst>
            <pc:docMk/>
            <pc:sldMk cId="4052355099" sldId="1257"/>
            <ac:grpSpMk id="15" creationId="{B4CFDD4A-4FA1-4CD9-90D5-E253C2040BA3}"/>
          </ac:grpSpMkLst>
        </pc:grpChg>
        <pc:grpChg chg="del">
          <ac:chgData name="Gloria Mccahon Whiting" userId="a69e0bbf-357c-4c48-aeab-072ed439e290" providerId="ADAL" clId="{2C9179A5-636A-45C5-84DB-2C6628A62D32}" dt="2026-04-22T06:23:20.101" v="4750"/>
          <ac:grpSpMkLst>
            <pc:docMk/>
            <pc:sldMk cId="4052355099" sldId="1257"/>
            <ac:grpSpMk id="16" creationId="{C3309011-6680-75A0-7578-01FAD67251F5}"/>
          </ac:grpSpMkLst>
        </pc:grpChg>
        <pc:grpChg chg="del">
          <ac:chgData name="Gloria Mccahon Whiting" userId="a69e0bbf-357c-4c48-aeab-072ed439e290" providerId="ADAL" clId="{2C9179A5-636A-45C5-84DB-2C6628A62D32}" dt="2026-04-22T06:23:20.101" v="4750"/>
          <ac:grpSpMkLst>
            <pc:docMk/>
            <pc:sldMk cId="4052355099" sldId="1257"/>
            <ac:grpSpMk id="22" creationId="{37200883-ADDC-DBF6-3C71-9E75733666FD}"/>
          </ac:grpSpMkLst>
        </pc:grpChg>
      </pc:sldChg>
      <pc:sldChg chg="addSp modSp new mod">
        <pc:chgData name="Gloria Mccahon Whiting" userId="a69e0bbf-357c-4c48-aeab-072ed439e290" providerId="ADAL" clId="{2C9179A5-636A-45C5-84DB-2C6628A62D32}" dt="2026-04-23T14:07:36.129" v="12196" actId="1036"/>
        <pc:sldMkLst>
          <pc:docMk/>
          <pc:sldMk cId="828002538" sldId="1258"/>
        </pc:sldMkLst>
        <pc:spChg chg="add mod">
          <ac:chgData name="Gloria Mccahon Whiting" userId="a69e0bbf-357c-4c48-aeab-072ed439e290" providerId="ADAL" clId="{2C9179A5-636A-45C5-84DB-2C6628A62D32}" dt="2026-04-23T06:34:36.671" v="10313" actId="1076"/>
          <ac:spMkLst>
            <pc:docMk/>
            <pc:sldMk cId="828002538" sldId="1258"/>
            <ac:spMk id="4" creationId="{2073F093-576A-FF16-F3A3-731D53571009}"/>
          </ac:spMkLst>
        </pc:spChg>
        <pc:spChg chg="add mod">
          <ac:chgData name="Gloria Mccahon Whiting" userId="a69e0bbf-357c-4c48-aeab-072ed439e290" providerId="ADAL" clId="{2C9179A5-636A-45C5-84DB-2C6628A62D32}" dt="2026-04-23T14:06:16.053" v="12193" actId="14100"/>
          <ac:spMkLst>
            <pc:docMk/>
            <pc:sldMk cId="828002538" sldId="1258"/>
            <ac:spMk id="5" creationId="{3685820C-9D69-C1F0-696E-F3D0DDC404E1}"/>
          </ac:spMkLst>
        </pc:spChg>
        <pc:spChg chg="add mod">
          <ac:chgData name="Gloria Mccahon Whiting" userId="a69e0bbf-357c-4c48-aeab-072ed439e290" providerId="ADAL" clId="{2C9179A5-636A-45C5-84DB-2C6628A62D32}" dt="2026-04-23T14:06:08.887" v="12192" actId="1036"/>
          <ac:spMkLst>
            <pc:docMk/>
            <pc:sldMk cId="828002538" sldId="1258"/>
            <ac:spMk id="6" creationId="{DC2EC330-A454-61A3-B5D4-DCB7C0EFEC5C}"/>
          </ac:spMkLst>
        </pc:spChg>
        <pc:picChg chg="add mod ord modCrop">
          <ac:chgData name="Gloria Mccahon Whiting" userId="a69e0bbf-357c-4c48-aeab-072ed439e290" providerId="ADAL" clId="{2C9179A5-636A-45C5-84DB-2C6628A62D32}" dt="2026-04-23T14:07:36.129" v="12196" actId="1036"/>
          <ac:picMkLst>
            <pc:docMk/>
            <pc:sldMk cId="828002538" sldId="1258"/>
            <ac:picMk id="3" creationId="{1920FB22-8942-DF72-8CED-350B937DC11A}"/>
          </ac:picMkLst>
        </pc:picChg>
      </pc:sldChg>
      <pc:sldChg chg="addSp delSp modSp new del mod">
        <pc:chgData name="Gloria Mccahon Whiting" userId="a69e0bbf-357c-4c48-aeab-072ed439e290" providerId="ADAL" clId="{2C9179A5-636A-45C5-84DB-2C6628A62D32}" dt="2026-04-23T08:21:25.743" v="11908" actId="47"/>
        <pc:sldMkLst>
          <pc:docMk/>
          <pc:sldMk cId="1007829813" sldId="1259"/>
        </pc:sldMkLst>
        <pc:spChg chg="add mod">
          <ac:chgData name="Gloria Mccahon Whiting" userId="a69e0bbf-357c-4c48-aeab-072ed439e290" providerId="ADAL" clId="{2C9179A5-636A-45C5-84DB-2C6628A62D32}" dt="2026-04-22T16:10:56.794" v="6544" actId="1076"/>
          <ac:spMkLst>
            <pc:docMk/>
            <pc:sldMk cId="1007829813" sldId="1259"/>
            <ac:spMk id="5" creationId="{331E0DE1-C338-3637-F156-BFE46707AD38}"/>
          </ac:spMkLst>
        </pc:spChg>
        <pc:spChg chg="add mod">
          <ac:chgData name="Gloria Mccahon Whiting" userId="a69e0bbf-357c-4c48-aeab-072ed439e290" providerId="ADAL" clId="{2C9179A5-636A-45C5-84DB-2C6628A62D32}" dt="2026-04-22T16:10:56.794" v="6544" actId="1076"/>
          <ac:spMkLst>
            <pc:docMk/>
            <pc:sldMk cId="1007829813" sldId="1259"/>
            <ac:spMk id="6" creationId="{C7D10623-6284-D1D1-A6E3-91F9DEC1F5C8}"/>
          </ac:spMkLst>
        </pc:spChg>
        <pc:spChg chg="add mod">
          <ac:chgData name="Gloria Mccahon Whiting" userId="a69e0bbf-357c-4c48-aeab-072ed439e290" providerId="ADAL" clId="{2C9179A5-636A-45C5-84DB-2C6628A62D32}" dt="2026-04-22T16:10:56.794" v="6544" actId="1076"/>
          <ac:spMkLst>
            <pc:docMk/>
            <pc:sldMk cId="1007829813" sldId="1259"/>
            <ac:spMk id="7" creationId="{28948665-5C17-1D8E-962F-6FBC9E7C98CF}"/>
          </ac:spMkLst>
        </pc:spChg>
        <pc:spChg chg="add mod">
          <ac:chgData name="Gloria Mccahon Whiting" userId="a69e0bbf-357c-4c48-aeab-072ed439e290" providerId="ADAL" clId="{2C9179A5-636A-45C5-84DB-2C6628A62D32}" dt="2026-04-22T16:10:56.794" v="6544" actId="1076"/>
          <ac:spMkLst>
            <pc:docMk/>
            <pc:sldMk cId="1007829813" sldId="1259"/>
            <ac:spMk id="8" creationId="{14E10097-DFBC-753E-9F71-AB829093EC6F}"/>
          </ac:spMkLst>
        </pc:spChg>
        <pc:spChg chg="add mod">
          <ac:chgData name="Gloria Mccahon Whiting" userId="a69e0bbf-357c-4c48-aeab-072ed439e290" providerId="ADAL" clId="{2C9179A5-636A-45C5-84DB-2C6628A62D32}" dt="2026-04-22T15:36:43.808" v="6537" actId="1076"/>
          <ac:spMkLst>
            <pc:docMk/>
            <pc:sldMk cId="1007829813" sldId="1259"/>
            <ac:spMk id="9" creationId="{2B33A3AA-1641-2ED1-919F-850D1C469CF7}"/>
          </ac:spMkLst>
        </pc:spChg>
        <pc:picChg chg="add del mod">
          <ac:chgData name="Gloria Mccahon Whiting" userId="a69e0bbf-357c-4c48-aeab-072ed439e290" providerId="ADAL" clId="{2C9179A5-636A-45C5-84DB-2C6628A62D32}" dt="2026-04-22T15:36:29.274" v="6533" actId="478"/>
          <ac:picMkLst>
            <pc:docMk/>
            <pc:sldMk cId="1007829813" sldId="1259"/>
            <ac:picMk id="3" creationId="{91D6F7FD-DE4E-E086-D66D-ADFBD8CD78F8}"/>
          </ac:picMkLst>
        </pc:picChg>
        <pc:picChg chg="add mod">
          <ac:chgData name="Gloria Mccahon Whiting" userId="a69e0bbf-357c-4c48-aeab-072ed439e290" providerId="ADAL" clId="{2C9179A5-636A-45C5-84DB-2C6628A62D32}" dt="2026-04-22T16:11:06.366" v="6558" actId="1035"/>
          <ac:picMkLst>
            <pc:docMk/>
            <pc:sldMk cId="1007829813" sldId="1259"/>
            <ac:picMk id="4" creationId="{0E66BE6B-1001-8F07-82DA-8127DCB66FA3}"/>
          </ac:picMkLst>
        </pc:picChg>
      </pc:sldChg>
      <pc:sldChg chg="addSp delSp modSp add mod">
        <pc:chgData name="Gloria Mccahon Whiting" userId="a69e0bbf-357c-4c48-aeab-072ed439e290" providerId="ADAL" clId="{2C9179A5-636A-45C5-84DB-2C6628A62D32}" dt="2026-04-23T07:22:05.640" v="11393" actId="732"/>
        <pc:sldMkLst>
          <pc:docMk/>
          <pc:sldMk cId="2685115342" sldId="1260"/>
        </pc:sldMkLst>
        <pc:spChg chg="add mod">
          <ac:chgData name="Gloria Mccahon Whiting" userId="a69e0bbf-357c-4c48-aeab-072ed439e290" providerId="ADAL" clId="{2C9179A5-636A-45C5-84DB-2C6628A62D32}" dt="2026-04-23T07:01:13.296" v="11145" actId="1037"/>
          <ac:spMkLst>
            <pc:docMk/>
            <pc:sldMk cId="2685115342" sldId="1260"/>
            <ac:spMk id="3" creationId="{A4AF7EC8-D032-4A27-5B86-CF01EBBD2E44}"/>
          </ac:spMkLst>
        </pc:spChg>
        <pc:spChg chg="mod">
          <ac:chgData name="Gloria Mccahon Whiting" userId="a69e0bbf-357c-4c48-aeab-072ed439e290" providerId="ADAL" clId="{2C9179A5-636A-45C5-84DB-2C6628A62D32}" dt="2026-04-23T06:37:24.795" v="10429" actId="1076"/>
          <ac:spMkLst>
            <pc:docMk/>
            <pc:sldMk cId="2685115342" sldId="1260"/>
            <ac:spMk id="4" creationId="{4EC45B94-976D-29E9-6988-A92B034AF67A}"/>
          </ac:spMkLst>
        </pc:spChg>
        <pc:spChg chg="add mod">
          <ac:chgData name="Gloria Mccahon Whiting" userId="a69e0bbf-357c-4c48-aeab-072ed439e290" providerId="ADAL" clId="{2C9179A5-636A-45C5-84DB-2C6628A62D32}" dt="2026-04-23T07:01:06.079" v="11140" actId="20577"/>
          <ac:spMkLst>
            <pc:docMk/>
            <pc:sldMk cId="2685115342" sldId="1260"/>
            <ac:spMk id="5" creationId="{50DCA6EB-A52E-A6EF-EBEC-352BF4AFAFA6}"/>
          </ac:spMkLst>
        </pc:spChg>
        <pc:picChg chg="del mod">
          <ac:chgData name="Gloria Mccahon Whiting" userId="a69e0bbf-357c-4c48-aeab-072ed439e290" providerId="ADAL" clId="{2C9179A5-636A-45C5-84DB-2C6628A62D32}" dt="2026-04-22T18:07:12.448" v="6581" actId="478"/>
          <ac:picMkLst>
            <pc:docMk/>
            <pc:sldMk cId="2685115342" sldId="1260"/>
            <ac:picMk id="3" creationId="{4C236A20-E213-B7FD-C22B-8B5B30CEA44E}"/>
          </ac:picMkLst>
        </pc:picChg>
        <pc:picChg chg="add mod">
          <ac:chgData name="Gloria Mccahon Whiting" userId="a69e0bbf-357c-4c48-aeab-072ed439e290" providerId="ADAL" clId="{2C9179A5-636A-45C5-84DB-2C6628A62D32}" dt="2026-04-23T07:22:05.640" v="11393" actId="732"/>
          <ac:picMkLst>
            <pc:docMk/>
            <pc:sldMk cId="2685115342" sldId="1260"/>
            <ac:picMk id="14338" creationId="{5710FBB6-B8BE-097B-202B-3377895EC2CD}"/>
          </ac:picMkLst>
        </pc:picChg>
      </pc:sldChg>
      <pc:sldChg chg="addSp modSp new mod">
        <pc:chgData name="Gloria Mccahon Whiting" userId="a69e0bbf-357c-4c48-aeab-072ed439e290" providerId="ADAL" clId="{2C9179A5-636A-45C5-84DB-2C6628A62D32}" dt="2026-04-23T07:02:26.771" v="11269" actId="207"/>
        <pc:sldMkLst>
          <pc:docMk/>
          <pc:sldMk cId="101901824" sldId="1261"/>
        </pc:sldMkLst>
        <pc:spChg chg="add mod">
          <ac:chgData name="Gloria Mccahon Whiting" userId="a69e0bbf-357c-4c48-aeab-072ed439e290" providerId="ADAL" clId="{2C9179A5-636A-45C5-84DB-2C6628A62D32}" dt="2026-04-23T06:56:23.652" v="10945" actId="1036"/>
          <ac:spMkLst>
            <pc:docMk/>
            <pc:sldMk cId="101901824" sldId="1261"/>
            <ac:spMk id="5" creationId="{6CF6F630-A1B0-1217-EDA3-922F6715D318}"/>
          </ac:spMkLst>
        </pc:spChg>
        <pc:spChg chg="add mod">
          <ac:chgData name="Gloria Mccahon Whiting" userId="a69e0bbf-357c-4c48-aeab-072ed439e290" providerId="ADAL" clId="{2C9179A5-636A-45C5-84DB-2C6628A62D32}" dt="2026-04-23T07:02:19.416" v="11268" actId="207"/>
          <ac:spMkLst>
            <pc:docMk/>
            <pc:sldMk cId="101901824" sldId="1261"/>
            <ac:spMk id="7" creationId="{6E58BFFA-1E85-B715-399B-D4B2DAB46994}"/>
          </ac:spMkLst>
        </pc:spChg>
        <pc:spChg chg="add mod">
          <ac:chgData name="Gloria Mccahon Whiting" userId="a69e0bbf-357c-4c48-aeab-072ed439e290" providerId="ADAL" clId="{2C9179A5-636A-45C5-84DB-2C6628A62D32}" dt="2026-04-23T07:02:26.771" v="11269" actId="207"/>
          <ac:spMkLst>
            <pc:docMk/>
            <pc:sldMk cId="101901824" sldId="1261"/>
            <ac:spMk id="8" creationId="{B020387E-3E78-9D97-9EE2-4B424189411F}"/>
          </ac:spMkLst>
        </pc:spChg>
        <pc:picChg chg="add mod">
          <ac:chgData name="Gloria Mccahon Whiting" userId="a69e0bbf-357c-4c48-aeab-072ed439e290" providerId="ADAL" clId="{2C9179A5-636A-45C5-84DB-2C6628A62D32}" dt="2026-04-23T06:56:23.652" v="10945" actId="1036"/>
          <ac:picMkLst>
            <pc:docMk/>
            <pc:sldMk cId="101901824" sldId="1261"/>
            <ac:picMk id="4" creationId="{BAD3B40A-4DCE-DFD1-E6F1-BC85EBFCF086}"/>
          </ac:picMkLst>
        </pc:picChg>
        <pc:picChg chg="add mod modCrop">
          <ac:chgData name="Gloria Mccahon Whiting" userId="a69e0bbf-357c-4c48-aeab-072ed439e290" providerId="ADAL" clId="{2C9179A5-636A-45C5-84DB-2C6628A62D32}" dt="2026-04-23T06:57:48.414" v="11009" actId="1038"/>
          <ac:picMkLst>
            <pc:docMk/>
            <pc:sldMk cId="101901824" sldId="1261"/>
            <ac:picMk id="6" creationId="{72068F49-4AA5-62D5-DD47-783881FE69C6}"/>
          </ac:picMkLst>
        </pc:picChg>
      </pc:sldChg>
      <pc:sldChg chg="addSp modSp new mod">
        <pc:chgData name="Gloria Mccahon Whiting" userId="a69e0bbf-357c-4c48-aeab-072ed439e290" providerId="ADAL" clId="{2C9179A5-636A-45C5-84DB-2C6628A62D32}" dt="2026-04-23T07:03:12.120" v="11282" actId="1037"/>
        <pc:sldMkLst>
          <pc:docMk/>
          <pc:sldMk cId="246316574" sldId="1262"/>
        </pc:sldMkLst>
        <pc:spChg chg="add mod">
          <ac:chgData name="Gloria Mccahon Whiting" userId="a69e0bbf-357c-4c48-aeab-072ed439e290" providerId="ADAL" clId="{2C9179A5-636A-45C5-84DB-2C6628A62D32}" dt="2026-04-23T06:51:36.108" v="10817" actId="1036"/>
          <ac:spMkLst>
            <pc:docMk/>
            <pc:sldMk cId="246316574" sldId="1262"/>
            <ac:spMk id="5" creationId="{793D99D5-5CC4-2F8A-754B-BB569F9BDB0B}"/>
          </ac:spMkLst>
        </pc:spChg>
        <pc:spChg chg="add mod">
          <ac:chgData name="Gloria Mccahon Whiting" userId="a69e0bbf-357c-4c48-aeab-072ed439e290" providerId="ADAL" clId="{2C9179A5-636A-45C5-84DB-2C6628A62D32}" dt="2026-04-23T07:03:12.120" v="11282" actId="1037"/>
          <ac:spMkLst>
            <pc:docMk/>
            <pc:sldMk cId="246316574" sldId="1262"/>
            <ac:spMk id="7" creationId="{D569619A-E1EB-1192-2233-FC4BE0A97557}"/>
          </ac:spMkLst>
        </pc:spChg>
        <pc:spChg chg="add mod">
          <ac:chgData name="Gloria Mccahon Whiting" userId="a69e0bbf-357c-4c48-aeab-072ed439e290" providerId="ADAL" clId="{2C9179A5-636A-45C5-84DB-2C6628A62D32}" dt="2026-04-23T07:03:12.120" v="11282" actId="1037"/>
          <ac:spMkLst>
            <pc:docMk/>
            <pc:sldMk cId="246316574" sldId="1262"/>
            <ac:spMk id="8" creationId="{D8E8C71A-F676-6C20-E243-EEF3FC600A93}"/>
          </ac:spMkLst>
        </pc:spChg>
        <pc:picChg chg="add mod">
          <ac:chgData name="Gloria Mccahon Whiting" userId="a69e0bbf-357c-4c48-aeab-072ed439e290" providerId="ADAL" clId="{2C9179A5-636A-45C5-84DB-2C6628A62D32}" dt="2026-04-23T06:51:36.108" v="10817" actId="1036"/>
          <ac:picMkLst>
            <pc:docMk/>
            <pc:sldMk cId="246316574" sldId="1262"/>
            <ac:picMk id="4" creationId="{8F057B39-635C-7B98-FCF1-AEC4429E668F}"/>
          </ac:picMkLst>
        </pc:picChg>
        <pc:picChg chg="add mod modCrop">
          <ac:chgData name="Gloria Mccahon Whiting" userId="a69e0bbf-357c-4c48-aeab-072ed439e290" providerId="ADAL" clId="{2C9179A5-636A-45C5-84DB-2C6628A62D32}" dt="2026-04-23T07:01:45.270" v="11266" actId="1037"/>
          <ac:picMkLst>
            <pc:docMk/>
            <pc:sldMk cId="246316574" sldId="1262"/>
            <ac:picMk id="6" creationId="{12BE7F02-B023-3617-6F65-863BCA205FA5}"/>
          </ac:picMkLst>
        </pc:picChg>
      </pc:sldChg>
      <pc:sldChg chg="delSp modSp add del mod setBg delAnim">
        <pc:chgData name="Gloria Mccahon Whiting" userId="a69e0bbf-357c-4c48-aeab-072ed439e290" providerId="ADAL" clId="{2C9179A5-636A-45C5-84DB-2C6628A62D32}" dt="2026-04-22T22:23:56.774" v="7227" actId="47"/>
        <pc:sldMkLst>
          <pc:docMk/>
          <pc:sldMk cId="1600546868" sldId="1263"/>
        </pc:sldMkLst>
        <pc:spChg chg="mod">
          <ac:chgData name="Gloria Mccahon Whiting" userId="a69e0bbf-357c-4c48-aeab-072ed439e290" providerId="ADAL" clId="{2C9179A5-636A-45C5-84DB-2C6628A62D32}" dt="2026-04-22T20:02:52.208" v="6767" actId="20577"/>
          <ac:spMkLst>
            <pc:docMk/>
            <pc:sldMk cId="1600546868" sldId="1263"/>
            <ac:spMk id="5" creationId="{815664AC-7E2F-BED9-EF6F-1FA64D25C544}"/>
          </ac:spMkLst>
        </pc:spChg>
        <pc:spChg chg="del">
          <ac:chgData name="Gloria Mccahon Whiting" userId="a69e0bbf-357c-4c48-aeab-072ed439e290" providerId="ADAL" clId="{2C9179A5-636A-45C5-84DB-2C6628A62D32}" dt="2026-04-22T20:02:35.152" v="6764" actId="478"/>
          <ac:spMkLst>
            <pc:docMk/>
            <pc:sldMk cId="1600546868" sldId="1263"/>
            <ac:spMk id="16" creationId="{35910F24-602F-9017-952C-7168EACF0C96}"/>
          </ac:spMkLst>
        </pc:spChg>
        <pc:picChg chg="mod">
          <ac:chgData name="Gloria Mccahon Whiting" userId="a69e0bbf-357c-4c48-aeab-072ed439e290" providerId="ADAL" clId="{2C9179A5-636A-45C5-84DB-2C6628A62D32}" dt="2026-04-22T20:15:27.816" v="6967" actId="207"/>
          <ac:picMkLst>
            <pc:docMk/>
            <pc:sldMk cId="1600546868" sldId="1263"/>
            <ac:picMk id="6" creationId="{78BD5242-6B9E-921E-4335-603071C34C90}"/>
          </ac:picMkLst>
        </pc:picChg>
      </pc:sldChg>
      <pc:sldChg chg="addSp modSp add mod ord modAnim">
        <pc:chgData name="Gloria Mccahon Whiting" userId="a69e0bbf-357c-4c48-aeab-072ed439e290" providerId="ADAL" clId="{2C9179A5-636A-45C5-84DB-2C6628A62D32}" dt="2026-04-22T20:10:39.243" v="6932" actId="1035"/>
        <pc:sldMkLst>
          <pc:docMk/>
          <pc:sldMk cId="2382781135" sldId="1264"/>
        </pc:sldMkLst>
        <pc:spChg chg="add mod">
          <ac:chgData name="Gloria Mccahon Whiting" userId="a69e0bbf-357c-4c48-aeab-072ed439e290" providerId="ADAL" clId="{2C9179A5-636A-45C5-84DB-2C6628A62D32}" dt="2026-04-22T20:10:39.243" v="6932" actId="1035"/>
          <ac:spMkLst>
            <pc:docMk/>
            <pc:sldMk cId="2382781135" sldId="1264"/>
            <ac:spMk id="16" creationId="{0ECEDC87-9D63-B9B3-40FF-1A33F802A6D3}"/>
          </ac:spMkLst>
        </pc:spChg>
        <pc:picChg chg="mod modCrop">
          <ac:chgData name="Gloria Mccahon Whiting" userId="a69e0bbf-357c-4c48-aeab-072ed439e290" providerId="ADAL" clId="{2C9179A5-636A-45C5-84DB-2C6628A62D32}" dt="2026-04-22T20:10:39.243" v="6932" actId="1035"/>
          <ac:picMkLst>
            <pc:docMk/>
            <pc:sldMk cId="2382781135" sldId="1264"/>
            <ac:picMk id="4" creationId="{AACB2A04-9368-D24C-2B97-A6A6B73E56E8}"/>
          </ac:picMkLst>
        </pc:picChg>
      </pc:sldChg>
      <pc:sldChg chg="addSp modSp add mod">
        <pc:chgData name="Gloria Mccahon Whiting" userId="a69e0bbf-357c-4c48-aeab-072ed439e290" providerId="ADAL" clId="{2C9179A5-636A-45C5-84DB-2C6628A62D32}" dt="2026-04-22T20:48:18.619" v="7017" actId="1035"/>
        <pc:sldMkLst>
          <pc:docMk/>
          <pc:sldMk cId="781798532" sldId="1265"/>
        </pc:sldMkLst>
        <pc:spChg chg="mod">
          <ac:chgData name="Gloria Mccahon Whiting" userId="a69e0bbf-357c-4c48-aeab-072ed439e290" providerId="ADAL" clId="{2C9179A5-636A-45C5-84DB-2C6628A62D32}" dt="2026-04-22T20:48:18.619" v="7017" actId="1035"/>
          <ac:spMkLst>
            <pc:docMk/>
            <pc:sldMk cId="781798532" sldId="1265"/>
            <ac:spMk id="2" creationId="{48CDD255-0870-890D-158B-4F25BB842D92}"/>
          </ac:spMkLst>
        </pc:spChg>
        <pc:spChg chg="mod">
          <ac:chgData name="Gloria Mccahon Whiting" userId="a69e0bbf-357c-4c48-aeab-072ed439e290" providerId="ADAL" clId="{2C9179A5-636A-45C5-84DB-2C6628A62D32}" dt="2026-04-22T20:47:34.323" v="7006"/>
          <ac:spMkLst>
            <pc:docMk/>
            <pc:sldMk cId="781798532" sldId="1265"/>
            <ac:spMk id="6" creationId="{178DB672-4D95-9FE9-E90A-0DB32EF36683}"/>
          </ac:spMkLst>
        </pc:spChg>
        <pc:spChg chg="mod">
          <ac:chgData name="Gloria Mccahon Whiting" userId="a69e0bbf-357c-4c48-aeab-072ed439e290" providerId="ADAL" clId="{2C9179A5-636A-45C5-84DB-2C6628A62D32}" dt="2026-04-22T20:47:34.323" v="7006"/>
          <ac:spMkLst>
            <pc:docMk/>
            <pc:sldMk cId="781798532" sldId="1265"/>
            <ac:spMk id="7" creationId="{87599EAD-DFCA-F16A-6E41-2509A9DF5A61}"/>
          </ac:spMkLst>
        </pc:spChg>
        <pc:spChg chg="mod">
          <ac:chgData name="Gloria Mccahon Whiting" userId="a69e0bbf-357c-4c48-aeab-072ed439e290" providerId="ADAL" clId="{2C9179A5-636A-45C5-84DB-2C6628A62D32}" dt="2026-04-22T20:47:34.323" v="7006"/>
          <ac:spMkLst>
            <pc:docMk/>
            <pc:sldMk cId="781798532" sldId="1265"/>
            <ac:spMk id="8" creationId="{1889C2B8-3B1F-0F20-15DA-495ED3CC0F15}"/>
          </ac:spMkLst>
        </pc:spChg>
        <pc:grpChg chg="add mod">
          <ac:chgData name="Gloria Mccahon Whiting" userId="a69e0bbf-357c-4c48-aeab-072ed439e290" providerId="ADAL" clId="{2C9179A5-636A-45C5-84DB-2C6628A62D32}" dt="2026-04-22T20:47:40.995" v="7007" actId="1076"/>
          <ac:grpSpMkLst>
            <pc:docMk/>
            <pc:sldMk cId="781798532" sldId="1265"/>
            <ac:grpSpMk id="3" creationId="{8CD82024-C793-2A72-B0D8-C7FA6B741345}"/>
          </ac:grpSpMkLst>
        </pc:grpChg>
      </pc:sldChg>
      <pc:sldChg chg="addSp delSp modSp add del mod">
        <pc:chgData name="Gloria Mccahon Whiting" userId="a69e0bbf-357c-4c48-aeab-072ed439e290" providerId="ADAL" clId="{2C9179A5-636A-45C5-84DB-2C6628A62D32}" dt="2026-04-22T20:50:13.178" v="7054" actId="1036"/>
        <pc:sldMkLst>
          <pc:docMk/>
          <pc:sldMk cId="3677516103" sldId="1266"/>
        </pc:sldMkLst>
        <pc:spChg chg="mod">
          <ac:chgData name="Gloria Mccahon Whiting" userId="a69e0bbf-357c-4c48-aeab-072ed439e290" providerId="ADAL" clId="{2C9179A5-636A-45C5-84DB-2C6628A62D32}" dt="2026-04-22T20:50:13.178" v="7054" actId="1036"/>
          <ac:spMkLst>
            <pc:docMk/>
            <pc:sldMk cId="3677516103" sldId="1266"/>
            <ac:spMk id="2" creationId="{5B92E448-A18F-3B38-3658-61C1ABF4C06F}"/>
          </ac:spMkLst>
        </pc:spChg>
        <pc:grpChg chg="add del">
          <ac:chgData name="Gloria Mccahon Whiting" userId="a69e0bbf-357c-4c48-aeab-072ed439e290" providerId="ADAL" clId="{2C9179A5-636A-45C5-84DB-2C6628A62D32}" dt="2026-04-22T20:49:27.335" v="7029" actId="478"/>
          <ac:grpSpMkLst>
            <pc:docMk/>
            <pc:sldMk cId="3677516103" sldId="1266"/>
            <ac:grpSpMk id="3" creationId="{C93F2EF7-0BED-C8E2-E279-14B704C5B0EA}"/>
          </ac:grpSpMkLst>
        </pc:grpChg>
      </pc:sldChg>
      <pc:sldChg chg="add del">
        <pc:chgData name="Gloria Mccahon Whiting" userId="a69e0bbf-357c-4c48-aeab-072ed439e290" providerId="ADAL" clId="{2C9179A5-636A-45C5-84DB-2C6628A62D32}" dt="2026-04-22T20:49:17.719" v="7023"/>
        <pc:sldMkLst>
          <pc:docMk/>
          <pc:sldMk cId="593744560" sldId="1267"/>
        </pc:sldMkLst>
      </pc:sldChg>
      <pc:sldChg chg="modSp add mod">
        <pc:chgData name="Gloria Mccahon Whiting" userId="a69e0bbf-357c-4c48-aeab-072ed439e290" providerId="ADAL" clId="{2C9179A5-636A-45C5-84DB-2C6628A62D32}" dt="2026-04-22T20:52:48.336" v="7068" actId="20577"/>
        <pc:sldMkLst>
          <pc:docMk/>
          <pc:sldMk cId="2673123767" sldId="1267"/>
        </pc:sldMkLst>
        <pc:spChg chg="mod">
          <ac:chgData name="Gloria Mccahon Whiting" userId="a69e0bbf-357c-4c48-aeab-072ed439e290" providerId="ADAL" clId="{2C9179A5-636A-45C5-84DB-2C6628A62D32}" dt="2026-04-22T20:52:48.336" v="7068" actId="20577"/>
          <ac:spMkLst>
            <pc:docMk/>
            <pc:sldMk cId="2673123767" sldId="1267"/>
            <ac:spMk id="2" creationId="{61D56FE1-7F32-0688-E0B9-873C2FC19ECF}"/>
          </ac:spMkLst>
        </pc:spChg>
      </pc:sldChg>
      <pc:sldChg chg="add del">
        <pc:chgData name="Gloria Mccahon Whiting" userId="a69e0bbf-357c-4c48-aeab-072ed439e290" providerId="ADAL" clId="{2C9179A5-636A-45C5-84DB-2C6628A62D32}" dt="2026-04-22T20:57:51.822" v="7069" actId="47"/>
        <pc:sldMkLst>
          <pc:docMk/>
          <pc:sldMk cId="668891908" sldId="1268"/>
        </pc:sldMkLst>
      </pc:sldChg>
      <pc:sldChg chg="add del ord">
        <pc:chgData name="Gloria Mccahon Whiting" userId="a69e0bbf-357c-4c48-aeab-072ed439e290" providerId="ADAL" clId="{2C9179A5-636A-45C5-84DB-2C6628A62D32}" dt="2026-04-22T21:12:57.680" v="7111" actId="47"/>
        <pc:sldMkLst>
          <pc:docMk/>
          <pc:sldMk cId="1171159978" sldId="1268"/>
        </pc:sldMkLst>
      </pc:sldChg>
      <pc:sldChg chg="add ord">
        <pc:chgData name="Gloria Mccahon Whiting" userId="a69e0bbf-357c-4c48-aeab-072ed439e290" providerId="ADAL" clId="{2C9179A5-636A-45C5-84DB-2C6628A62D32}" dt="2026-04-22T21:03:23.559" v="7073"/>
        <pc:sldMkLst>
          <pc:docMk/>
          <pc:sldMk cId="423137904" sldId="1269"/>
        </pc:sldMkLst>
      </pc:sldChg>
      <pc:sldChg chg="add del ord">
        <pc:chgData name="Gloria Mccahon Whiting" userId="a69e0bbf-357c-4c48-aeab-072ed439e290" providerId="ADAL" clId="{2C9179A5-636A-45C5-84DB-2C6628A62D32}" dt="2026-04-22T21:19:12.509" v="7112" actId="47"/>
        <pc:sldMkLst>
          <pc:docMk/>
          <pc:sldMk cId="358784068" sldId="1270"/>
        </pc:sldMkLst>
      </pc:sldChg>
      <pc:sldChg chg="addSp delSp modSp add mod">
        <pc:chgData name="Gloria Mccahon Whiting" userId="a69e0bbf-357c-4c48-aeab-072ed439e290" providerId="ADAL" clId="{2C9179A5-636A-45C5-84DB-2C6628A62D32}" dt="2026-04-23T01:26:07.231" v="9615" actId="1036"/>
        <pc:sldMkLst>
          <pc:docMk/>
          <pc:sldMk cId="594586850" sldId="1271"/>
        </pc:sldMkLst>
        <pc:spChg chg="mod ord">
          <ac:chgData name="Gloria Mccahon Whiting" userId="a69e0bbf-357c-4c48-aeab-072ed439e290" providerId="ADAL" clId="{2C9179A5-636A-45C5-84DB-2C6628A62D32}" dt="2026-04-23T01:26:07.231" v="9615" actId="1036"/>
          <ac:spMkLst>
            <pc:docMk/>
            <pc:sldMk cId="594586850" sldId="1271"/>
            <ac:spMk id="7" creationId="{7EED466B-015C-8BD2-0A62-C743779887C6}"/>
          </ac:spMkLst>
        </pc:spChg>
        <pc:picChg chg="add del mod modCrop">
          <ac:chgData name="Gloria Mccahon Whiting" userId="a69e0bbf-357c-4c48-aeab-072ed439e290" providerId="ADAL" clId="{2C9179A5-636A-45C5-84DB-2C6628A62D32}" dt="2026-04-22T21:05:35.316" v="7081" actId="478"/>
          <ac:picMkLst>
            <pc:docMk/>
            <pc:sldMk cId="594586850" sldId="1271"/>
            <ac:picMk id="4" creationId="{ED59BC38-8F3C-8DEC-B02A-15F99967E7CE}"/>
          </ac:picMkLst>
        </pc:picChg>
        <pc:picChg chg="del">
          <ac:chgData name="Gloria Mccahon Whiting" userId="a69e0bbf-357c-4c48-aeab-072ed439e290" providerId="ADAL" clId="{2C9179A5-636A-45C5-84DB-2C6628A62D32}" dt="2026-04-22T21:07:48.088" v="7109" actId="478"/>
          <ac:picMkLst>
            <pc:docMk/>
            <pc:sldMk cId="594586850" sldId="1271"/>
            <ac:picMk id="6" creationId="{EAF56E84-DA02-3A97-EBF6-26B6C9BB777C}"/>
          </ac:picMkLst>
        </pc:picChg>
        <pc:picChg chg="add del mod modCrop">
          <ac:chgData name="Gloria Mccahon Whiting" userId="a69e0bbf-357c-4c48-aeab-072ed439e290" providerId="ADAL" clId="{2C9179A5-636A-45C5-84DB-2C6628A62D32}" dt="2026-04-22T21:06:38.887" v="7087" actId="478"/>
          <ac:picMkLst>
            <pc:docMk/>
            <pc:sldMk cId="594586850" sldId="1271"/>
            <ac:picMk id="8" creationId="{4B981DA7-5740-69B0-28AF-69362B5DDE66}"/>
          </ac:picMkLst>
        </pc:picChg>
        <pc:picChg chg="add mod modCrop">
          <ac:chgData name="Gloria Mccahon Whiting" userId="a69e0bbf-357c-4c48-aeab-072ed439e290" providerId="ADAL" clId="{2C9179A5-636A-45C5-84DB-2C6628A62D32}" dt="2026-04-23T01:26:07.231" v="9615" actId="1036"/>
          <ac:picMkLst>
            <pc:docMk/>
            <pc:sldMk cId="594586850" sldId="1271"/>
            <ac:picMk id="10" creationId="{C591B41E-AA43-0CA5-E045-1801E4BD0861}"/>
          </ac:picMkLst>
        </pc:picChg>
      </pc:sldChg>
      <pc:sldChg chg="addSp modSp new mod">
        <pc:chgData name="Gloria Mccahon Whiting" userId="a69e0bbf-357c-4c48-aeab-072ed439e290" providerId="ADAL" clId="{2C9179A5-636A-45C5-84DB-2C6628A62D32}" dt="2026-04-23T13:27:21.298" v="12077" actId="1035"/>
        <pc:sldMkLst>
          <pc:docMk/>
          <pc:sldMk cId="1342344755" sldId="1272"/>
        </pc:sldMkLst>
        <pc:spChg chg="add mod">
          <ac:chgData name="Gloria Mccahon Whiting" userId="a69e0bbf-357c-4c48-aeab-072ed439e290" providerId="ADAL" clId="{2C9179A5-636A-45C5-84DB-2C6628A62D32}" dt="2026-04-22T22:19:19.678" v="7128" actId="14100"/>
          <ac:spMkLst>
            <pc:docMk/>
            <pc:sldMk cId="1342344755" sldId="1272"/>
            <ac:spMk id="3" creationId="{595F4E62-954D-D913-BDB5-C46161B4445B}"/>
          </ac:spMkLst>
        </pc:spChg>
        <pc:spChg chg="add mod">
          <ac:chgData name="Gloria Mccahon Whiting" userId="a69e0bbf-357c-4c48-aeab-072ed439e290" providerId="ADAL" clId="{2C9179A5-636A-45C5-84DB-2C6628A62D32}" dt="2026-04-22T22:19:19.678" v="7128" actId="14100"/>
          <ac:spMkLst>
            <pc:docMk/>
            <pc:sldMk cId="1342344755" sldId="1272"/>
            <ac:spMk id="4" creationId="{7A88F509-1F54-3E0B-782F-304CA5C51F74}"/>
          </ac:spMkLst>
        </pc:spChg>
        <pc:spChg chg="add mod">
          <ac:chgData name="Gloria Mccahon Whiting" userId="a69e0bbf-357c-4c48-aeab-072ed439e290" providerId="ADAL" clId="{2C9179A5-636A-45C5-84DB-2C6628A62D32}" dt="2026-04-22T22:19:19.678" v="7128" actId="14100"/>
          <ac:spMkLst>
            <pc:docMk/>
            <pc:sldMk cId="1342344755" sldId="1272"/>
            <ac:spMk id="5" creationId="{B1007DB8-4EF9-1655-6E8E-7EB6461E8D41}"/>
          </ac:spMkLst>
        </pc:spChg>
        <pc:spChg chg="add mod">
          <ac:chgData name="Gloria Mccahon Whiting" userId="a69e0bbf-357c-4c48-aeab-072ed439e290" providerId="ADAL" clId="{2C9179A5-636A-45C5-84DB-2C6628A62D32}" dt="2026-04-22T22:19:19.678" v="7128" actId="14100"/>
          <ac:spMkLst>
            <pc:docMk/>
            <pc:sldMk cId="1342344755" sldId="1272"/>
            <ac:spMk id="6" creationId="{C85414CD-541B-37F1-91C9-04AB21CAA341}"/>
          </ac:spMkLst>
        </pc:spChg>
        <pc:spChg chg="add mod">
          <ac:chgData name="Gloria Mccahon Whiting" userId="a69e0bbf-357c-4c48-aeab-072ed439e290" providerId="ADAL" clId="{2C9179A5-636A-45C5-84DB-2C6628A62D32}" dt="2026-04-22T22:19:19.678" v="7128" actId="14100"/>
          <ac:spMkLst>
            <pc:docMk/>
            <pc:sldMk cId="1342344755" sldId="1272"/>
            <ac:spMk id="7" creationId="{58F38341-7360-EC49-ECF2-BDFA5D8BF7FF}"/>
          </ac:spMkLst>
        </pc:spChg>
        <pc:spChg chg="add mod">
          <ac:chgData name="Gloria Mccahon Whiting" userId="a69e0bbf-357c-4c48-aeab-072ed439e290" providerId="ADAL" clId="{2C9179A5-636A-45C5-84DB-2C6628A62D32}" dt="2026-04-22T22:19:19.678" v="7128" actId="14100"/>
          <ac:spMkLst>
            <pc:docMk/>
            <pc:sldMk cId="1342344755" sldId="1272"/>
            <ac:spMk id="8" creationId="{D2C01710-DDB8-5434-E642-19A6AAC078EA}"/>
          </ac:spMkLst>
        </pc:spChg>
        <pc:spChg chg="add mod">
          <ac:chgData name="Gloria Mccahon Whiting" userId="a69e0bbf-357c-4c48-aeab-072ed439e290" providerId="ADAL" clId="{2C9179A5-636A-45C5-84DB-2C6628A62D32}" dt="2026-04-22T22:19:19.678" v="7128" actId="14100"/>
          <ac:spMkLst>
            <pc:docMk/>
            <pc:sldMk cId="1342344755" sldId="1272"/>
            <ac:spMk id="9" creationId="{9DFBB16B-2CF0-FEF8-2656-0DD89827EFDF}"/>
          </ac:spMkLst>
        </pc:spChg>
        <pc:spChg chg="add mod">
          <ac:chgData name="Gloria Mccahon Whiting" userId="a69e0bbf-357c-4c48-aeab-072ed439e290" providerId="ADAL" clId="{2C9179A5-636A-45C5-84DB-2C6628A62D32}" dt="2026-04-22T22:19:19.678" v="7128" actId="14100"/>
          <ac:spMkLst>
            <pc:docMk/>
            <pc:sldMk cId="1342344755" sldId="1272"/>
            <ac:spMk id="10" creationId="{6233FB94-5298-5834-1EAC-E528D11BD844}"/>
          </ac:spMkLst>
        </pc:spChg>
        <pc:spChg chg="add mod">
          <ac:chgData name="Gloria Mccahon Whiting" userId="a69e0bbf-357c-4c48-aeab-072ed439e290" providerId="ADAL" clId="{2C9179A5-636A-45C5-84DB-2C6628A62D32}" dt="2026-04-22T22:19:19.678" v="7128" actId="14100"/>
          <ac:spMkLst>
            <pc:docMk/>
            <pc:sldMk cId="1342344755" sldId="1272"/>
            <ac:spMk id="11" creationId="{E0016A00-56AD-96DF-004F-46A4DA17DC83}"/>
          </ac:spMkLst>
        </pc:spChg>
        <pc:spChg chg="add mod">
          <ac:chgData name="Gloria Mccahon Whiting" userId="a69e0bbf-357c-4c48-aeab-072ed439e290" providerId="ADAL" clId="{2C9179A5-636A-45C5-84DB-2C6628A62D32}" dt="2026-04-22T22:19:19.678" v="7128" actId="14100"/>
          <ac:spMkLst>
            <pc:docMk/>
            <pc:sldMk cId="1342344755" sldId="1272"/>
            <ac:spMk id="14" creationId="{7B483BCE-D042-CFC7-EE29-FCFBD2070C32}"/>
          </ac:spMkLst>
        </pc:spChg>
        <pc:spChg chg="add mod">
          <ac:chgData name="Gloria Mccahon Whiting" userId="a69e0bbf-357c-4c48-aeab-072ed439e290" providerId="ADAL" clId="{2C9179A5-636A-45C5-84DB-2C6628A62D32}" dt="2026-04-22T22:22:03.458" v="7211" actId="1036"/>
          <ac:spMkLst>
            <pc:docMk/>
            <pc:sldMk cId="1342344755" sldId="1272"/>
            <ac:spMk id="17" creationId="{9CD3F05C-D924-7206-080E-A7C7CDC05FF4}"/>
          </ac:spMkLst>
        </pc:spChg>
        <pc:spChg chg="add mod">
          <ac:chgData name="Gloria Mccahon Whiting" userId="a69e0bbf-357c-4c48-aeab-072ed439e290" providerId="ADAL" clId="{2C9179A5-636A-45C5-84DB-2C6628A62D32}" dt="2026-04-23T13:27:21.298" v="12077" actId="1035"/>
          <ac:spMkLst>
            <pc:docMk/>
            <pc:sldMk cId="1342344755" sldId="1272"/>
            <ac:spMk id="18" creationId="{B1C1BF08-F9FF-4704-5F15-7A270CBBEB87}"/>
          </ac:spMkLst>
        </pc:spChg>
        <pc:spChg chg="add mod">
          <ac:chgData name="Gloria Mccahon Whiting" userId="a69e0bbf-357c-4c48-aeab-072ed439e290" providerId="ADAL" clId="{2C9179A5-636A-45C5-84DB-2C6628A62D32}" dt="2026-04-22T22:24:17.424" v="7244" actId="14100"/>
          <ac:spMkLst>
            <pc:docMk/>
            <pc:sldMk cId="1342344755" sldId="1272"/>
            <ac:spMk id="19" creationId="{D9769AB7-3195-DC73-B35D-CF1D834532F4}"/>
          </ac:spMkLst>
        </pc:spChg>
        <pc:spChg chg="add mod">
          <ac:chgData name="Gloria Mccahon Whiting" userId="a69e0bbf-357c-4c48-aeab-072ed439e290" providerId="ADAL" clId="{2C9179A5-636A-45C5-84DB-2C6628A62D32}" dt="2026-04-22T22:24:07.979" v="7241" actId="14100"/>
          <ac:spMkLst>
            <pc:docMk/>
            <pc:sldMk cId="1342344755" sldId="1272"/>
            <ac:spMk id="20" creationId="{6F6A955C-FB96-64D6-1C2A-8A0AC4BEF807}"/>
          </ac:spMkLst>
        </pc:spChg>
        <pc:spChg chg="add mod">
          <ac:chgData name="Gloria Mccahon Whiting" userId="a69e0bbf-357c-4c48-aeab-072ed439e290" providerId="ADAL" clId="{2C9179A5-636A-45C5-84DB-2C6628A62D32}" dt="2026-04-22T22:25:01.127" v="7245"/>
          <ac:spMkLst>
            <pc:docMk/>
            <pc:sldMk cId="1342344755" sldId="1272"/>
            <ac:spMk id="21" creationId="{7C90BBEB-6B21-5996-201D-3C3A35827AEE}"/>
          </ac:spMkLst>
        </pc:spChg>
        <pc:spChg chg="add mod">
          <ac:chgData name="Gloria Mccahon Whiting" userId="a69e0bbf-357c-4c48-aeab-072ed439e290" providerId="ADAL" clId="{2C9179A5-636A-45C5-84DB-2C6628A62D32}" dt="2026-04-22T22:25:01.127" v="7245"/>
          <ac:spMkLst>
            <pc:docMk/>
            <pc:sldMk cId="1342344755" sldId="1272"/>
            <ac:spMk id="22" creationId="{43400E23-F4D4-A483-FD6C-D057E17B750F}"/>
          </ac:spMkLst>
        </pc:spChg>
        <pc:picChg chg="add mod">
          <ac:chgData name="Gloria Mccahon Whiting" userId="a69e0bbf-357c-4c48-aeab-072ed439e290" providerId="ADAL" clId="{2C9179A5-636A-45C5-84DB-2C6628A62D32}" dt="2026-04-22T22:23:24.266" v="7226" actId="1035"/>
          <ac:picMkLst>
            <pc:docMk/>
            <pc:sldMk cId="1342344755" sldId="1272"/>
            <ac:picMk id="16" creationId="{BFCB8E29-BD2B-9B01-AE18-ADA7B168F59A}"/>
          </ac:picMkLst>
        </pc:picChg>
      </pc:sldChg>
      <pc:sldChg chg="addSp delSp modSp add del mod">
        <pc:chgData name="Gloria Mccahon Whiting" userId="a69e0bbf-357c-4c48-aeab-072ed439e290" providerId="ADAL" clId="{2C9179A5-636A-45C5-84DB-2C6628A62D32}" dt="2026-04-23T00:19:34.906" v="8699" actId="47"/>
        <pc:sldMkLst>
          <pc:docMk/>
          <pc:sldMk cId="1329344233" sldId="1273"/>
        </pc:sldMkLst>
        <pc:spChg chg="add mod">
          <ac:chgData name="Gloria Mccahon Whiting" userId="a69e0bbf-357c-4c48-aeab-072ed439e290" providerId="ADAL" clId="{2C9179A5-636A-45C5-84DB-2C6628A62D32}" dt="2026-04-23T00:12:02.090" v="8528" actId="20577"/>
          <ac:spMkLst>
            <pc:docMk/>
            <pc:sldMk cId="1329344233" sldId="1273"/>
            <ac:spMk id="3" creationId="{8E24A38A-7C54-58D0-B204-6A2A93A4958D}"/>
          </ac:spMkLst>
        </pc:spChg>
        <pc:spChg chg="add mod">
          <ac:chgData name="Gloria Mccahon Whiting" userId="a69e0bbf-357c-4c48-aeab-072ed439e290" providerId="ADAL" clId="{2C9179A5-636A-45C5-84DB-2C6628A62D32}" dt="2026-04-23T00:12:46.380" v="8541" actId="20577"/>
          <ac:spMkLst>
            <pc:docMk/>
            <pc:sldMk cId="1329344233" sldId="1273"/>
            <ac:spMk id="4" creationId="{C7EFB787-506C-B107-3722-BE55A9273057}"/>
          </ac:spMkLst>
        </pc:spChg>
        <pc:spChg chg="add mod">
          <ac:chgData name="Gloria Mccahon Whiting" userId="a69e0bbf-357c-4c48-aeab-072ed439e290" providerId="ADAL" clId="{2C9179A5-636A-45C5-84DB-2C6628A62D32}" dt="2026-04-23T00:13:46.422" v="8556" actId="20577"/>
          <ac:spMkLst>
            <pc:docMk/>
            <pc:sldMk cId="1329344233" sldId="1273"/>
            <ac:spMk id="5" creationId="{8315A14C-D6D3-D222-D13B-123DCD38A73C}"/>
          </ac:spMkLst>
        </pc:spChg>
        <pc:spChg chg="add del mod">
          <ac:chgData name="Gloria Mccahon Whiting" userId="a69e0bbf-357c-4c48-aeab-072ed439e290" providerId="ADAL" clId="{2C9179A5-636A-45C5-84DB-2C6628A62D32}" dt="2026-04-23T00:08:02.394" v="8059" actId="478"/>
          <ac:spMkLst>
            <pc:docMk/>
            <pc:sldMk cId="1329344233" sldId="1273"/>
            <ac:spMk id="6" creationId="{44E3A9C4-D20B-0E62-1999-32847F6276D4}"/>
          </ac:spMkLst>
        </pc:spChg>
        <pc:spChg chg="add mod">
          <ac:chgData name="Gloria Mccahon Whiting" userId="a69e0bbf-357c-4c48-aeab-072ed439e290" providerId="ADAL" clId="{2C9179A5-636A-45C5-84DB-2C6628A62D32}" dt="2026-04-23T00:10:50.555" v="8451" actId="1035"/>
          <ac:spMkLst>
            <pc:docMk/>
            <pc:sldMk cId="1329344233" sldId="1273"/>
            <ac:spMk id="7" creationId="{D5AE2A42-53C9-66A8-B4DF-EFACEC0FAEBA}"/>
          </ac:spMkLst>
        </pc:spChg>
        <pc:spChg chg="add mod">
          <ac:chgData name="Gloria Mccahon Whiting" userId="a69e0bbf-357c-4c48-aeab-072ed439e290" providerId="ADAL" clId="{2C9179A5-636A-45C5-84DB-2C6628A62D32}" dt="2026-04-23T00:16:01.170" v="8594" actId="1035"/>
          <ac:spMkLst>
            <pc:docMk/>
            <pc:sldMk cId="1329344233" sldId="1273"/>
            <ac:spMk id="8" creationId="{0E6AEDF7-4ED3-3F56-C7DE-4849CAD1279D}"/>
          </ac:spMkLst>
        </pc:spChg>
        <pc:spChg chg="add mod">
          <ac:chgData name="Gloria Mccahon Whiting" userId="a69e0bbf-357c-4c48-aeab-072ed439e290" providerId="ADAL" clId="{2C9179A5-636A-45C5-84DB-2C6628A62D32}" dt="2026-04-23T00:15:56.841" v="8593" actId="1035"/>
          <ac:spMkLst>
            <pc:docMk/>
            <pc:sldMk cId="1329344233" sldId="1273"/>
            <ac:spMk id="9" creationId="{7BE77E52-A86F-5B64-D70B-768BE5683F82}"/>
          </ac:spMkLst>
        </pc:spChg>
        <pc:spChg chg="add mod">
          <ac:chgData name="Gloria Mccahon Whiting" userId="a69e0bbf-357c-4c48-aeab-072ed439e290" providerId="ADAL" clId="{2C9179A5-636A-45C5-84DB-2C6628A62D32}" dt="2026-04-23T00:15:50.094" v="8590" actId="1036"/>
          <ac:spMkLst>
            <pc:docMk/>
            <pc:sldMk cId="1329344233" sldId="1273"/>
            <ac:spMk id="10" creationId="{8F5C492B-BFE6-E4D9-D253-A9752730BB09}"/>
          </ac:spMkLst>
        </pc:spChg>
        <pc:spChg chg="add mod">
          <ac:chgData name="Gloria Mccahon Whiting" userId="a69e0bbf-357c-4c48-aeab-072ed439e290" providerId="ADAL" clId="{2C9179A5-636A-45C5-84DB-2C6628A62D32}" dt="2026-04-23T00:11:40.190" v="8523" actId="1036"/>
          <ac:spMkLst>
            <pc:docMk/>
            <pc:sldMk cId="1329344233" sldId="1273"/>
            <ac:spMk id="11" creationId="{68EFD0A7-8EDB-A3E8-365A-CA291AC67626}"/>
          </ac:spMkLst>
        </pc:spChg>
        <pc:spChg chg="add mod">
          <ac:chgData name="Gloria Mccahon Whiting" userId="a69e0bbf-357c-4c48-aeab-072ed439e290" providerId="ADAL" clId="{2C9179A5-636A-45C5-84DB-2C6628A62D32}" dt="2026-04-23T00:14:03.138" v="8561" actId="1035"/>
          <ac:spMkLst>
            <pc:docMk/>
            <pc:sldMk cId="1329344233" sldId="1273"/>
            <ac:spMk id="12" creationId="{65A61CE8-5F88-4AFE-E9EA-AE49EA51409F}"/>
          </ac:spMkLst>
        </pc:spChg>
        <pc:spChg chg="add mod">
          <ac:chgData name="Gloria Mccahon Whiting" userId="a69e0bbf-357c-4c48-aeab-072ed439e290" providerId="ADAL" clId="{2C9179A5-636A-45C5-84DB-2C6628A62D32}" dt="2026-04-23T00:11:15.693" v="8486" actId="1036"/>
          <ac:spMkLst>
            <pc:docMk/>
            <pc:sldMk cId="1329344233" sldId="1273"/>
            <ac:spMk id="13" creationId="{65D18DF4-6E6C-F603-DAF7-CDE3AE88812B}"/>
          </ac:spMkLst>
        </pc:spChg>
        <pc:spChg chg="add mod">
          <ac:chgData name="Gloria Mccahon Whiting" userId="a69e0bbf-357c-4c48-aeab-072ed439e290" providerId="ADAL" clId="{2C9179A5-636A-45C5-84DB-2C6628A62D32}" dt="2026-04-23T00:14:00.125" v="8560" actId="1035"/>
          <ac:spMkLst>
            <pc:docMk/>
            <pc:sldMk cId="1329344233" sldId="1273"/>
            <ac:spMk id="14" creationId="{88D665A2-AD21-BB5C-47CF-BD22A4606D86}"/>
          </ac:spMkLst>
        </pc:spChg>
        <pc:spChg chg="add mod">
          <ac:chgData name="Gloria Mccahon Whiting" userId="a69e0bbf-357c-4c48-aeab-072ed439e290" providerId="ADAL" clId="{2C9179A5-636A-45C5-84DB-2C6628A62D32}" dt="2026-04-23T00:10:57.894" v="8458" actId="1035"/>
          <ac:spMkLst>
            <pc:docMk/>
            <pc:sldMk cId="1329344233" sldId="1273"/>
            <ac:spMk id="15" creationId="{02AC6AB0-78A6-1C8D-8DEE-07C5A39707F7}"/>
          </ac:spMkLst>
        </pc:spChg>
        <pc:spChg chg="mod">
          <ac:chgData name="Gloria Mccahon Whiting" userId="a69e0bbf-357c-4c48-aeab-072ed439e290" providerId="ADAL" clId="{2C9179A5-636A-45C5-84DB-2C6628A62D32}" dt="2026-04-23T00:14:59.201" v="8585" actId="20577"/>
          <ac:spMkLst>
            <pc:docMk/>
            <pc:sldMk cId="1329344233" sldId="1273"/>
            <ac:spMk id="17" creationId="{A3E0D91E-53C8-E766-1C88-2E41D969741E}"/>
          </ac:spMkLst>
        </pc:spChg>
        <pc:spChg chg="mod">
          <ac:chgData name="Gloria Mccahon Whiting" userId="a69e0bbf-357c-4c48-aeab-072ed439e290" providerId="ADAL" clId="{2C9179A5-636A-45C5-84DB-2C6628A62D32}" dt="2026-04-23T00:15:34.235" v="8587" actId="1035"/>
          <ac:spMkLst>
            <pc:docMk/>
            <pc:sldMk cId="1329344233" sldId="1273"/>
            <ac:spMk id="18" creationId="{5DDFA47F-1C31-2A0A-1452-48B0B8A21E2D}"/>
          </ac:spMkLst>
        </pc:spChg>
        <pc:spChg chg="del">
          <ac:chgData name="Gloria Mccahon Whiting" userId="a69e0bbf-357c-4c48-aeab-072ed439e290" providerId="ADAL" clId="{2C9179A5-636A-45C5-84DB-2C6628A62D32}" dt="2026-04-22T22:37:53.253" v="7833" actId="478"/>
          <ac:spMkLst>
            <pc:docMk/>
            <pc:sldMk cId="1329344233" sldId="1273"/>
            <ac:spMk id="19" creationId="{03782308-B396-B1A2-DAFE-77FA9429A3DC}"/>
          </ac:spMkLst>
        </pc:spChg>
        <pc:spChg chg="del">
          <ac:chgData name="Gloria Mccahon Whiting" userId="a69e0bbf-357c-4c48-aeab-072ed439e290" providerId="ADAL" clId="{2C9179A5-636A-45C5-84DB-2C6628A62D32}" dt="2026-04-22T22:37:50.540" v="7832" actId="478"/>
          <ac:spMkLst>
            <pc:docMk/>
            <pc:sldMk cId="1329344233" sldId="1273"/>
            <ac:spMk id="20" creationId="{EAE31173-E061-EA69-D3E7-705DCA7FAF46}"/>
          </ac:spMkLst>
        </pc:spChg>
        <pc:picChg chg="del">
          <ac:chgData name="Gloria Mccahon Whiting" userId="a69e0bbf-357c-4c48-aeab-072ed439e290" providerId="ADAL" clId="{2C9179A5-636A-45C5-84DB-2C6628A62D32}" dt="2026-04-22T22:26:42.138" v="7247" actId="478"/>
          <ac:picMkLst>
            <pc:docMk/>
            <pc:sldMk cId="1329344233" sldId="1273"/>
            <ac:picMk id="16" creationId="{52988EC8-8A89-590D-32CF-16C1B48A6C6B}"/>
          </ac:picMkLst>
        </pc:picChg>
      </pc:sldChg>
      <pc:sldChg chg="addSp delSp modSp add mod">
        <pc:chgData name="Gloria Mccahon Whiting" userId="a69e0bbf-357c-4c48-aeab-072ed439e290" providerId="ADAL" clId="{2C9179A5-636A-45C5-84DB-2C6628A62D32}" dt="2026-04-23T13:28:51.910" v="12147" actId="1036"/>
        <pc:sldMkLst>
          <pc:docMk/>
          <pc:sldMk cId="2285342784" sldId="1274"/>
        </pc:sldMkLst>
        <pc:spChg chg="del mod">
          <ac:chgData name="Gloria Mccahon Whiting" userId="a69e0bbf-357c-4c48-aeab-072ed439e290" providerId="ADAL" clId="{2C9179A5-636A-45C5-84DB-2C6628A62D32}" dt="2026-04-23T01:06:55.033" v="9478" actId="478"/>
          <ac:spMkLst>
            <pc:docMk/>
            <pc:sldMk cId="2285342784" sldId="1274"/>
            <ac:spMk id="3" creationId="{2F97FE86-6A38-1417-600B-3733BB1DCB21}"/>
          </ac:spMkLst>
        </pc:spChg>
        <pc:spChg chg="del mod">
          <ac:chgData name="Gloria Mccahon Whiting" userId="a69e0bbf-357c-4c48-aeab-072ed439e290" providerId="ADAL" clId="{2C9179A5-636A-45C5-84DB-2C6628A62D32}" dt="2026-04-23T01:07:12.533" v="9486" actId="478"/>
          <ac:spMkLst>
            <pc:docMk/>
            <pc:sldMk cId="2285342784" sldId="1274"/>
            <ac:spMk id="4" creationId="{BA60DEC5-BFC5-5A4B-9F8F-4E9F17D44863}"/>
          </ac:spMkLst>
        </pc:spChg>
        <pc:spChg chg="del mod">
          <ac:chgData name="Gloria Mccahon Whiting" userId="a69e0bbf-357c-4c48-aeab-072ed439e290" providerId="ADAL" clId="{2C9179A5-636A-45C5-84DB-2C6628A62D32}" dt="2026-04-23T01:07:42.533" v="9502" actId="478"/>
          <ac:spMkLst>
            <pc:docMk/>
            <pc:sldMk cId="2285342784" sldId="1274"/>
            <ac:spMk id="5" creationId="{D687967E-266F-B589-8646-CFDF9AF06937}"/>
          </ac:spMkLst>
        </pc:spChg>
        <pc:spChg chg="add del mod ord">
          <ac:chgData name="Gloria Mccahon Whiting" userId="a69e0bbf-357c-4c48-aeab-072ed439e290" providerId="ADAL" clId="{2C9179A5-636A-45C5-84DB-2C6628A62D32}" dt="2026-04-23T01:08:25.232" v="9514" actId="478"/>
          <ac:spMkLst>
            <pc:docMk/>
            <pc:sldMk cId="2285342784" sldId="1274"/>
            <ac:spMk id="6" creationId="{C4071453-3AA2-6AD8-BFE3-AE84824356A6}"/>
          </ac:spMkLst>
        </pc:spChg>
        <pc:spChg chg="del mod">
          <ac:chgData name="Gloria Mccahon Whiting" userId="a69e0bbf-357c-4c48-aeab-072ed439e290" providerId="ADAL" clId="{2C9179A5-636A-45C5-84DB-2C6628A62D32}" dt="2026-04-23T01:06:47.577" v="9474" actId="478"/>
          <ac:spMkLst>
            <pc:docMk/>
            <pc:sldMk cId="2285342784" sldId="1274"/>
            <ac:spMk id="7" creationId="{1C079854-FC0D-E2CB-333F-D778B25592EF}"/>
          </ac:spMkLst>
        </pc:spChg>
        <pc:spChg chg="del mod">
          <ac:chgData name="Gloria Mccahon Whiting" userId="a69e0bbf-357c-4c48-aeab-072ed439e290" providerId="ADAL" clId="{2C9179A5-636A-45C5-84DB-2C6628A62D32}" dt="2026-04-23T01:06:39.243" v="9470"/>
          <ac:spMkLst>
            <pc:docMk/>
            <pc:sldMk cId="2285342784" sldId="1274"/>
            <ac:spMk id="8" creationId="{9AB319D5-540E-B2AD-5FFF-47452A711CF3}"/>
          </ac:spMkLst>
        </pc:spChg>
        <pc:spChg chg="del mod">
          <ac:chgData name="Gloria Mccahon Whiting" userId="a69e0bbf-357c-4c48-aeab-072ed439e290" providerId="ADAL" clId="{2C9179A5-636A-45C5-84DB-2C6628A62D32}" dt="2026-04-23T01:06:39.243" v="9468" actId="478"/>
          <ac:spMkLst>
            <pc:docMk/>
            <pc:sldMk cId="2285342784" sldId="1274"/>
            <ac:spMk id="9" creationId="{4039DB60-F81D-AAFB-53C4-20B61B3CA0D3}"/>
          </ac:spMkLst>
        </pc:spChg>
        <pc:spChg chg="mod ord">
          <ac:chgData name="Gloria Mccahon Whiting" userId="a69e0bbf-357c-4c48-aeab-072ed439e290" providerId="ADAL" clId="{2C9179A5-636A-45C5-84DB-2C6628A62D32}" dt="2026-04-23T13:28:48.366" v="12145" actId="1035"/>
          <ac:spMkLst>
            <pc:docMk/>
            <pc:sldMk cId="2285342784" sldId="1274"/>
            <ac:spMk id="10" creationId="{1BE2041A-7ED2-90D2-FD27-B4E2781F548A}"/>
          </ac:spMkLst>
        </pc:spChg>
        <pc:spChg chg="del mod">
          <ac:chgData name="Gloria Mccahon Whiting" userId="a69e0bbf-357c-4c48-aeab-072ed439e290" providerId="ADAL" clId="{2C9179A5-636A-45C5-84DB-2C6628A62D32}" dt="2026-04-23T01:07:49.813" v="9506" actId="478"/>
          <ac:spMkLst>
            <pc:docMk/>
            <pc:sldMk cId="2285342784" sldId="1274"/>
            <ac:spMk id="11" creationId="{229CFADD-1C98-5375-A833-CCF0534B5A18}"/>
          </ac:spMkLst>
        </pc:spChg>
        <pc:spChg chg="del mod">
          <ac:chgData name="Gloria Mccahon Whiting" userId="a69e0bbf-357c-4c48-aeab-072ed439e290" providerId="ADAL" clId="{2C9179A5-636A-45C5-84DB-2C6628A62D32}" dt="2026-04-23T01:07:27.121" v="9494" actId="478"/>
          <ac:spMkLst>
            <pc:docMk/>
            <pc:sldMk cId="2285342784" sldId="1274"/>
            <ac:spMk id="12" creationId="{B4DDF2C6-45D5-CE75-C941-6EF162DDB491}"/>
          </ac:spMkLst>
        </pc:spChg>
        <pc:spChg chg="del mod">
          <ac:chgData name="Gloria Mccahon Whiting" userId="a69e0bbf-357c-4c48-aeab-072ed439e290" providerId="ADAL" clId="{2C9179A5-636A-45C5-84DB-2C6628A62D32}" dt="2026-04-23T01:07:34.440" v="9498" actId="478"/>
          <ac:spMkLst>
            <pc:docMk/>
            <pc:sldMk cId="2285342784" sldId="1274"/>
            <ac:spMk id="13" creationId="{D716E71F-CF9E-F40E-D19E-13499C93F890}"/>
          </ac:spMkLst>
        </pc:spChg>
        <pc:spChg chg="del mod">
          <ac:chgData name="Gloria Mccahon Whiting" userId="a69e0bbf-357c-4c48-aeab-072ed439e290" providerId="ADAL" clId="{2C9179A5-636A-45C5-84DB-2C6628A62D32}" dt="2026-04-23T01:07:19.653" v="9490" actId="478"/>
          <ac:spMkLst>
            <pc:docMk/>
            <pc:sldMk cId="2285342784" sldId="1274"/>
            <ac:spMk id="14" creationId="{26961DA9-3EEE-E125-61FD-8CF4E7E351EF}"/>
          </ac:spMkLst>
        </pc:spChg>
        <pc:spChg chg="del mod">
          <ac:chgData name="Gloria Mccahon Whiting" userId="a69e0bbf-357c-4c48-aeab-072ed439e290" providerId="ADAL" clId="{2C9179A5-636A-45C5-84DB-2C6628A62D32}" dt="2026-04-23T01:07:04.161" v="9482" actId="478"/>
          <ac:spMkLst>
            <pc:docMk/>
            <pc:sldMk cId="2285342784" sldId="1274"/>
            <ac:spMk id="15" creationId="{F99AB575-E0FC-A5DF-AAD1-006458916D88}"/>
          </ac:spMkLst>
        </pc:spChg>
        <pc:spChg chg="mod">
          <ac:chgData name="Gloria Mccahon Whiting" userId="a69e0bbf-357c-4c48-aeab-072ed439e290" providerId="ADAL" clId="{2C9179A5-636A-45C5-84DB-2C6628A62D32}" dt="2026-04-23T00:30:53.036" v="9275" actId="1035"/>
          <ac:spMkLst>
            <pc:docMk/>
            <pc:sldMk cId="2285342784" sldId="1274"/>
            <ac:spMk id="17" creationId="{41214205-7486-6F03-B822-EE01D27787F9}"/>
          </ac:spMkLst>
        </pc:spChg>
        <pc:spChg chg="mod">
          <ac:chgData name="Gloria Mccahon Whiting" userId="a69e0bbf-357c-4c48-aeab-072ed439e290" providerId="ADAL" clId="{2C9179A5-636A-45C5-84DB-2C6628A62D32}" dt="2026-04-23T13:28:51.910" v="12147" actId="1036"/>
          <ac:spMkLst>
            <pc:docMk/>
            <pc:sldMk cId="2285342784" sldId="1274"/>
            <ac:spMk id="18" creationId="{FB228C2D-D9E6-976A-E05C-B480BADE002C}"/>
          </ac:spMkLst>
        </pc:spChg>
      </pc:sldChg>
      <pc:sldChg chg="addSp delSp modSp add mod">
        <pc:chgData name="Gloria Mccahon Whiting" userId="a69e0bbf-357c-4c48-aeab-072ed439e290" providerId="ADAL" clId="{2C9179A5-636A-45C5-84DB-2C6628A62D32}" dt="2026-04-23T01:09:02.350" v="9525" actId="20577"/>
        <pc:sldMkLst>
          <pc:docMk/>
          <pc:sldMk cId="660398383" sldId="1275"/>
        </pc:sldMkLst>
        <pc:spChg chg="del mod">
          <ac:chgData name="Gloria Mccahon Whiting" userId="a69e0bbf-357c-4c48-aeab-072ed439e290" providerId="ADAL" clId="{2C9179A5-636A-45C5-84DB-2C6628A62D32}" dt="2026-04-23T00:27:21.385" v="9258" actId="478"/>
          <ac:spMkLst>
            <pc:docMk/>
            <pc:sldMk cId="660398383" sldId="1275"/>
            <ac:spMk id="3" creationId="{43F8C7EA-6029-39BF-6A7B-787529973D99}"/>
          </ac:spMkLst>
        </pc:spChg>
        <pc:spChg chg="del mod">
          <ac:chgData name="Gloria Mccahon Whiting" userId="a69e0bbf-357c-4c48-aeab-072ed439e290" providerId="ADAL" clId="{2C9179A5-636A-45C5-84DB-2C6628A62D32}" dt="2026-04-23T00:27:38.851" v="9260" actId="478"/>
          <ac:spMkLst>
            <pc:docMk/>
            <pc:sldMk cId="660398383" sldId="1275"/>
            <ac:spMk id="4" creationId="{3FD4A871-DF1C-5355-419D-6F87F822D2F0}"/>
          </ac:spMkLst>
        </pc:spChg>
        <pc:spChg chg="del mod">
          <ac:chgData name="Gloria Mccahon Whiting" userId="a69e0bbf-357c-4c48-aeab-072ed439e290" providerId="ADAL" clId="{2C9179A5-636A-45C5-84DB-2C6628A62D32}" dt="2026-04-23T00:27:38.851" v="9260" actId="478"/>
          <ac:spMkLst>
            <pc:docMk/>
            <pc:sldMk cId="660398383" sldId="1275"/>
            <ac:spMk id="5" creationId="{71FDCEB3-3A5A-E4A9-88FC-2910A35BBFD4}"/>
          </ac:spMkLst>
        </pc:spChg>
        <pc:spChg chg="add mod">
          <ac:chgData name="Gloria Mccahon Whiting" userId="a69e0bbf-357c-4c48-aeab-072ed439e290" providerId="ADAL" clId="{2C9179A5-636A-45C5-84DB-2C6628A62D32}" dt="2026-04-23T01:08:48.550" v="9524" actId="1036"/>
          <ac:spMkLst>
            <pc:docMk/>
            <pc:sldMk cId="660398383" sldId="1275"/>
            <ac:spMk id="6" creationId="{B0B607FE-D2F1-1784-0602-0414D1633EA0}"/>
          </ac:spMkLst>
        </pc:spChg>
        <pc:spChg chg="del mod">
          <ac:chgData name="Gloria Mccahon Whiting" userId="a69e0bbf-357c-4c48-aeab-072ed439e290" providerId="ADAL" clId="{2C9179A5-636A-45C5-84DB-2C6628A62D32}" dt="2026-04-23T00:27:18.567" v="9257" actId="478"/>
          <ac:spMkLst>
            <pc:docMk/>
            <pc:sldMk cId="660398383" sldId="1275"/>
            <ac:spMk id="7" creationId="{78584492-3D75-286B-DDB8-185C8996FC65}"/>
          </ac:spMkLst>
        </pc:spChg>
        <pc:spChg chg="del">
          <ac:chgData name="Gloria Mccahon Whiting" userId="a69e0bbf-357c-4c48-aeab-072ed439e290" providerId="ADAL" clId="{2C9179A5-636A-45C5-84DB-2C6628A62D32}" dt="2026-04-23T00:23:54.410" v="8885" actId="478"/>
          <ac:spMkLst>
            <pc:docMk/>
            <pc:sldMk cId="660398383" sldId="1275"/>
            <ac:spMk id="8" creationId="{D091BF41-3021-8B8A-1C32-03C3EF744D18}"/>
          </ac:spMkLst>
        </pc:spChg>
        <pc:spChg chg="mod ord">
          <ac:chgData name="Gloria Mccahon Whiting" userId="a69e0bbf-357c-4c48-aeab-072ed439e290" providerId="ADAL" clId="{2C9179A5-636A-45C5-84DB-2C6628A62D32}" dt="2026-04-23T01:08:48.550" v="9524" actId="1036"/>
          <ac:spMkLst>
            <pc:docMk/>
            <pc:sldMk cId="660398383" sldId="1275"/>
            <ac:spMk id="9" creationId="{E2F63B9C-4975-DC98-7208-0D72F509F248}"/>
          </ac:spMkLst>
        </pc:spChg>
        <pc:spChg chg="del mod">
          <ac:chgData name="Gloria Mccahon Whiting" userId="a69e0bbf-357c-4c48-aeab-072ed439e290" providerId="ADAL" clId="{2C9179A5-636A-45C5-84DB-2C6628A62D32}" dt="2026-04-23T00:27:14.425" v="9256" actId="478"/>
          <ac:spMkLst>
            <pc:docMk/>
            <pc:sldMk cId="660398383" sldId="1275"/>
            <ac:spMk id="10" creationId="{2C54C8BB-7C2C-C344-1FCD-397C492DD850}"/>
          </ac:spMkLst>
        </pc:spChg>
        <pc:spChg chg="del mod">
          <ac:chgData name="Gloria Mccahon Whiting" userId="a69e0bbf-357c-4c48-aeab-072ed439e290" providerId="ADAL" clId="{2C9179A5-636A-45C5-84DB-2C6628A62D32}" dt="2026-04-23T00:27:38.851" v="9260" actId="478"/>
          <ac:spMkLst>
            <pc:docMk/>
            <pc:sldMk cId="660398383" sldId="1275"/>
            <ac:spMk id="11" creationId="{9A9EA254-DECA-6831-5DD9-581994323F9D}"/>
          </ac:spMkLst>
        </pc:spChg>
        <pc:spChg chg="del mod">
          <ac:chgData name="Gloria Mccahon Whiting" userId="a69e0bbf-357c-4c48-aeab-072ed439e290" providerId="ADAL" clId="{2C9179A5-636A-45C5-84DB-2C6628A62D32}" dt="2026-04-23T00:27:38.851" v="9260" actId="478"/>
          <ac:spMkLst>
            <pc:docMk/>
            <pc:sldMk cId="660398383" sldId="1275"/>
            <ac:spMk id="12" creationId="{8A7477C6-0BB6-6F8F-3041-2F0C1BD136E4}"/>
          </ac:spMkLst>
        </pc:spChg>
        <pc:spChg chg="del mod">
          <ac:chgData name="Gloria Mccahon Whiting" userId="a69e0bbf-357c-4c48-aeab-072ed439e290" providerId="ADAL" clId="{2C9179A5-636A-45C5-84DB-2C6628A62D32}" dt="2026-04-23T00:27:38.851" v="9260" actId="478"/>
          <ac:spMkLst>
            <pc:docMk/>
            <pc:sldMk cId="660398383" sldId="1275"/>
            <ac:spMk id="13" creationId="{AA425268-4D3C-3E2E-4D92-ACB4F14F9678}"/>
          </ac:spMkLst>
        </pc:spChg>
        <pc:spChg chg="del mod">
          <ac:chgData name="Gloria Mccahon Whiting" userId="a69e0bbf-357c-4c48-aeab-072ed439e290" providerId="ADAL" clId="{2C9179A5-636A-45C5-84DB-2C6628A62D32}" dt="2026-04-23T00:27:38.851" v="9260" actId="478"/>
          <ac:spMkLst>
            <pc:docMk/>
            <pc:sldMk cId="660398383" sldId="1275"/>
            <ac:spMk id="14" creationId="{881587D9-34E2-2DAC-EF34-3C761D7FFCDA}"/>
          </ac:spMkLst>
        </pc:spChg>
        <pc:spChg chg="del mod">
          <ac:chgData name="Gloria Mccahon Whiting" userId="a69e0bbf-357c-4c48-aeab-072ed439e290" providerId="ADAL" clId="{2C9179A5-636A-45C5-84DB-2C6628A62D32}" dt="2026-04-23T00:27:24.223" v="9259" actId="478"/>
          <ac:spMkLst>
            <pc:docMk/>
            <pc:sldMk cId="660398383" sldId="1275"/>
            <ac:spMk id="15" creationId="{0DABBE34-08C1-B4FE-2980-2269A3664670}"/>
          </ac:spMkLst>
        </pc:spChg>
        <pc:spChg chg="mod">
          <ac:chgData name="Gloria Mccahon Whiting" userId="a69e0bbf-357c-4c48-aeab-072ed439e290" providerId="ADAL" clId="{2C9179A5-636A-45C5-84DB-2C6628A62D32}" dt="2026-04-23T00:31:35.317" v="9283" actId="20577"/>
          <ac:spMkLst>
            <pc:docMk/>
            <pc:sldMk cId="660398383" sldId="1275"/>
            <ac:spMk id="17" creationId="{160E7D93-2595-2418-C0E8-AC427712E4D0}"/>
          </ac:spMkLst>
        </pc:spChg>
        <pc:spChg chg="mod">
          <ac:chgData name="Gloria Mccahon Whiting" userId="a69e0bbf-357c-4c48-aeab-072ed439e290" providerId="ADAL" clId="{2C9179A5-636A-45C5-84DB-2C6628A62D32}" dt="2026-04-23T01:09:02.350" v="9525" actId="20577"/>
          <ac:spMkLst>
            <pc:docMk/>
            <pc:sldMk cId="660398383" sldId="1275"/>
            <ac:spMk id="18" creationId="{9BFA446D-FE91-C0EB-BC97-1E78763B945D}"/>
          </ac:spMkLst>
        </pc:spChg>
      </pc:sldChg>
      <pc:sldChg chg="add">
        <pc:chgData name="Gloria Mccahon Whiting" userId="a69e0bbf-357c-4c48-aeab-072ed439e290" providerId="ADAL" clId="{2C9179A5-636A-45C5-84DB-2C6628A62D32}" dt="2026-04-23T00:21:50.428" v="8809"/>
        <pc:sldMkLst>
          <pc:docMk/>
          <pc:sldMk cId="3288421379" sldId="1276"/>
        </pc:sldMkLst>
      </pc:sldChg>
      <pc:sldChg chg="add">
        <pc:chgData name="Gloria Mccahon Whiting" userId="a69e0bbf-357c-4c48-aeab-072ed439e290" providerId="ADAL" clId="{2C9179A5-636A-45C5-84DB-2C6628A62D32}" dt="2026-04-23T00:21:50.428" v="8809"/>
        <pc:sldMkLst>
          <pc:docMk/>
          <pc:sldMk cId="997913739" sldId="1277"/>
        </pc:sldMkLst>
      </pc:sldChg>
      <pc:sldChg chg="addSp delSp modSp new mod">
        <pc:chgData name="Gloria Mccahon Whiting" userId="a69e0bbf-357c-4c48-aeab-072ed439e290" providerId="ADAL" clId="{2C9179A5-636A-45C5-84DB-2C6628A62D32}" dt="2026-04-23T00:30:14.049" v="9274" actId="108"/>
        <pc:sldMkLst>
          <pc:docMk/>
          <pc:sldMk cId="1489306786" sldId="1278"/>
        </pc:sldMkLst>
        <pc:picChg chg="add del mod modCrop">
          <ac:chgData name="Gloria Mccahon Whiting" userId="a69e0bbf-357c-4c48-aeab-072ed439e290" providerId="ADAL" clId="{2C9179A5-636A-45C5-84DB-2C6628A62D32}" dt="2026-04-23T00:29:29.165" v="9266" actId="478"/>
          <ac:picMkLst>
            <pc:docMk/>
            <pc:sldMk cId="1489306786" sldId="1278"/>
            <ac:picMk id="4" creationId="{1C40870E-11DC-4665-7950-09CD8D69FBB1}"/>
          </ac:picMkLst>
        </pc:picChg>
        <pc:picChg chg="add mod modCrop">
          <ac:chgData name="Gloria Mccahon Whiting" userId="a69e0bbf-357c-4c48-aeab-072ed439e290" providerId="ADAL" clId="{2C9179A5-636A-45C5-84DB-2C6628A62D32}" dt="2026-04-23T00:30:14.049" v="9274" actId="108"/>
          <ac:picMkLst>
            <pc:docMk/>
            <pc:sldMk cId="1489306786" sldId="1278"/>
            <ac:picMk id="6" creationId="{13C56184-3DB9-0663-85CF-4B8CBA9FB274}"/>
          </ac:picMkLst>
        </pc:picChg>
      </pc:sldChg>
      <pc:sldChg chg="modSp add mod">
        <pc:chgData name="Gloria Mccahon Whiting" userId="a69e0bbf-357c-4c48-aeab-072ed439e290" providerId="ADAL" clId="{2C9179A5-636A-45C5-84DB-2C6628A62D32}" dt="2026-04-23T00:35:03.015" v="9295" actId="255"/>
        <pc:sldMkLst>
          <pc:docMk/>
          <pc:sldMk cId="587755627" sldId="1279"/>
        </pc:sldMkLst>
        <pc:spChg chg="mod">
          <ac:chgData name="Gloria Mccahon Whiting" userId="a69e0bbf-357c-4c48-aeab-072ed439e290" providerId="ADAL" clId="{2C9179A5-636A-45C5-84DB-2C6628A62D32}" dt="2026-04-23T00:35:03.015" v="9295" actId="255"/>
          <ac:spMkLst>
            <pc:docMk/>
            <pc:sldMk cId="587755627" sldId="1279"/>
            <ac:spMk id="2" creationId="{48562E66-0FEE-71CA-A374-2435FC2E7312}"/>
          </ac:spMkLst>
        </pc:spChg>
      </pc:sldChg>
      <pc:sldChg chg="modSp add mod">
        <pc:chgData name="Gloria Mccahon Whiting" userId="a69e0bbf-357c-4c48-aeab-072ed439e290" providerId="ADAL" clId="{2C9179A5-636A-45C5-84DB-2C6628A62D32}" dt="2026-04-23T00:37:24.671" v="9317" actId="207"/>
        <pc:sldMkLst>
          <pc:docMk/>
          <pc:sldMk cId="834188893" sldId="1280"/>
        </pc:sldMkLst>
        <pc:spChg chg="mod">
          <ac:chgData name="Gloria Mccahon Whiting" userId="a69e0bbf-357c-4c48-aeab-072ed439e290" providerId="ADAL" clId="{2C9179A5-636A-45C5-84DB-2C6628A62D32}" dt="2026-04-23T00:37:24.671" v="9317" actId="207"/>
          <ac:spMkLst>
            <pc:docMk/>
            <pc:sldMk cId="834188893" sldId="1280"/>
            <ac:spMk id="2" creationId="{9C7B93B1-367F-7D6B-D2D0-977A6CF47F15}"/>
          </ac:spMkLst>
        </pc:spChg>
      </pc:sldChg>
      <pc:sldChg chg="modSp add mod">
        <pc:chgData name="Gloria Mccahon Whiting" userId="a69e0bbf-357c-4c48-aeab-072ed439e290" providerId="ADAL" clId="{2C9179A5-636A-45C5-84DB-2C6628A62D32}" dt="2026-04-23T01:12:08.575" v="9604" actId="114"/>
        <pc:sldMkLst>
          <pc:docMk/>
          <pc:sldMk cId="2231522253" sldId="1281"/>
        </pc:sldMkLst>
        <pc:spChg chg="mod">
          <ac:chgData name="Gloria Mccahon Whiting" userId="a69e0bbf-357c-4c48-aeab-072ed439e290" providerId="ADAL" clId="{2C9179A5-636A-45C5-84DB-2C6628A62D32}" dt="2026-04-23T01:12:08.575" v="9604" actId="114"/>
          <ac:spMkLst>
            <pc:docMk/>
            <pc:sldMk cId="2231522253" sldId="1281"/>
            <ac:spMk id="2" creationId="{758D0FD9-553A-FC1F-F54A-65B8E44EF5F5}"/>
          </ac:spMkLst>
        </pc:spChg>
      </pc:sldChg>
      <pc:sldChg chg="modSp add mod">
        <pc:chgData name="Gloria Mccahon Whiting" userId="a69e0bbf-357c-4c48-aeab-072ed439e290" providerId="ADAL" clId="{2C9179A5-636A-45C5-84DB-2C6628A62D32}" dt="2026-04-23T13:52:27.898" v="12159" actId="20577"/>
        <pc:sldMkLst>
          <pc:docMk/>
          <pc:sldMk cId="3299872006" sldId="1282"/>
        </pc:sldMkLst>
        <pc:spChg chg="mod">
          <ac:chgData name="Gloria Mccahon Whiting" userId="a69e0bbf-357c-4c48-aeab-072ed439e290" providerId="ADAL" clId="{2C9179A5-636A-45C5-84DB-2C6628A62D32}" dt="2026-04-23T13:52:27.898" v="12159" actId="20577"/>
          <ac:spMkLst>
            <pc:docMk/>
            <pc:sldMk cId="3299872006" sldId="1282"/>
            <ac:spMk id="2" creationId="{A7119004-ECEB-6755-F705-6C2BF6843AA1}"/>
          </ac:spMkLst>
        </pc:spChg>
      </pc:sldChg>
      <pc:sldChg chg="modSp add mod">
        <pc:chgData name="Gloria Mccahon Whiting" userId="a69e0bbf-357c-4c48-aeab-072ed439e290" providerId="ADAL" clId="{2C9179A5-636A-45C5-84DB-2C6628A62D32}" dt="2026-04-23T01:38:04.743" v="9752" actId="207"/>
        <pc:sldMkLst>
          <pc:docMk/>
          <pc:sldMk cId="2242923262" sldId="1283"/>
        </pc:sldMkLst>
        <pc:spChg chg="mod">
          <ac:chgData name="Gloria Mccahon Whiting" userId="a69e0bbf-357c-4c48-aeab-072ed439e290" providerId="ADAL" clId="{2C9179A5-636A-45C5-84DB-2C6628A62D32}" dt="2026-04-23T01:38:04.743" v="9752" actId="207"/>
          <ac:spMkLst>
            <pc:docMk/>
            <pc:sldMk cId="2242923262" sldId="1283"/>
            <ac:spMk id="2" creationId="{D3640CF3-EA9B-AAE5-9FEA-94E454112936}"/>
          </ac:spMkLst>
        </pc:spChg>
      </pc:sldChg>
      <pc:sldChg chg="modSp add mod">
        <pc:chgData name="Gloria Mccahon Whiting" userId="a69e0bbf-357c-4c48-aeab-072ed439e290" providerId="ADAL" clId="{2C9179A5-636A-45C5-84DB-2C6628A62D32}" dt="2026-04-23T05:06:53.163" v="10099" actId="255"/>
        <pc:sldMkLst>
          <pc:docMk/>
          <pc:sldMk cId="308126870" sldId="1284"/>
        </pc:sldMkLst>
        <pc:spChg chg="mod">
          <ac:chgData name="Gloria Mccahon Whiting" userId="a69e0bbf-357c-4c48-aeab-072ed439e290" providerId="ADAL" clId="{2C9179A5-636A-45C5-84DB-2C6628A62D32}" dt="2026-04-23T05:06:53.163" v="10099" actId="255"/>
          <ac:spMkLst>
            <pc:docMk/>
            <pc:sldMk cId="308126870" sldId="1284"/>
            <ac:spMk id="2" creationId="{62191BF9-D61D-CEC5-D1B0-1E43D9A1C6BE}"/>
          </ac:spMkLst>
        </pc:spChg>
      </pc:sldChg>
      <pc:sldChg chg="addSp modSp add mod modAnim">
        <pc:chgData name="Gloria Mccahon Whiting" userId="a69e0bbf-357c-4c48-aeab-072ed439e290" providerId="ADAL" clId="{2C9179A5-636A-45C5-84DB-2C6628A62D32}" dt="2026-04-23T05:07:13.535" v="10100"/>
        <pc:sldMkLst>
          <pc:docMk/>
          <pc:sldMk cId="413020932" sldId="1285"/>
        </pc:sldMkLst>
        <pc:spChg chg="mod">
          <ac:chgData name="Gloria Mccahon Whiting" userId="a69e0bbf-357c-4c48-aeab-072ed439e290" providerId="ADAL" clId="{2C9179A5-636A-45C5-84DB-2C6628A62D32}" dt="2026-04-23T05:06:37.706" v="10060" actId="1035"/>
          <ac:spMkLst>
            <pc:docMk/>
            <pc:sldMk cId="413020932" sldId="1285"/>
            <ac:spMk id="2" creationId="{EA074088-CC81-5822-03C6-5409BAFE73EB}"/>
          </ac:spMkLst>
        </pc:spChg>
        <pc:spChg chg="add mod">
          <ac:chgData name="Gloria Mccahon Whiting" userId="a69e0bbf-357c-4c48-aeab-072ed439e290" providerId="ADAL" clId="{2C9179A5-636A-45C5-84DB-2C6628A62D32}" dt="2026-04-23T05:06:44.049" v="10097" actId="20577"/>
          <ac:spMkLst>
            <pc:docMk/>
            <pc:sldMk cId="413020932" sldId="1285"/>
            <ac:spMk id="3" creationId="{52F6A8B5-2236-2732-8F79-881BBAFAEC47}"/>
          </ac:spMkLst>
        </pc:spChg>
      </pc:sldChg>
      <pc:sldChg chg="addSp modSp new mod">
        <pc:chgData name="Gloria Mccahon Whiting" userId="a69e0bbf-357c-4c48-aeab-072ed439e290" providerId="ADAL" clId="{2C9179A5-636A-45C5-84DB-2C6628A62D32}" dt="2026-04-23T05:26:14.492" v="10111" actId="1036"/>
        <pc:sldMkLst>
          <pc:docMk/>
          <pc:sldMk cId="745878229" sldId="1286"/>
        </pc:sldMkLst>
        <pc:picChg chg="add mod modCrop">
          <ac:chgData name="Gloria Mccahon Whiting" userId="a69e0bbf-357c-4c48-aeab-072ed439e290" providerId="ADAL" clId="{2C9179A5-636A-45C5-84DB-2C6628A62D32}" dt="2026-04-23T05:26:14.492" v="10111" actId="1036"/>
          <ac:picMkLst>
            <pc:docMk/>
            <pc:sldMk cId="745878229" sldId="1286"/>
            <ac:picMk id="4" creationId="{437AA69D-ABF3-29E3-0377-B607793A9233}"/>
          </ac:picMkLst>
        </pc:picChg>
      </pc:sldChg>
      <pc:sldChg chg="addSp modSp new del mod">
        <pc:chgData name="Gloria Mccahon Whiting" userId="a69e0bbf-357c-4c48-aeab-072ed439e290" providerId="ADAL" clId="{2C9179A5-636A-45C5-84DB-2C6628A62D32}" dt="2026-04-23T14:01:31.827" v="12189" actId="47"/>
        <pc:sldMkLst>
          <pc:docMk/>
          <pc:sldMk cId="3832500231" sldId="1287"/>
        </pc:sldMkLst>
        <pc:picChg chg="add mod modCrop">
          <ac:chgData name="Gloria Mccahon Whiting" userId="a69e0bbf-357c-4c48-aeab-072ed439e290" providerId="ADAL" clId="{2C9179A5-636A-45C5-84DB-2C6628A62D32}" dt="2026-04-23T05:27:45.063" v="10118" actId="14100"/>
          <ac:picMkLst>
            <pc:docMk/>
            <pc:sldMk cId="3832500231" sldId="1287"/>
            <ac:picMk id="4" creationId="{0B7825EB-3B2B-2F1D-79BC-65AE00CC14DC}"/>
          </ac:picMkLst>
        </pc:picChg>
      </pc:sldChg>
      <pc:sldChg chg="addSp modSp new mod ord">
        <pc:chgData name="Gloria Mccahon Whiting" userId="a69e0bbf-357c-4c48-aeab-072ed439e290" providerId="ADAL" clId="{2C9179A5-636A-45C5-84DB-2C6628A62D32}" dt="2026-04-23T05:46:49.913" v="10154"/>
        <pc:sldMkLst>
          <pc:docMk/>
          <pc:sldMk cId="3494527685" sldId="1288"/>
        </pc:sldMkLst>
        <pc:picChg chg="add mod modCrop">
          <ac:chgData name="Gloria Mccahon Whiting" userId="a69e0bbf-357c-4c48-aeab-072ed439e290" providerId="ADAL" clId="{2C9179A5-636A-45C5-84DB-2C6628A62D32}" dt="2026-04-23T05:45:50.492" v="10152" actId="692"/>
          <ac:picMkLst>
            <pc:docMk/>
            <pc:sldMk cId="3494527685" sldId="1288"/>
            <ac:picMk id="4" creationId="{905CDF0B-DFCC-2BD8-D949-AFDCF490AEE3}"/>
          </ac:picMkLst>
        </pc:picChg>
      </pc:sldChg>
      <pc:sldChg chg="addSp modSp new mod">
        <pc:chgData name="Gloria Mccahon Whiting" userId="a69e0bbf-357c-4c48-aeab-072ed439e290" providerId="ADAL" clId="{2C9179A5-636A-45C5-84DB-2C6628A62D32}" dt="2026-04-23T07:45:23.954" v="11564" actId="207"/>
        <pc:sldMkLst>
          <pc:docMk/>
          <pc:sldMk cId="1968767578" sldId="1289"/>
        </pc:sldMkLst>
        <pc:spChg chg="add mod ord">
          <ac:chgData name="Gloria Mccahon Whiting" userId="a69e0bbf-357c-4c48-aeab-072ed439e290" providerId="ADAL" clId="{2C9179A5-636A-45C5-84DB-2C6628A62D32}" dt="2026-04-23T07:45:17.535" v="11563" actId="692"/>
          <ac:spMkLst>
            <pc:docMk/>
            <pc:sldMk cId="1968767578" sldId="1289"/>
            <ac:spMk id="5" creationId="{65B105F1-FDED-BA8F-DCD2-7D23B2F0C1AF}"/>
          </ac:spMkLst>
        </pc:spChg>
        <pc:spChg chg="add mod">
          <ac:chgData name="Gloria Mccahon Whiting" userId="a69e0bbf-357c-4c48-aeab-072ed439e290" providerId="ADAL" clId="{2C9179A5-636A-45C5-84DB-2C6628A62D32}" dt="2026-04-23T07:45:23.954" v="11564" actId="207"/>
          <ac:spMkLst>
            <pc:docMk/>
            <pc:sldMk cId="1968767578" sldId="1289"/>
            <ac:spMk id="6" creationId="{1A7A8C2A-E3D2-4081-3C22-CE92D380C3A3}"/>
          </ac:spMkLst>
        </pc:spChg>
        <pc:picChg chg="add mod modCrop">
          <ac:chgData name="Gloria Mccahon Whiting" userId="a69e0bbf-357c-4c48-aeab-072ed439e290" providerId="ADAL" clId="{2C9179A5-636A-45C5-84DB-2C6628A62D32}" dt="2026-04-23T07:44:47.238" v="11546" actId="1036"/>
          <ac:picMkLst>
            <pc:docMk/>
            <pc:sldMk cId="1968767578" sldId="1289"/>
            <ac:picMk id="4" creationId="{27520B5F-4B22-EDED-7735-6C1E466489C9}"/>
          </ac:picMkLst>
        </pc:picChg>
      </pc:sldChg>
      <pc:sldChg chg="addSp modSp new mod ord modAnim">
        <pc:chgData name="Gloria Mccahon Whiting" userId="a69e0bbf-357c-4c48-aeab-072ed439e290" providerId="ADAL" clId="{2C9179A5-636A-45C5-84DB-2C6628A62D32}" dt="2026-04-23T14:11:01.801" v="12248"/>
        <pc:sldMkLst>
          <pc:docMk/>
          <pc:sldMk cId="1256405613" sldId="1290"/>
        </pc:sldMkLst>
        <pc:spChg chg="mod">
          <ac:chgData name="Gloria Mccahon Whiting" userId="a69e0bbf-357c-4c48-aeab-072ed439e290" providerId="ADAL" clId="{2C9179A5-636A-45C5-84DB-2C6628A62D32}" dt="2026-04-23T14:08:07.446" v="12201" actId="1037"/>
          <ac:spMkLst>
            <pc:docMk/>
            <pc:sldMk cId="1256405613" sldId="1290"/>
            <ac:spMk id="2" creationId="{806B1D99-6274-B326-9EF1-488A26BE5F76}"/>
          </ac:spMkLst>
        </pc:spChg>
        <pc:spChg chg="add mod">
          <ac:chgData name="Gloria Mccahon Whiting" userId="a69e0bbf-357c-4c48-aeab-072ed439e290" providerId="ADAL" clId="{2C9179A5-636A-45C5-84DB-2C6628A62D32}" dt="2026-04-23T14:09:51.413" v="12243" actId="1035"/>
          <ac:spMkLst>
            <pc:docMk/>
            <pc:sldMk cId="1256405613" sldId="1290"/>
            <ac:spMk id="5" creationId="{AC8F90BC-79CE-7FE4-7FD1-5EBEF3EC9C6D}"/>
          </ac:spMkLst>
        </pc:spChg>
        <pc:spChg chg="add mod">
          <ac:chgData name="Gloria Mccahon Whiting" userId="a69e0bbf-357c-4c48-aeab-072ed439e290" providerId="ADAL" clId="{2C9179A5-636A-45C5-84DB-2C6628A62D32}" dt="2026-04-23T14:09:54.721" v="12245" actId="1036"/>
          <ac:spMkLst>
            <pc:docMk/>
            <pc:sldMk cId="1256405613" sldId="1290"/>
            <ac:spMk id="6" creationId="{74554664-73C6-B744-31F6-48EBC285D052}"/>
          </ac:spMkLst>
        </pc:spChg>
        <pc:spChg chg="add mod">
          <ac:chgData name="Gloria Mccahon Whiting" userId="a69e0bbf-357c-4c48-aeab-072ed439e290" providerId="ADAL" clId="{2C9179A5-636A-45C5-84DB-2C6628A62D32}" dt="2026-04-23T14:08:07.446" v="12201" actId="1037"/>
          <ac:spMkLst>
            <pc:docMk/>
            <pc:sldMk cId="1256405613" sldId="1290"/>
            <ac:spMk id="7" creationId="{33F3BB1E-A7DE-655C-7373-5C931C31F910}"/>
          </ac:spMkLst>
        </pc:spChg>
        <pc:spChg chg="add mod">
          <ac:chgData name="Gloria Mccahon Whiting" userId="a69e0bbf-357c-4c48-aeab-072ed439e290" providerId="ADAL" clId="{2C9179A5-636A-45C5-84DB-2C6628A62D32}" dt="2026-04-23T08:11:27.019" v="11710" actId="571"/>
          <ac:spMkLst>
            <pc:docMk/>
            <pc:sldMk cId="1256405613" sldId="1290"/>
            <ac:spMk id="8" creationId="{4BA2B05A-86C6-AC84-FFA9-3030973B9D9D}"/>
          </ac:spMkLst>
        </pc:spChg>
        <pc:spChg chg="add mod">
          <ac:chgData name="Gloria Mccahon Whiting" userId="a69e0bbf-357c-4c48-aeab-072ed439e290" providerId="ADAL" clId="{2C9179A5-636A-45C5-84DB-2C6628A62D32}" dt="2026-04-23T08:11:27.019" v="11710" actId="571"/>
          <ac:spMkLst>
            <pc:docMk/>
            <pc:sldMk cId="1256405613" sldId="1290"/>
            <ac:spMk id="9" creationId="{85C2E2D3-FB1E-3B0B-A3A0-89BDA1F8D13F}"/>
          </ac:spMkLst>
        </pc:spChg>
        <pc:spChg chg="add mod">
          <ac:chgData name="Gloria Mccahon Whiting" userId="a69e0bbf-357c-4c48-aeab-072ed439e290" providerId="ADAL" clId="{2C9179A5-636A-45C5-84DB-2C6628A62D32}" dt="2026-04-23T14:09:01.509" v="12217" actId="14100"/>
          <ac:spMkLst>
            <pc:docMk/>
            <pc:sldMk cId="1256405613" sldId="1290"/>
            <ac:spMk id="10" creationId="{A58A3625-B091-6E66-BC11-5BF042317D5E}"/>
          </ac:spMkLst>
        </pc:spChg>
        <pc:spChg chg="add mod">
          <ac:chgData name="Gloria Mccahon Whiting" userId="a69e0bbf-357c-4c48-aeab-072ed439e290" providerId="ADAL" clId="{2C9179A5-636A-45C5-84DB-2C6628A62D32}" dt="2026-04-23T14:08:07.446" v="12201" actId="1037"/>
          <ac:spMkLst>
            <pc:docMk/>
            <pc:sldMk cId="1256405613" sldId="1290"/>
            <ac:spMk id="11" creationId="{42F8A4E0-BB3E-2A6E-420C-A773C8593625}"/>
          </ac:spMkLst>
        </pc:spChg>
        <pc:spChg chg="add mod ord">
          <ac:chgData name="Gloria Mccahon Whiting" userId="a69e0bbf-357c-4c48-aeab-072ed439e290" providerId="ADAL" clId="{2C9179A5-636A-45C5-84DB-2C6628A62D32}" dt="2026-04-23T14:08:07.446" v="12201" actId="1037"/>
          <ac:spMkLst>
            <pc:docMk/>
            <pc:sldMk cId="1256405613" sldId="1290"/>
            <ac:spMk id="12" creationId="{E53F1DCF-A659-21FD-4DFF-A455386A2813}"/>
          </ac:spMkLst>
        </pc:spChg>
        <pc:picChg chg="add mod modCrop">
          <ac:chgData name="Gloria Mccahon Whiting" userId="a69e0bbf-357c-4c48-aeab-072ed439e290" providerId="ADAL" clId="{2C9179A5-636A-45C5-84DB-2C6628A62D32}" dt="2026-04-23T14:08:07.446" v="12201" actId="1037"/>
          <ac:picMkLst>
            <pc:docMk/>
            <pc:sldMk cId="1256405613" sldId="1290"/>
            <ac:picMk id="4" creationId="{5838660D-4706-4E3C-7686-A2E1F2425F8F}"/>
          </ac:picMkLst>
        </pc:picChg>
        <pc:cxnChg chg="add mod">
          <ac:chgData name="Gloria Mccahon Whiting" userId="a69e0bbf-357c-4c48-aeab-072ed439e290" providerId="ADAL" clId="{2C9179A5-636A-45C5-84DB-2C6628A62D32}" dt="2026-04-23T14:09:34.745" v="12237" actId="14100"/>
          <ac:cxnSpMkLst>
            <pc:docMk/>
            <pc:sldMk cId="1256405613" sldId="1290"/>
            <ac:cxnSpMk id="14" creationId="{4680C652-AC7D-974D-BED7-B5E48C55E415}"/>
          </ac:cxnSpMkLst>
        </pc:cxnChg>
        <pc:cxnChg chg="add mod">
          <ac:chgData name="Gloria Mccahon Whiting" userId="a69e0bbf-357c-4c48-aeab-072ed439e290" providerId="ADAL" clId="{2C9179A5-636A-45C5-84DB-2C6628A62D32}" dt="2026-04-23T14:08:07.446" v="12201" actId="1037"/>
          <ac:cxnSpMkLst>
            <pc:docMk/>
            <pc:sldMk cId="1256405613" sldId="1290"/>
            <ac:cxnSpMk id="15" creationId="{EAA5103F-1377-2504-26F3-0CE5E7926C33}"/>
          </ac:cxnSpMkLst>
        </pc:cxnChg>
        <pc:cxnChg chg="add mod">
          <ac:chgData name="Gloria Mccahon Whiting" userId="a69e0bbf-357c-4c48-aeab-072ed439e290" providerId="ADAL" clId="{2C9179A5-636A-45C5-84DB-2C6628A62D32}" dt="2026-04-23T08:16:51.096" v="11866" actId="14100"/>
          <ac:cxnSpMkLst>
            <pc:docMk/>
            <pc:sldMk cId="1256405613" sldId="1290"/>
            <ac:cxnSpMk id="17" creationId="{8C65AE45-A180-946E-14EF-DD791B89C8C7}"/>
          </ac:cxnSpMkLst>
        </pc:cxnChg>
      </pc:sldChg>
      <pc:sldChg chg="addSp modSp add mod ord">
        <pc:chgData name="Gloria Mccahon Whiting" userId="a69e0bbf-357c-4c48-aeab-072ed439e290" providerId="ADAL" clId="{2C9179A5-636A-45C5-84DB-2C6628A62D32}" dt="2026-04-23T14:15:25.634" v="12254" actId="1035"/>
        <pc:sldMkLst>
          <pc:docMk/>
          <pc:sldMk cId="1042027997" sldId="1291"/>
        </pc:sldMkLst>
        <pc:spChg chg="add mod">
          <ac:chgData name="Gloria Mccahon Whiting" userId="a69e0bbf-357c-4c48-aeab-072ed439e290" providerId="ADAL" clId="{2C9179A5-636A-45C5-84DB-2C6628A62D32}" dt="2026-04-23T08:19:57.091" v="11882" actId="692"/>
          <ac:spMkLst>
            <pc:docMk/>
            <pc:sldMk cId="1042027997" sldId="1291"/>
            <ac:spMk id="3" creationId="{D76F6FB9-C01F-78AB-C710-30B357740D1C}"/>
          </ac:spMkLst>
        </pc:spChg>
        <pc:spChg chg="mod">
          <ac:chgData name="Gloria Mccahon Whiting" userId="a69e0bbf-357c-4c48-aeab-072ed439e290" providerId="ADAL" clId="{2C9179A5-636A-45C5-84DB-2C6628A62D32}" dt="2026-04-23T14:15:25.634" v="12254" actId="1035"/>
          <ac:spMkLst>
            <pc:docMk/>
            <pc:sldMk cId="1042027997" sldId="1291"/>
            <ac:spMk id="11" creationId="{F53D95FE-593A-85CB-E294-7259C5707C67}"/>
          </ac:spMkLst>
        </pc:spChg>
        <pc:spChg chg="mod">
          <ac:chgData name="Gloria Mccahon Whiting" userId="a69e0bbf-357c-4c48-aeab-072ed439e290" providerId="ADAL" clId="{2C9179A5-636A-45C5-84DB-2C6628A62D32}" dt="2026-04-23T14:15:25.634" v="12254" actId="1035"/>
          <ac:spMkLst>
            <pc:docMk/>
            <pc:sldMk cId="1042027997" sldId="1291"/>
            <ac:spMk id="12" creationId="{9E690103-0CBC-E24D-E342-8595E974B758}"/>
          </ac:spMkLst>
        </pc:spChg>
        <pc:picChg chg="mod">
          <ac:chgData name="Gloria Mccahon Whiting" userId="a69e0bbf-357c-4c48-aeab-072ed439e290" providerId="ADAL" clId="{2C9179A5-636A-45C5-84DB-2C6628A62D32}" dt="2026-04-23T08:20:40.793" v="11898" actId="1076"/>
          <ac:picMkLst>
            <pc:docMk/>
            <pc:sldMk cId="1042027997" sldId="1291"/>
            <ac:picMk id="4" creationId="{389A6F6D-56E4-BB7A-1A7A-E38259B18839}"/>
          </ac:picMkLst>
        </pc:picChg>
        <pc:cxnChg chg="add mod">
          <ac:chgData name="Gloria Mccahon Whiting" userId="a69e0bbf-357c-4c48-aeab-072ed439e290" providerId="ADAL" clId="{2C9179A5-636A-45C5-84DB-2C6628A62D32}" dt="2026-04-23T08:20:17.595" v="11887" actId="692"/>
          <ac:cxnSpMkLst>
            <pc:docMk/>
            <pc:sldMk cId="1042027997" sldId="1291"/>
            <ac:cxnSpMk id="8" creationId="{366D04F9-B5D6-5D75-1DC8-89134C5D9AE0}"/>
          </ac:cxnSpMkLst>
        </pc:cxnChg>
      </pc:sldChg>
      <pc:sldChg chg="modSp add mod">
        <pc:chgData name="Gloria Mccahon Whiting" userId="a69e0bbf-357c-4c48-aeab-072ed439e290" providerId="ADAL" clId="{2C9179A5-636A-45C5-84DB-2C6628A62D32}" dt="2026-04-23T08:23:11.548" v="11916" actId="20577"/>
        <pc:sldMkLst>
          <pc:docMk/>
          <pc:sldMk cId="2221367602" sldId="1292"/>
        </pc:sldMkLst>
        <pc:spChg chg="mod">
          <ac:chgData name="Gloria Mccahon Whiting" userId="a69e0bbf-357c-4c48-aeab-072ed439e290" providerId="ADAL" clId="{2C9179A5-636A-45C5-84DB-2C6628A62D32}" dt="2026-04-23T08:23:11.548" v="11916" actId="20577"/>
          <ac:spMkLst>
            <pc:docMk/>
            <pc:sldMk cId="2221367602" sldId="1292"/>
            <ac:spMk id="2" creationId="{F63722E4-6FBA-EC8F-10FA-09AEB2C42C0F}"/>
          </ac:spMkLst>
        </pc:spChg>
      </pc:sldChg>
      <pc:sldChg chg="modSp add mod">
        <pc:chgData name="Gloria Mccahon Whiting" userId="a69e0bbf-357c-4c48-aeab-072ed439e290" providerId="ADAL" clId="{2C9179A5-636A-45C5-84DB-2C6628A62D32}" dt="2026-04-23T08:25:19.064" v="11936" actId="255"/>
        <pc:sldMkLst>
          <pc:docMk/>
          <pc:sldMk cId="438249241" sldId="1293"/>
        </pc:sldMkLst>
        <pc:spChg chg="mod">
          <ac:chgData name="Gloria Mccahon Whiting" userId="a69e0bbf-357c-4c48-aeab-072ed439e290" providerId="ADAL" clId="{2C9179A5-636A-45C5-84DB-2C6628A62D32}" dt="2026-04-23T08:25:19.064" v="11936" actId="255"/>
          <ac:spMkLst>
            <pc:docMk/>
            <pc:sldMk cId="438249241" sldId="1293"/>
            <ac:spMk id="2" creationId="{BC5E4C8D-5718-25BD-7BB1-27DD3D4B93B5}"/>
          </ac:spMkLst>
        </pc:spChg>
      </pc:sldChg>
      <pc:sldChg chg="addSp modSp add mod">
        <pc:chgData name="Gloria Mccahon Whiting" userId="a69e0bbf-357c-4c48-aeab-072ed439e290" providerId="ADAL" clId="{2C9179A5-636A-45C5-84DB-2C6628A62D32}" dt="2026-04-23T14:01:24.461" v="12188" actId="1038"/>
        <pc:sldMkLst>
          <pc:docMk/>
          <pc:sldMk cId="838669906" sldId="1294"/>
        </pc:sldMkLst>
        <pc:picChg chg="add mod">
          <ac:chgData name="Gloria Mccahon Whiting" userId="a69e0bbf-357c-4c48-aeab-072ed439e290" providerId="ADAL" clId="{2C9179A5-636A-45C5-84DB-2C6628A62D32}" dt="2026-04-23T14:01:24.461" v="12188" actId="1038"/>
          <ac:picMkLst>
            <pc:docMk/>
            <pc:sldMk cId="838669906" sldId="1294"/>
            <ac:picMk id="3" creationId="{5189EB6D-8837-8D3B-AAE3-29FF44BDFCBC}"/>
          </ac:picMkLst>
        </pc:picChg>
      </pc:sldChg>
      <pc:sldChg chg="addSp modSp new mod">
        <pc:chgData name="Gloria Mccahon Whiting" userId="a69e0bbf-357c-4c48-aeab-072ed439e290" providerId="ADAL" clId="{2C9179A5-636A-45C5-84DB-2C6628A62D32}" dt="2026-04-23T14:19:58.169" v="12339" actId="207"/>
        <pc:sldMkLst>
          <pc:docMk/>
          <pc:sldMk cId="1551729169" sldId="1295"/>
        </pc:sldMkLst>
        <pc:spChg chg="add mod">
          <ac:chgData name="Gloria Mccahon Whiting" userId="a69e0bbf-357c-4c48-aeab-072ed439e290" providerId="ADAL" clId="{2C9179A5-636A-45C5-84DB-2C6628A62D32}" dt="2026-04-23T14:19:58.169" v="12339" actId="207"/>
          <ac:spMkLst>
            <pc:docMk/>
            <pc:sldMk cId="1551729169" sldId="1295"/>
            <ac:spMk id="3" creationId="{F33312E8-D75C-5515-FB60-215BD04A6D97}"/>
          </ac:spMkLst>
        </pc:spChg>
        <pc:picChg chg="add mod">
          <ac:chgData name="Gloria Mccahon Whiting" userId="a69e0bbf-357c-4c48-aeab-072ed439e290" providerId="ADAL" clId="{2C9179A5-636A-45C5-84DB-2C6628A62D32}" dt="2026-04-23T14:19:12.038" v="12263" actId="1038"/>
          <ac:picMkLst>
            <pc:docMk/>
            <pc:sldMk cId="1551729169" sldId="1295"/>
            <ac:picMk id="1026" creationId="{A3ED8466-FC30-4D00-81D8-30B61169D646}"/>
          </ac:picMkLst>
        </pc:picChg>
      </pc:sldChg>
      <pc:sldChg chg="modSp add mod">
        <pc:chgData name="Gloria Mccahon Whiting" userId="a69e0bbf-357c-4c48-aeab-072ed439e290" providerId="ADAL" clId="{2C9179A5-636A-45C5-84DB-2C6628A62D32}" dt="2026-04-23T18:36:54.277" v="12533" actId="255"/>
        <pc:sldMkLst>
          <pc:docMk/>
          <pc:sldMk cId="1673497899" sldId="1296"/>
        </pc:sldMkLst>
        <pc:spChg chg="mod">
          <ac:chgData name="Gloria Mccahon Whiting" userId="a69e0bbf-357c-4c48-aeab-072ed439e290" providerId="ADAL" clId="{2C9179A5-636A-45C5-84DB-2C6628A62D32}" dt="2026-04-23T18:36:54.277" v="12533" actId="255"/>
          <ac:spMkLst>
            <pc:docMk/>
            <pc:sldMk cId="1673497899" sldId="1296"/>
            <ac:spMk id="2" creationId="{C12DC6A4-CDA3-44E6-E7FD-1425D819DE1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58D3EE9-F671-46DE-9FBF-C1C64F1527FD}" type="datetimeFigureOut">
              <a:rPr lang="en-US"/>
              <a:pPr>
                <a:defRPr/>
              </a:pPr>
              <a:t>4/23/2026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6BE765F-0152-42A4-B18D-45FFD91E9E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6BE765F-0152-42A4-B18D-45FFD91E9EAA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5439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6BE765F-0152-42A4-B18D-45FFD91E9EAA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2224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DB66CC-21F0-6597-9CE0-E81AC3E38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4CB08A-5B2D-AC7C-59DA-A34C9053DC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8A50C4-1787-0221-6DC4-22D8737483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EBEACA-4DD5-2527-8931-3AA8FAF975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6BE765F-0152-42A4-B18D-45FFD91E9EAA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2681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6BE765F-0152-42A4-B18D-45FFD91E9EAA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9236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6BE765F-0152-42A4-B18D-45FFD91E9EAA}" type="slidenum">
              <a:rPr lang="en-US" smtClean="0"/>
              <a:pPr>
                <a:defRPr/>
              </a:pPr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537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069F3-C68E-BED6-463A-76AB01FEC0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95875A-D732-7CFE-B165-6DEA4EB08C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DDE44F-292C-5BA4-C5E5-1F0EBA128B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02A85B-73D4-CEF1-ECA8-13253CBBD5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6BE765F-0152-42A4-B18D-45FFD91E9EAA}" type="slidenum">
              <a:rPr lang="en-US" smtClean="0"/>
              <a:pPr>
                <a:defRPr/>
              </a:pPr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370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90626" y="1346947"/>
            <a:ext cx="7667244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90626" y="4282763"/>
            <a:ext cx="7667244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90626" y="1484779"/>
            <a:ext cx="7667244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47522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66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16CC579-F8F6-45EF-B7BF-23E8544B81E4}" type="datetime1">
              <a:rPr lang="en-US" smtClean="0"/>
              <a:pPr>
                <a:defRPr/>
              </a:pPr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pPr>
              <a:defRPr/>
            </a:pPr>
            <a:fld id="{24E9D5A9-0881-4B87-A5FE-577FBBBD212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0210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7203FFC-C292-459A-B28F-8436F497733A}" type="datetime1">
              <a:rPr lang="en-US" smtClean="0"/>
              <a:pPr>
                <a:defRPr/>
              </a:pPr>
              <a:t>4/23/2026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5FAE5D-A338-4776-8AA3-3DA01D8F17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981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157A45-99C5-42C8-B155-B6577A87A175}" type="datetime1">
              <a:rPr lang="en-US" smtClean="0"/>
              <a:pPr>
                <a:defRPr/>
              </a:pPr>
              <a:t>4/23/2026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307962-D733-4FD8-BD55-CD2174FD84D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4007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DAFFA4C-5B07-4035-936A-014486902B58}" type="datetime1">
              <a:rPr lang="en-US" smtClean="0"/>
              <a:pPr>
                <a:defRPr/>
              </a:pPr>
              <a:t>4/23/2026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010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6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87CFB1A1-3460-471E-A9C2-1E8745A36BB9}" type="datetime1">
              <a:rPr lang="en-US" smtClean="0"/>
              <a:pPr>
                <a:defRPr/>
              </a:pPr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3376" y="6282268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pPr>
              <a:defRPr/>
            </a:pPr>
            <a:fld id="{66F97790-88C7-44A8-8510-78088B4232A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9263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242F45-1845-4037-979B-348AC7F68175}" type="datetime1">
              <a:rPr lang="en-US" smtClean="0"/>
              <a:pPr>
                <a:defRPr/>
              </a:pPr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2CCE99-8460-4AAE-82DA-62D9C94DB19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2104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286B7CE-F45B-4EC0-800A-FDC1D6B944EA}" type="datetime1">
              <a:rPr lang="en-US" smtClean="0"/>
              <a:pPr>
                <a:defRPr/>
              </a:pPr>
              <a:t>4/23/2026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93E0C4-1F2B-46D0-A6A2-DFEAC6E0959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8476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3483FB70-957E-4FBB-BEC2-63862C6A3007}" type="datetime1">
              <a:rPr lang="en-US" smtClean="0"/>
              <a:pPr>
                <a:defRPr/>
              </a:pPr>
              <a:t>4/23/2026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6AFFDF-E67F-4EF5-BDCC-079EC5BE2F0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035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2FDE4B-7F92-418F-86E0-134D2AA67F89}" type="datetime1">
              <a:rPr lang="en-US" smtClean="0"/>
              <a:pPr>
                <a:defRPr/>
              </a:pPr>
              <a:t>4/23/2026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544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550C55C-3179-4439-A1FB-EF77ECC436A0}" type="datetime1">
              <a:rPr lang="en-US" smtClean="0"/>
              <a:pPr>
                <a:defRPr/>
              </a:pPr>
              <a:t>4/23/2026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2A0720-8E39-4696-BA6C-7F24D251DDF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6703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D79D4D5-6251-495C-A96C-075DB4C2E839}" type="datetime1">
              <a:rPr lang="en-US" smtClean="0"/>
              <a:pPr>
                <a:defRPr/>
              </a:pPr>
              <a:t>4/23/2026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8EEF60-1068-474F-88B7-7811541F024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304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000"/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3CC42149-4576-4154-AF2A-0E37A7C58856}" type="datetime1">
              <a:rPr lang="en-US" smtClean="0"/>
              <a:pPr>
                <a:defRPr/>
              </a:pPr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D5134F78-9CFC-487C-AD2A-946736F45D4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347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74" r:id="rId1"/>
    <p:sldLayoutId id="2147484775" r:id="rId2"/>
    <p:sldLayoutId id="2147484776" r:id="rId3"/>
    <p:sldLayoutId id="2147484777" r:id="rId4"/>
    <p:sldLayoutId id="2147484778" r:id="rId5"/>
    <p:sldLayoutId id="2147484779" r:id="rId6"/>
    <p:sldLayoutId id="2147484780" r:id="rId7"/>
    <p:sldLayoutId id="2147484781" r:id="rId8"/>
    <p:sldLayoutId id="2147484782" r:id="rId9"/>
    <p:sldLayoutId id="2147484783" r:id="rId10"/>
    <p:sldLayoutId id="2147484784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1" kern="1200" cap="none" baseline="0">
          <a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4.tif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2" Type="http://schemas.openxmlformats.org/officeDocument/2006/relationships/image" Target="../media/image62.png"/><Relationship Id="rId16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5" Type="http://schemas.openxmlformats.org/officeDocument/2006/relationships/image" Target="../media/image75.png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Relationship Id="rId14" Type="http://schemas.openxmlformats.org/officeDocument/2006/relationships/image" Target="../media/image74.pn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6116DB8-27AE-ED69-961E-43325D278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FCB8E29-BD2B-9B01-AE18-ADA7B168F5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7" t="9387" r="1417" b="5051"/>
          <a:stretch>
            <a:fillRect/>
          </a:stretch>
        </p:blipFill>
        <p:spPr>
          <a:xfrm>
            <a:off x="0" y="3012481"/>
            <a:ext cx="9144000" cy="2789603"/>
          </a:xfrm>
          <a:prstGeom prst="rect">
            <a:avLst/>
          </a:prstGeom>
          <a:ln w="127000">
            <a:solidFill>
              <a:srgbClr val="304632"/>
            </a:solidFill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CD3F05C-D924-7206-080E-A7C7CDC05FF4}"/>
              </a:ext>
            </a:extLst>
          </p:cNvPr>
          <p:cNvSpPr txBox="1"/>
          <p:nvPr/>
        </p:nvSpPr>
        <p:spPr>
          <a:xfrm>
            <a:off x="1066800" y="50393"/>
            <a:ext cx="7086600" cy="10926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prstMaterial="matte"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65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Freedom Seekers: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1C1BF08-F9FF-4704-5F15-7A270CBBEB87}"/>
              </a:ext>
            </a:extLst>
          </p:cNvPr>
          <p:cNvSpPr txBox="1"/>
          <p:nvPr/>
        </p:nvSpPr>
        <p:spPr>
          <a:xfrm>
            <a:off x="838200" y="1066800"/>
            <a:ext cx="7543800" cy="17081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prstMaterial="matte"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5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Declaring Independence from Slavery during the American Revolutionary Era and Beyond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9769AB7-3195-DC73-B35D-CF1D834532F4}"/>
              </a:ext>
            </a:extLst>
          </p:cNvPr>
          <p:cNvSpPr/>
          <p:nvPr/>
        </p:nvSpPr>
        <p:spPr>
          <a:xfrm>
            <a:off x="-304800" y="6172200"/>
            <a:ext cx="9525000" cy="490095"/>
          </a:xfrm>
          <a:prstGeom prst="rect">
            <a:avLst/>
          </a:prstGeom>
          <a:solidFill>
            <a:srgbClr val="3046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F6A955C-FB96-64D6-1C2A-8A0AC4BEF807}"/>
              </a:ext>
            </a:extLst>
          </p:cNvPr>
          <p:cNvSpPr txBox="1">
            <a:spLocks/>
          </p:cNvSpPr>
          <p:nvPr/>
        </p:nvSpPr>
        <p:spPr>
          <a:xfrm>
            <a:off x="-76200" y="6172200"/>
            <a:ext cx="9144000" cy="490095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en-US" sz="42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9F9F9"/>
                </a:solidFill>
                <a:latin typeface="Constantia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9F9F9"/>
                </a:solidFill>
                <a:latin typeface="Constantia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9F9F9"/>
                </a:solidFill>
                <a:latin typeface="Constantia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9F9F9"/>
                </a:solidFill>
                <a:latin typeface="Constantia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9F9F9"/>
                </a:solidFill>
                <a:latin typeface="Constantia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9F9F9"/>
                </a:solidFill>
                <a:latin typeface="Constantia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9F9F9"/>
                </a:solidFill>
                <a:latin typeface="Constantia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9F9F9"/>
                </a:solidFill>
                <a:latin typeface="Constantia" pitchFamily="18" charset="0"/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300" dirty="0">
                <a:solidFill>
                  <a:schemeClr val="bg1"/>
                </a:solidFill>
                <a:effectLst/>
              </a:rPr>
              <a:t>Gloria Whiting, E. Gordon Fox Associate Professor of History, UW-Madison</a:t>
            </a:r>
          </a:p>
        </p:txBody>
      </p:sp>
    </p:spTree>
    <p:extLst>
      <p:ext uri="{BB962C8B-B14F-4D97-AF65-F5344CB8AC3E}">
        <p14:creationId xmlns:p14="http://schemas.microsoft.com/office/powerpoint/2010/main" val="13423447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2F4E58-4732-186A-9D0E-36F4C85CA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A3D0CE2-91FF-49B3-A5D8-181E900D75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0625" y="1346946"/>
            <a:ext cx="766724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8AEBD96-C315-4F53-9D9E-0E20E993E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0625" y="4299696"/>
            <a:ext cx="766724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8916AAA-66F6-4DFA-88ED-7E27CF6B8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0625" y="1484779"/>
            <a:ext cx="7667244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137D43F-BAD6-47F1-AA65-AEEA38A2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236911" y="4068923"/>
            <a:ext cx="810678" cy="1080902"/>
            <a:chOff x="9685338" y="4460675"/>
            <a:chExt cx="1080904" cy="1080902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512C9B2-6B22-4211-A940-FCD7C2CD0B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5F7DB84-CDE7-46F8-90DD-9D048A7D52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E8035907-EB9C-4E11-8A9B-D25B0AD8D7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914171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4CFDD4A-4FA1-4CD9-90D5-E253C2040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86113" y="720071"/>
            <a:ext cx="4063401" cy="5417858"/>
            <a:chOff x="1311770" y="720071"/>
            <a:chExt cx="5417868" cy="5417858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4AB5B6FA-7B4F-437A-9C78-144C7DCD1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1770" y="720071"/>
              <a:ext cx="5417868" cy="5417858"/>
            </a:xfrm>
            <a:prstGeom prst="ellipse">
              <a:avLst/>
            </a:prstGeom>
            <a:blipFill dpi="0" rotWithShape="1">
              <a:blip r:embed="rId6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A4199C21-6AE0-4F6F-AA96-6FFF97BB9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8390" y="1006688"/>
              <a:ext cx="4844628" cy="4844620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25A0C75-B815-546D-2413-BAA01EBC0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8130" y="1316890"/>
            <a:ext cx="3454795" cy="422421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4800" b="0" cap="all" dirty="0">
                <a:solidFill>
                  <a:srgbClr val="FFFFFF"/>
                </a:solidFill>
              </a:rPr>
              <a:t>POMPEY FLEET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9C69FA7-0958-4ED9-A0DF-E87A0C137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01706" y="3398742"/>
            <a:ext cx="3657600" cy="60512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F31381-8AB9-DCEE-E5FE-AA782A3A2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83252" y="6215530"/>
            <a:ext cx="535487" cy="479632"/>
          </a:xfr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  <a:defRPr/>
            </a:pPr>
            <a:fld id="{BF65DE1F-DDA0-4C90-98E0-3D39A3E1FC21}" type="slidenum">
              <a:rPr lang="en-US" sz="2800" b="1" kern="1200">
                <a:solidFill>
                  <a:schemeClr val="accent1"/>
                </a:solidFill>
                <a:latin typeface="+mj-lt"/>
                <a:ea typeface="+mn-ea"/>
                <a:cs typeface="+mn-cs"/>
              </a:rPr>
              <a:pPr algn="l">
                <a:lnSpc>
                  <a:spcPct val="90000"/>
                </a:lnSpc>
                <a:spcAft>
                  <a:spcPts val="600"/>
                </a:spcAft>
                <a:defRPr/>
              </a:pPr>
              <a:t>10</a:t>
            </a:fld>
            <a:endParaRPr lang="en-US" sz="2800" b="1" kern="1200">
              <a:solidFill>
                <a:schemeClr val="accent1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626EC05-32B8-D865-FD64-78E1545E1CC9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52355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861CB9E-B8FA-F0E1-13BF-40BF7C6E0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pic>
        <p:nvPicPr>
          <p:cNvPr id="3" name="Picture 2" descr="A close-up of a newspaper&#10;&#10;Description automatically generated">
            <a:extLst>
              <a:ext uri="{FF2B5EF4-FFF2-40B4-BE49-F238E27FC236}">
                <a16:creationId xmlns:a16="http://schemas.microsoft.com/office/drawing/2014/main" id="{9DD15500-91B3-F8FA-DE8F-441D6AE00B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679" y="657860"/>
            <a:ext cx="6027321" cy="5514340"/>
          </a:xfrm>
          <a:prstGeom prst="rect">
            <a:avLst/>
          </a:prstGeom>
          <a:ln w="76200">
            <a:solidFill>
              <a:schemeClr val="accent4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4933307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0ECD5D-464F-C5AD-F6B7-3C4F0E228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8BA9B-21FF-E7FB-8571-46B05F2EA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52600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7000" b="0" dirty="0">
                <a:solidFill>
                  <a:schemeClr val="accent1">
                    <a:lumMod val="75000"/>
                  </a:schemeClr>
                </a:solidFill>
              </a:rPr>
              <a:t>the story of a life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4A7A6A-DBF7-5314-A622-F0BBFDB21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5FEA2C3-CFF6-E85C-319C-7CA958DF6B8E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1AE5C68-430C-9AE3-0A24-78A719316EE9}"/>
              </a:ext>
            </a:extLst>
          </p:cNvPr>
          <p:cNvSpPr txBox="1">
            <a:spLocks/>
          </p:cNvSpPr>
          <p:nvPr/>
        </p:nvSpPr>
        <p:spPr>
          <a:xfrm>
            <a:off x="432619" y="3429000"/>
            <a:ext cx="82296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4000"/>
              </a:lnSpc>
            </a:pPr>
            <a:r>
              <a:rPr lang="en-US" sz="3300" b="0" dirty="0">
                <a:solidFill>
                  <a:schemeClr val="accent1">
                    <a:lumMod val="75000"/>
                  </a:schemeClr>
                </a:solidFill>
              </a:rPr>
              <a:t>When Pompey Fleet was born </a:t>
            </a:r>
            <a:br>
              <a:rPr lang="en-US" sz="3300" b="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3300" b="0" dirty="0">
                <a:solidFill>
                  <a:schemeClr val="accent1">
                    <a:lumMod val="75000"/>
                  </a:schemeClr>
                </a:solidFill>
              </a:rPr>
              <a:t>in the year 1745…</a:t>
            </a:r>
          </a:p>
        </p:txBody>
      </p:sp>
    </p:spTree>
    <p:extLst>
      <p:ext uri="{BB962C8B-B14F-4D97-AF65-F5344CB8AC3E}">
        <p14:creationId xmlns:p14="http://schemas.microsoft.com/office/powerpoint/2010/main" val="2897278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BA0CBA3-0A2F-08B1-FC75-2D997023D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8F5D5E6-C738-9F59-0730-6E95B181A0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94" t="6667" r="15337" b="20000"/>
          <a:stretch>
            <a:fillRect/>
          </a:stretch>
        </p:blipFill>
        <p:spPr bwMode="auto">
          <a:xfrm>
            <a:off x="0" y="-40166"/>
            <a:ext cx="9144000" cy="6898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DC8D73B-3277-16A6-D907-D99EFDD31AC3}"/>
              </a:ext>
            </a:extLst>
          </p:cNvPr>
          <p:cNvSpPr/>
          <p:nvPr/>
        </p:nvSpPr>
        <p:spPr>
          <a:xfrm>
            <a:off x="4648200" y="76200"/>
            <a:ext cx="3505200" cy="1866900"/>
          </a:xfrm>
          <a:prstGeom prst="rect">
            <a:avLst/>
          </a:prstGeom>
          <a:solidFill>
            <a:srgbClr val="D2DCDF"/>
          </a:solidFill>
          <a:ln w="25400">
            <a:noFill/>
          </a:ln>
          <a:effectLst>
            <a:softEdge rad="1778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E87C96D-9803-4F62-022A-F2D704DA7DD1}"/>
              </a:ext>
            </a:extLst>
          </p:cNvPr>
          <p:cNvSpPr txBox="1">
            <a:spLocks/>
          </p:cNvSpPr>
          <p:nvPr/>
        </p:nvSpPr>
        <p:spPr>
          <a:xfrm>
            <a:off x="4648200" y="304800"/>
            <a:ext cx="3581400" cy="1219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500" b="0" dirty="0">
                <a:solidFill>
                  <a:schemeClr val="bg2">
                    <a:lumMod val="25000"/>
                  </a:schemeClr>
                </a:solidFill>
              </a:rPr>
              <a:t>Boston’s State House (known before the Revolution as </a:t>
            </a:r>
          </a:p>
          <a:p>
            <a:pPr algn="ctr"/>
            <a:r>
              <a:rPr lang="en-US" sz="2500" b="0" dirty="0">
                <a:solidFill>
                  <a:schemeClr val="bg2">
                    <a:lumMod val="25000"/>
                  </a:schemeClr>
                </a:solidFill>
              </a:rPr>
              <a:t>the Town House)</a:t>
            </a:r>
          </a:p>
        </p:txBody>
      </p:sp>
    </p:spTree>
    <p:extLst>
      <p:ext uri="{BB962C8B-B14F-4D97-AF65-F5344CB8AC3E}">
        <p14:creationId xmlns:p14="http://schemas.microsoft.com/office/powerpoint/2010/main" val="28525215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0050FA-2ABF-87F2-77C5-4E19BCEB4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CBD1A8F-5408-8728-AE24-59F54AF825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2" t="4782" r="6669" b="10459"/>
          <a:stretch>
            <a:fillRect/>
          </a:stretch>
        </p:blipFill>
        <p:spPr>
          <a:xfrm>
            <a:off x="0" y="189230"/>
            <a:ext cx="9154886" cy="6440170"/>
          </a:xfrm>
          <a:prstGeom prst="rect">
            <a:avLst/>
          </a:prstGeom>
          <a:ln w="73025">
            <a:solidFill>
              <a:schemeClr val="bg2">
                <a:lumMod val="25000"/>
              </a:schemeClr>
            </a:solidFill>
          </a:ln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4E6E234A-8C97-57F7-EE1F-092A6EC8FE5D}"/>
              </a:ext>
            </a:extLst>
          </p:cNvPr>
          <p:cNvSpPr/>
          <p:nvPr/>
        </p:nvSpPr>
        <p:spPr>
          <a:xfrm>
            <a:off x="8763000" y="2722042"/>
            <a:ext cx="359830" cy="365125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C702E09-3DE3-B4FB-3430-4261C438DA03}"/>
              </a:ext>
            </a:extLst>
          </p:cNvPr>
          <p:cNvSpPr/>
          <p:nvPr/>
        </p:nvSpPr>
        <p:spPr>
          <a:xfrm>
            <a:off x="2758019" y="5550174"/>
            <a:ext cx="914400" cy="399777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947BAE8-F152-5763-C333-71CD5D1B2EBC}"/>
              </a:ext>
            </a:extLst>
          </p:cNvPr>
          <p:cNvSpPr/>
          <p:nvPr/>
        </p:nvSpPr>
        <p:spPr>
          <a:xfrm>
            <a:off x="5284714" y="1828800"/>
            <a:ext cx="2259086" cy="1219200"/>
          </a:xfrm>
          <a:prstGeom prst="rect">
            <a:avLst/>
          </a:prstGeom>
          <a:solidFill>
            <a:srgbClr val="D0B18C"/>
          </a:solidFill>
          <a:ln w="25400">
            <a:noFill/>
          </a:ln>
          <a:effectLst>
            <a:softEdge rad="1778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89BB6C8-D673-10E7-07F7-9C08001891CC}"/>
              </a:ext>
            </a:extLst>
          </p:cNvPr>
          <p:cNvSpPr/>
          <p:nvPr/>
        </p:nvSpPr>
        <p:spPr>
          <a:xfrm>
            <a:off x="5257800" y="3733800"/>
            <a:ext cx="304800" cy="3048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861E77A-D02E-F9B6-E15B-10EE5363318D}"/>
              </a:ext>
            </a:extLst>
          </p:cNvPr>
          <p:cNvSpPr txBox="1">
            <a:spLocks/>
          </p:cNvSpPr>
          <p:nvPr/>
        </p:nvSpPr>
        <p:spPr>
          <a:xfrm>
            <a:off x="5284714" y="1981200"/>
            <a:ext cx="2335286" cy="1219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200" dirty="0">
                <a:solidFill>
                  <a:srgbClr val="C00000"/>
                </a:solidFill>
              </a:rPr>
              <a:t>The State House/Town House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E0BBB4D-C21F-D679-C149-1CD1638B4ADE}"/>
              </a:ext>
            </a:extLst>
          </p:cNvPr>
          <p:cNvCxnSpPr>
            <a:cxnSpLocks/>
          </p:cNvCxnSpPr>
          <p:nvPr/>
        </p:nvCxnSpPr>
        <p:spPr>
          <a:xfrm flipH="1">
            <a:off x="5613402" y="3022602"/>
            <a:ext cx="762000" cy="685800"/>
          </a:xfrm>
          <a:prstGeom prst="straightConnector1">
            <a:avLst/>
          </a:prstGeom>
          <a:ln w="539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8509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EB0FB-EBF8-88B3-4ED3-04B30D961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2B9FC-74D7-ECE7-4FF3-3693CD869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795015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6500" b="0" dirty="0">
                <a:solidFill>
                  <a:schemeClr val="accent4"/>
                </a:solidFill>
              </a:rPr>
              <a:t>“well known in Town”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1EB394-8CC2-D916-1C24-9FB0DD05A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7B9DB4C-FFD4-D593-D2CC-861F055E37E1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673973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DDBDE9-2963-7912-4F80-65911A2D7E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020A51B-B399-7328-8976-31C8E5F15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05" t="37346" r="44253" b="49978"/>
          <a:stretch>
            <a:fillRect/>
          </a:stretch>
        </p:blipFill>
        <p:spPr>
          <a:xfrm>
            <a:off x="-1828800" y="0"/>
            <a:ext cx="13716000" cy="68580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1E12F2-EBC6-58C6-3C1E-EA6E364A4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D7BE913-D553-ED44-5E94-EEB76E5127E6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FA4BE6C-57E3-B64C-DCAA-26CFA9F0D78E}"/>
              </a:ext>
            </a:extLst>
          </p:cNvPr>
          <p:cNvSpPr/>
          <p:nvPr/>
        </p:nvSpPr>
        <p:spPr>
          <a:xfrm>
            <a:off x="609600" y="3429000"/>
            <a:ext cx="4419600" cy="2286000"/>
          </a:xfrm>
          <a:prstGeom prst="rect">
            <a:avLst/>
          </a:prstGeom>
          <a:solidFill>
            <a:srgbClr val="DAC39B"/>
          </a:solidFill>
          <a:ln w="25400">
            <a:noFill/>
          </a:ln>
          <a:effectLst>
            <a:softEdge rad="1778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FDCE20A-892C-7810-2DA6-AC6AD2D0555A}"/>
              </a:ext>
            </a:extLst>
          </p:cNvPr>
          <p:cNvSpPr txBox="1">
            <a:spLocks/>
          </p:cNvSpPr>
          <p:nvPr/>
        </p:nvSpPr>
        <p:spPr>
          <a:xfrm>
            <a:off x="838200" y="3581400"/>
            <a:ext cx="3962400" cy="1219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500" b="0" dirty="0">
                <a:solidFill>
                  <a:schemeClr val="accent5">
                    <a:lumMod val="75000"/>
                  </a:schemeClr>
                </a:solidFill>
              </a:rPr>
              <a:t>The “h” on this map marks the location of the Bridewell, on the edge of the common next to the almshouse (“g”)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5C959B6-AF28-BF3C-C66B-2AC6AF292BC9}"/>
              </a:ext>
            </a:extLst>
          </p:cNvPr>
          <p:cNvSpPr/>
          <p:nvPr/>
        </p:nvSpPr>
        <p:spPr>
          <a:xfrm>
            <a:off x="5257800" y="2819400"/>
            <a:ext cx="914400" cy="914400"/>
          </a:xfrm>
          <a:prstGeom prst="ellipse">
            <a:avLst/>
          </a:prstGeom>
          <a:noFill/>
          <a:ln w="1016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923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0E6465-73D4-D658-6CBF-A9D6251E76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DEF14-C811-1D3F-5EF3-1D87A848B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795015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4400" b="0" dirty="0">
                <a:solidFill>
                  <a:schemeClr val="accent6"/>
                </a:solidFill>
              </a:rPr>
              <a:t>“Lately broke out of Bridewell, </a:t>
            </a:r>
            <a:br>
              <a:rPr lang="en-US" sz="4400" b="0" dirty="0">
                <a:solidFill>
                  <a:schemeClr val="accent6"/>
                </a:solidFill>
              </a:rPr>
            </a:br>
            <a:r>
              <a:rPr lang="en-US" sz="4400" b="0" dirty="0">
                <a:solidFill>
                  <a:schemeClr val="accent6"/>
                </a:solidFill>
              </a:rPr>
              <a:t>a sturdy well set Negro Fellow, about 27 Years of Age, </a:t>
            </a:r>
            <a:br>
              <a:rPr lang="en-US" sz="4400" b="0" dirty="0">
                <a:solidFill>
                  <a:schemeClr val="accent6"/>
                </a:solidFill>
              </a:rPr>
            </a:br>
            <a:r>
              <a:rPr lang="en-US" sz="4400" b="0" dirty="0">
                <a:solidFill>
                  <a:schemeClr val="accent6"/>
                </a:solidFill>
              </a:rPr>
              <a:t>well known in Town </a:t>
            </a:r>
            <a:br>
              <a:rPr lang="en-US" sz="4400" b="0" dirty="0">
                <a:solidFill>
                  <a:schemeClr val="accent6"/>
                </a:solidFill>
              </a:rPr>
            </a:br>
            <a:r>
              <a:rPr lang="en-US" sz="4400" b="0" dirty="0">
                <a:solidFill>
                  <a:schemeClr val="accent6"/>
                </a:solidFill>
              </a:rPr>
              <a:t>by the Name of </a:t>
            </a:r>
            <a:r>
              <a:rPr lang="en-US" sz="4400" b="0" i="1" dirty="0">
                <a:solidFill>
                  <a:schemeClr val="accent6"/>
                </a:solidFill>
              </a:rPr>
              <a:t>Pomp Fleet</a:t>
            </a:r>
            <a:r>
              <a:rPr lang="en-US" sz="4400" b="0" dirty="0">
                <a:solidFill>
                  <a:schemeClr val="accent6"/>
                </a:solidFill>
              </a:rPr>
              <a:t>”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03B8C3-A425-E632-1761-EAB788AAE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2462E27-CFA4-4EB7-10A2-570F8B9B3DA9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747264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02BA72-D961-37F8-8F2B-4807BE22C9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6E613-99F0-B83F-1285-8A525C75A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795015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5200" b="0" dirty="0">
                <a:solidFill>
                  <a:schemeClr val="accent1"/>
                </a:solidFill>
              </a:rPr>
              <a:t>“often has his Wool </a:t>
            </a:r>
            <a:br>
              <a:rPr lang="en-US" sz="5200" b="0" dirty="0">
                <a:solidFill>
                  <a:schemeClr val="accent1"/>
                </a:solidFill>
              </a:rPr>
            </a:br>
            <a:r>
              <a:rPr lang="en-US" sz="5200" b="0" dirty="0">
                <a:solidFill>
                  <a:schemeClr val="accent1"/>
                </a:solidFill>
              </a:rPr>
              <a:t>dressed in the </a:t>
            </a:r>
            <a:br>
              <a:rPr lang="en-US" sz="5200" b="0" dirty="0">
                <a:solidFill>
                  <a:schemeClr val="accent1"/>
                </a:solidFill>
              </a:rPr>
            </a:br>
            <a:r>
              <a:rPr lang="en-US" sz="5200" b="0" dirty="0">
                <a:solidFill>
                  <a:schemeClr val="accent1"/>
                </a:solidFill>
              </a:rPr>
              <a:t>Maccaroni Taste”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750FD8-55C7-0249-4985-21D8582A0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F3D7179-0000-4A66-EEC0-F484E4821D76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923478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A591BCC-3EDB-6D82-65BC-189CC480C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8BE1CE-C2CF-CDB3-5126-D7E379F6E7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334" t="11111" r="27672" b="67778"/>
          <a:stretch>
            <a:fillRect/>
          </a:stretch>
        </p:blipFill>
        <p:spPr>
          <a:xfrm>
            <a:off x="-441495" y="0"/>
            <a:ext cx="10042695" cy="686576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9AFEDDA-8A07-DBC8-43BA-ECF051C8C4EC}"/>
              </a:ext>
            </a:extLst>
          </p:cNvPr>
          <p:cNvSpPr txBox="1">
            <a:spLocks/>
          </p:cNvSpPr>
          <p:nvPr/>
        </p:nvSpPr>
        <p:spPr>
          <a:xfrm>
            <a:off x="76200" y="304800"/>
            <a:ext cx="8915400" cy="1219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0" dirty="0">
                <a:solidFill>
                  <a:schemeClr val="bg1">
                    <a:lumMod val="95000"/>
                  </a:schemeClr>
                </a:solidFill>
              </a:rPr>
              <a:t>An eighteenth-century watercolor showing elements of a similar hairstyle</a:t>
            </a:r>
          </a:p>
        </p:txBody>
      </p:sp>
    </p:spTree>
    <p:extLst>
      <p:ext uri="{BB962C8B-B14F-4D97-AF65-F5344CB8AC3E}">
        <p14:creationId xmlns:p14="http://schemas.microsoft.com/office/powerpoint/2010/main" val="3232417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7B3E3C-E4B2-AD92-FF39-CA0ECED13D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1BE2041A-7ED2-90D2-FD27-B4E2781F548A}"/>
              </a:ext>
            </a:extLst>
          </p:cNvPr>
          <p:cNvSpPr txBox="1"/>
          <p:nvPr/>
        </p:nvSpPr>
        <p:spPr>
          <a:xfrm>
            <a:off x="76200" y="1828800"/>
            <a:ext cx="8963406" cy="858696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prstMaterial="matte"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Anonymous Fund (UW)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Center for the Humanities (UW)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Department of African American Studies (UW)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Department of History (UW)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E. Gordon Fox Fund (UW)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John Nicholas Brown Center at Brown University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Office of Assoc. Dean of Arts &amp; Humanities (UW)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Office of the Vice Chancellor for Research (UW)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University Place by PBS Wisconsin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UW–Madison History Club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Vilas Associates Award (UW) 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Wisconsin Historical Society </a:t>
            </a:r>
          </a:p>
          <a:p>
            <a:pPr algn="ctr"/>
            <a:endParaRPr lang="en-US" sz="2400" b="1" spc="400" dirty="0">
              <a:ln/>
              <a:latin typeface="Baskerville Old Face" panose="02020602080505020303" pitchFamily="18" charset="77"/>
              <a:cs typeface="Times New Roman" panose="02020603050405020304" pitchFamily="18" charset="0"/>
            </a:endParaRPr>
          </a:p>
          <a:p>
            <a:pPr algn="ctr"/>
            <a:endParaRPr lang="en-US" sz="2400" b="1" spc="400" dirty="0">
              <a:ln/>
              <a:latin typeface="Baskerville Old Face" panose="02020602080505020303" pitchFamily="18" charset="77"/>
              <a:cs typeface="Times New Roman" panose="02020603050405020304" pitchFamily="18" charset="0"/>
            </a:endParaRPr>
          </a:p>
          <a:p>
            <a:pPr algn="ctr"/>
            <a:endParaRPr lang="en-US" sz="2400" b="1" spc="400" dirty="0">
              <a:ln/>
              <a:latin typeface="Baskerville Old Face" panose="02020602080505020303" pitchFamily="18" charset="77"/>
              <a:cs typeface="Times New Roman" panose="02020603050405020304" pitchFamily="18" charset="0"/>
            </a:endParaRPr>
          </a:p>
          <a:p>
            <a:pPr algn="ctr"/>
            <a:endParaRPr lang="en-US" sz="2400" b="1" spc="400" dirty="0">
              <a:ln/>
              <a:latin typeface="Baskerville Old Face" panose="02020602080505020303" pitchFamily="18" charset="77"/>
              <a:cs typeface="Times New Roman" panose="02020603050405020304" pitchFamily="18" charset="0"/>
            </a:endParaRP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en-US" sz="2400" b="1" spc="400" dirty="0">
              <a:ln/>
              <a:latin typeface="Baskerville Old Face" panose="02020602080505020303" pitchFamily="18" charset="77"/>
              <a:cs typeface="Times New Roman" panose="02020603050405020304" pitchFamily="18" charset="0"/>
            </a:endParaRPr>
          </a:p>
          <a:p>
            <a:pPr algn="ctr"/>
            <a:endParaRPr lang="en-US" sz="2400" b="1" spc="400" dirty="0">
              <a:ln/>
              <a:latin typeface="Baskerville Old Face" panose="02020602080505020303" pitchFamily="18" charset="77"/>
              <a:cs typeface="Times New Roman" panose="02020603050405020304" pitchFamily="18" charset="0"/>
            </a:endParaRPr>
          </a:p>
          <a:p>
            <a:pPr algn="ctr"/>
            <a:endParaRPr lang="en-US" sz="2400" b="1" spc="400" dirty="0">
              <a:ln/>
              <a:latin typeface="Baskerville Old Face" panose="02020602080505020303" pitchFamily="18" charset="77"/>
              <a:cs typeface="Times New Roman" panose="02020603050405020304" pitchFamily="18" charset="0"/>
            </a:endParaRPr>
          </a:p>
          <a:p>
            <a:pPr algn="ctr"/>
            <a:endParaRPr lang="en-US" sz="2400" b="1" spc="400" dirty="0">
              <a:ln/>
              <a:latin typeface="Baskerville Old Face" panose="02020602080505020303" pitchFamily="18" charset="77"/>
              <a:cs typeface="Times New Roman" panose="02020603050405020304" pitchFamily="18" charset="0"/>
            </a:endParaRPr>
          </a:p>
          <a:p>
            <a:pPr algn="ctr"/>
            <a:endParaRPr lang="en-US" sz="2400" b="1" spc="400" dirty="0">
              <a:ln/>
              <a:latin typeface="Baskerville Old Face" panose="02020602080505020303" pitchFamily="18" charset="77"/>
              <a:cs typeface="Times New Roman" panose="02020603050405020304" pitchFamily="18" charset="0"/>
            </a:endParaRPr>
          </a:p>
          <a:p>
            <a:pPr algn="ctr"/>
            <a:endParaRPr lang="en-US" sz="2400" b="1" spc="400" dirty="0">
              <a:ln/>
              <a:latin typeface="Baskerville Old Face" panose="02020602080505020303" pitchFamily="18" charset="77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57FE450-73EC-D1E5-4E63-033A7E2A5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1214205-7486-6F03-B822-EE01D27787F9}"/>
              </a:ext>
            </a:extLst>
          </p:cNvPr>
          <p:cNvSpPr txBox="1"/>
          <p:nvPr/>
        </p:nvSpPr>
        <p:spPr>
          <a:xfrm>
            <a:off x="1066800" y="0"/>
            <a:ext cx="7086600" cy="10926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prstMaterial="matte"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65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Thank You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B228C2D-D9E6-976A-E05C-B480BADE002C}"/>
              </a:ext>
            </a:extLst>
          </p:cNvPr>
          <p:cNvSpPr txBox="1"/>
          <p:nvPr/>
        </p:nvSpPr>
        <p:spPr>
          <a:xfrm>
            <a:off x="0" y="999292"/>
            <a:ext cx="9144000" cy="67710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prstMaterial="matte"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8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to our supporters and partners:</a:t>
            </a:r>
          </a:p>
        </p:txBody>
      </p:sp>
    </p:spTree>
    <p:extLst>
      <p:ext uri="{BB962C8B-B14F-4D97-AF65-F5344CB8AC3E}">
        <p14:creationId xmlns:p14="http://schemas.microsoft.com/office/powerpoint/2010/main" val="22853427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21AD26-23F6-49DC-BAFE-5DDB7C619E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B820E-8791-2D56-2697-CED399491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795015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6500" b="0" dirty="0">
                <a:solidFill>
                  <a:schemeClr val="accent5"/>
                </a:solidFill>
              </a:rPr>
              <a:t>comfortable with their censure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8D8CBB-EB12-392E-CACD-4347B7A3A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B4E98AB-4484-8E82-0377-83187A15E0C4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861880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63F2370-ED61-019F-34ED-72E8727A616B}"/>
              </a:ext>
            </a:extLst>
          </p:cNvPr>
          <p:cNvSpPr txBox="1">
            <a:spLocks/>
          </p:cNvSpPr>
          <p:nvPr/>
        </p:nvSpPr>
        <p:spPr>
          <a:xfrm>
            <a:off x="0" y="152400"/>
            <a:ext cx="9144000" cy="1219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b="0" dirty="0">
                <a:solidFill>
                  <a:schemeClr val="accent4">
                    <a:lumMod val="50000"/>
                  </a:schemeClr>
                </a:solidFill>
              </a:rPr>
              <a:t>British troops march through the streets of New York during Britain’s military occupation of the city.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E71AE6-9229-0574-77CE-20385063D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pic>
        <p:nvPicPr>
          <p:cNvPr id="4" name="Picture 3" descr="A painting of a military parade">
            <a:extLst>
              <a:ext uri="{FF2B5EF4-FFF2-40B4-BE49-F238E27FC236}">
                <a16:creationId xmlns:a16="http://schemas.microsoft.com/office/drawing/2014/main" id="{9175C6A6-E065-0BBA-55F9-6812C045BF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1234440"/>
            <a:ext cx="9391805" cy="5775960"/>
          </a:xfrm>
          <a:prstGeom prst="rect">
            <a:avLst/>
          </a:prstGeom>
          <a:ln w="76200">
            <a:solidFill>
              <a:srgbClr val="9C6244"/>
            </a:solidFill>
          </a:ln>
        </p:spPr>
      </p:pic>
    </p:spTree>
    <p:extLst>
      <p:ext uri="{BB962C8B-B14F-4D97-AF65-F5344CB8AC3E}">
        <p14:creationId xmlns:p14="http://schemas.microsoft.com/office/powerpoint/2010/main" val="25747687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77FFAA-61B5-7FB5-8300-C42C4042F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2BAE6-E6E0-4B06-3664-ED7A95FC6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795015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6500" b="0" dirty="0">
                <a:solidFill>
                  <a:schemeClr val="accent4"/>
                </a:solidFill>
              </a:rPr>
              <a:t>Pompey’s British allegiance </a:t>
            </a:r>
            <a:br>
              <a:rPr lang="en-US" sz="6500" b="0" dirty="0">
                <a:solidFill>
                  <a:schemeClr val="accent4"/>
                </a:solidFill>
              </a:rPr>
            </a:br>
            <a:r>
              <a:rPr lang="en-US" sz="6500" b="0" dirty="0">
                <a:solidFill>
                  <a:schemeClr val="accent4"/>
                </a:solidFill>
              </a:rPr>
              <a:t>won him his liberty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AD16C4-7CFA-4A89-7FE6-9DC664529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DFE7835-CEE3-3A4D-99DE-0BFD414B36C2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656878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E55E98A-6B48-E370-54B4-CF1261269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78C05C-FFA9-EE90-C109-CA06083050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19400"/>
            <a:ext cx="9144000" cy="1087007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7DFF3682-D279-6CA8-F565-575EC7BB614F}"/>
              </a:ext>
            </a:extLst>
          </p:cNvPr>
          <p:cNvSpPr txBox="1">
            <a:spLocks/>
          </p:cNvSpPr>
          <p:nvPr/>
        </p:nvSpPr>
        <p:spPr>
          <a:xfrm>
            <a:off x="-228600" y="4267200"/>
            <a:ext cx="2539181" cy="1219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500" b="0" dirty="0">
                <a:solidFill>
                  <a:schemeClr val="bg2">
                    <a:lumMod val="50000"/>
                  </a:schemeClr>
                </a:solidFill>
              </a:rPr>
              <a:t>Ship Three Sisters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A964424-4D9F-1E75-F7A9-D76183BD0264}"/>
              </a:ext>
            </a:extLst>
          </p:cNvPr>
          <p:cNvSpPr txBox="1">
            <a:spLocks/>
          </p:cNvSpPr>
          <p:nvPr/>
        </p:nvSpPr>
        <p:spPr>
          <a:xfrm>
            <a:off x="1752600" y="4267200"/>
            <a:ext cx="2539181" cy="1219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500" b="0" dirty="0">
                <a:solidFill>
                  <a:schemeClr val="bg2">
                    <a:lumMod val="50000"/>
                  </a:schemeClr>
                </a:solidFill>
              </a:rPr>
              <a:t>Port </a:t>
            </a:r>
          </a:p>
          <a:p>
            <a:pPr algn="ctr"/>
            <a:r>
              <a:rPr lang="en-US" sz="2500" b="0" dirty="0" err="1">
                <a:solidFill>
                  <a:schemeClr val="bg2">
                    <a:lumMod val="50000"/>
                  </a:schemeClr>
                </a:solidFill>
              </a:rPr>
              <a:t>Roseway</a:t>
            </a:r>
            <a:endParaRPr lang="en-US" sz="2500" b="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52986D5-50A3-BEA8-14AD-B16FA08A36E9}"/>
              </a:ext>
            </a:extLst>
          </p:cNvPr>
          <p:cNvSpPr txBox="1">
            <a:spLocks/>
          </p:cNvSpPr>
          <p:nvPr/>
        </p:nvSpPr>
        <p:spPr>
          <a:xfrm>
            <a:off x="3505200" y="4267200"/>
            <a:ext cx="2539181" cy="1219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500" b="0" dirty="0">
                <a:solidFill>
                  <a:schemeClr val="bg2">
                    <a:lumMod val="50000"/>
                  </a:schemeClr>
                </a:solidFill>
              </a:rPr>
              <a:t>Pompey </a:t>
            </a:r>
          </a:p>
          <a:p>
            <a:pPr algn="ctr"/>
            <a:r>
              <a:rPr lang="en-US" sz="2500" b="0" dirty="0">
                <a:solidFill>
                  <a:schemeClr val="bg2">
                    <a:lumMod val="50000"/>
                  </a:schemeClr>
                </a:solidFill>
              </a:rPr>
              <a:t>Fleet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E3C3B71-9CFE-10CB-7D01-798B1C3EF7DC}"/>
              </a:ext>
            </a:extLst>
          </p:cNvPr>
          <p:cNvSpPr txBox="1">
            <a:spLocks/>
          </p:cNvSpPr>
          <p:nvPr/>
        </p:nvSpPr>
        <p:spPr>
          <a:xfrm>
            <a:off x="4851400" y="4279900"/>
            <a:ext cx="2539181" cy="1219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500" b="0" dirty="0">
                <a:solidFill>
                  <a:schemeClr val="bg2">
                    <a:lumMod val="50000"/>
                  </a:schemeClr>
                </a:solidFill>
              </a:rPr>
              <a:t>26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637CD30-2923-0758-F884-05A88B522983}"/>
              </a:ext>
            </a:extLst>
          </p:cNvPr>
          <p:cNvSpPr txBox="1">
            <a:spLocks/>
          </p:cNvSpPr>
          <p:nvPr/>
        </p:nvSpPr>
        <p:spPr>
          <a:xfrm>
            <a:off x="6452419" y="4279900"/>
            <a:ext cx="2539181" cy="1219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500" b="0" dirty="0">
                <a:solidFill>
                  <a:schemeClr val="bg2">
                    <a:lumMod val="50000"/>
                  </a:schemeClr>
                </a:solidFill>
              </a:rPr>
              <a:t>short &amp; stout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4640E00-1635-7CD2-20DD-17F8F8448271}"/>
              </a:ext>
            </a:extLst>
          </p:cNvPr>
          <p:cNvCxnSpPr/>
          <p:nvPr/>
        </p:nvCxnSpPr>
        <p:spPr>
          <a:xfrm>
            <a:off x="2133600" y="4309535"/>
            <a:ext cx="0" cy="609600"/>
          </a:xfrm>
          <a:prstGeom prst="line">
            <a:avLst/>
          </a:prstGeom>
          <a:ln w="57150">
            <a:solidFill>
              <a:srgbClr val="3046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7264F3F-C126-3B20-1D5B-BF0C2C64A14E}"/>
              </a:ext>
            </a:extLst>
          </p:cNvPr>
          <p:cNvCxnSpPr/>
          <p:nvPr/>
        </p:nvCxnSpPr>
        <p:spPr>
          <a:xfrm>
            <a:off x="3894667" y="4343400"/>
            <a:ext cx="0" cy="609600"/>
          </a:xfrm>
          <a:prstGeom prst="line">
            <a:avLst/>
          </a:prstGeom>
          <a:ln w="57150">
            <a:solidFill>
              <a:srgbClr val="3046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E4E85A6-DF12-0811-B965-9D5F1AE10523}"/>
              </a:ext>
            </a:extLst>
          </p:cNvPr>
          <p:cNvCxnSpPr/>
          <p:nvPr/>
        </p:nvCxnSpPr>
        <p:spPr>
          <a:xfrm>
            <a:off x="5833532" y="4343400"/>
            <a:ext cx="0" cy="609600"/>
          </a:xfrm>
          <a:prstGeom prst="line">
            <a:avLst/>
          </a:prstGeom>
          <a:ln w="57150">
            <a:solidFill>
              <a:srgbClr val="3046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5C2C04E-4519-6919-1960-808D46D91A1E}"/>
              </a:ext>
            </a:extLst>
          </p:cNvPr>
          <p:cNvCxnSpPr/>
          <p:nvPr/>
        </p:nvCxnSpPr>
        <p:spPr>
          <a:xfrm>
            <a:off x="6392330" y="4343400"/>
            <a:ext cx="0" cy="609600"/>
          </a:xfrm>
          <a:prstGeom prst="line">
            <a:avLst/>
          </a:prstGeom>
          <a:ln w="57150">
            <a:solidFill>
              <a:srgbClr val="3046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23691DA4-73ED-7ABC-AA38-18C4F539BBB4}"/>
              </a:ext>
            </a:extLst>
          </p:cNvPr>
          <p:cNvSpPr txBox="1">
            <a:spLocks/>
          </p:cNvSpPr>
          <p:nvPr/>
        </p:nvSpPr>
        <p:spPr>
          <a:xfrm>
            <a:off x="152400" y="685800"/>
            <a:ext cx="8734806" cy="1219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b="0" dirty="0">
                <a:solidFill>
                  <a:schemeClr val="bg2">
                    <a:lumMod val="50000"/>
                  </a:schemeClr>
                </a:solidFill>
              </a:rPr>
              <a:t>British record showing that Pompey Fleet, described as 26 years old and “short and stout,” traveled on a ship named </a:t>
            </a:r>
            <a:r>
              <a:rPr lang="en-US" sz="3000" b="0" i="1" dirty="0">
                <a:solidFill>
                  <a:schemeClr val="bg2">
                    <a:lumMod val="50000"/>
                  </a:schemeClr>
                </a:solidFill>
              </a:rPr>
              <a:t>Three Sisters </a:t>
            </a:r>
          </a:p>
          <a:p>
            <a:pPr algn="ctr"/>
            <a:r>
              <a:rPr lang="en-US" sz="3000" b="0" dirty="0">
                <a:solidFill>
                  <a:schemeClr val="bg2">
                    <a:lumMod val="50000"/>
                  </a:schemeClr>
                </a:solidFill>
              </a:rPr>
              <a:t>to Port </a:t>
            </a:r>
            <a:r>
              <a:rPr lang="en-US" sz="3000" b="0" dirty="0" err="1">
                <a:solidFill>
                  <a:schemeClr val="bg2">
                    <a:lumMod val="50000"/>
                  </a:schemeClr>
                </a:solidFill>
              </a:rPr>
              <a:t>Roseway</a:t>
            </a:r>
            <a:r>
              <a:rPr lang="en-US" sz="3000" b="0" dirty="0">
                <a:solidFill>
                  <a:schemeClr val="bg2">
                    <a:lumMod val="50000"/>
                  </a:schemeClr>
                </a:solidFill>
              </a:rPr>
              <a:t>, Nova Scotia</a:t>
            </a:r>
          </a:p>
        </p:txBody>
      </p:sp>
    </p:spTree>
    <p:extLst>
      <p:ext uri="{BB962C8B-B14F-4D97-AF65-F5344CB8AC3E}">
        <p14:creationId xmlns:p14="http://schemas.microsoft.com/office/powerpoint/2010/main" val="17174514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76DF4D-CE89-6A04-4C3B-E611DA8E2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8C3F587D-626A-0AA6-4A33-02569FEAE9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7" r="4814"/>
          <a:stretch/>
        </p:blipFill>
        <p:spPr>
          <a:xfrm>
            <a:off x="-304800" y="-868182"/>
            <a:ext cx="10820400" cy="10160208"/>
          </a:xfrm>
          <a:prstGeom prst="rect">
            <a:avLst/>
          </a:prstGeom>
          <a:solidFill>
            <a:srgbClr val="F8DA9A">
              <a:alpha val="32000"/>
            </a:srgbClr>
          </a:solidFill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1D91DE-AE58-E6CD-21B6-241E0B4AB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7651F0B-B596-6A11-93CE-6FFC1C32D83C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456C1A5-766D-62E9-21BB-616112284767}"/>
              </a:ext>
            </a:extLst>
          </p:cNvPr>
          <p:cNvCxnSpPr>
            <a:cxnSpLocks/>
          </p:cNvCxnSpPr>
          <p:nvPr/>
        </p:nvCxnSpPr>
        <p:spPr>
          <a:xfrm>
            <a:off x="2133600" y="1802385"/>
            <a:ext cx="4267200" cy="3607815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52964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5564D9F-D2F9-788B-69C9-7D27E6D76C8F}"/>
              </a:ext>
            </a:extLst>
          </p:cNvPr>
          <p:cNvSpPr/>
          <p:nvPr/>
        </p:nvSpPr>
        <p:spPr>
          <a:xfrm>
            <a:off x="-76200" y="685800"/>
            <a:ext cx="4838700" cy="5487733"/>
          </a:xfrm>
          <a:prstGeom prst="rect">
            <a:avLst/>
          </a:prstGeom>
          <a:solidFill>
            <a:srgbClr val="D1D6D9"/>
          </a:solidFill>
          <a:ln w="25400">
            <a:solidFill>
              <a:srgbClr val="6E7C8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F324D8C-5AAA-8DFC-FB4D-40B22D2C3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139B38-A237-9B8A-ECB0-244149847BA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754" t="9153" r="13656" b="9287"/>
          <a:stretch>
            <a:fillRect/>
          </a:stretch>
        </p:blipFill>
        <p:spPr>
          <a:xfrm>
            <a:off x="2870761" y="76200"/>
            <a:ext cx="4520639" cy="6706933"/>
          </a:xfrm>
          <a:prstGeom prst="rect">
            <a:avLst/>
          </a:prstGeom>
          <a:ln w="57150">
            <a:solidFill>
              <a:srgbClr val="6E7C86"/>
            </a:solidFill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A244E1B-41C8-9A2A-7BE2-65A6E4762324}"/>
              </a:ext>
            </a:extLst>
          </p:cNvPr>
          <p:cNvSpPr txBox="1">
            <a:spLocks/>
          </p:cNvSpPr>
          <p:nvPr/>
        </p:nvSpPr>
        <p:spPr>
          <a:xfrm>
            <a:off x="342900" y="685800"/>
            <a:ext cx="2171700" cy="1219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0" dirty="0">
                <a:solidFill>
                  <a:srgbClr val="6E7C86"/>
                </a:solidFill>
              </a:rPr>
              <a:t>Pompey Fleet would have worked a press like this one, </a:t>
            </a:r>
          </a:p>
          <a:p>
            <a:pPr algn="ctr"/>
            <a:r>
              <a:rPr lang="en-US" sz="3200" b="0" dirty="0">
                <a:solidFill>
                  <a:srgbClr val="6E7C86"/>
                </a:solidFill>
              </a:rPr>
              <a:t>from an eighteenth-century Boston print shop.</a:t>
            </a:r>
          </a:p>
        </p:txBody>
      </p:sp>
    </p:spTree>
    <p:extLst>
      <p:ext uri="{BB962C8B-B14F-4D97-AF65-F5344CB8AC3E}">
        <p14:creationId xmlns:p14="http://schemas.microsoft.com/office/powerpoint/2010/main" val="15666311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449141-9B3C-E80A-745E-C95B81A5DB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0ABCA-7196-9E1A-0E73-4DE2AD388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362200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6500" b="0" dirty="0">
                <a:solidFill>
                  <a:schemeClr val="tx1"/>
                </a:solidFill>
              </a:rPr>
              <a:t>printing from </a:t>
            </a:r>
            <a:br>
              <a:rPr lang="en-US" sz="6500" b="0" dirty="0">
                <a:solidFill>
                  <a:schemeClr val="tx1"/>
                </a:solidFill>
              </a:rPr>
            </a:br>
            <a:r>
              <a:rPr lang="en-US" sz="6500" b="0" dirty="0">
                <a:solidFill>
                  <a:schemeClr val="tx1"/>
                </a:solidFill>
              </a:rPr>
              <a:t>slavery to freedom </a:t>
            </a:r>
            <a:br>
              <a:rPr lang="en-US" sz="6500" b="0" dirty="0">
                <a:solidFill>
                  <a:schemeClr val="tx1"/>
                </a:solidFill>
              </a:rPr>
            </a:br>
            <a:r>
              <a:rPr lang="en-US" sz="6500" b="0" dirty="0">
                <a:solidFill>
                  <a:schemeClr val="tx1"/>
                </a:solidFill>
              </a:rPr>
              <a:t>in a world upturned by Revolution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433488-E2DA-DABC-B3D0-55A9E7CC5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DA2AAEA-1827-4396-DA19-CEE0E19ABF98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  <p:grpSp>
        <p:nvGrpSpPr>
          <p:cNvPr id="3" name="Graphic 57">
            <a:extLst>
              <a:ext uri="{FF2B5EF4-FFF2-40B4-BE49-F238E27FC236}">
                <a16:creationId xmlns:a16="http://schemas.microsoft.com/office/drawing/2014/main" id="{6CA280B3-EB9B-0A7E-38A9-B79EB7E21526}"/>
              </a:ext>
            </a:extLst>
          </p:cNvPr>
          <p:cNvGrpSpPr/>
          <p:nvPr/>
        </p:nvGrpSpPr>
        <p:grpSpPr>
          <a:xfrm>
            <a:off x="1143000" y="5433875"/>
            <a:ext cx="6910803" cy="714649"/>
            <a:chOff x="22002828" y="38186287"/>
            <a:chExt cx="7108813" cy="1159526"/>
          </a:xfrm>
          <a:solidFill>
            <a:srgbClr val="262626"/>
          </a:soli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DD48B4A-BF9E-9501-4A68-1B47A73CAFE5}"/>
                </a:ext>
              </a:extLst>
            </p:cNvPr>
            <p:cNvSpPr/>
            <p:nvPr/>
          </p:nvSpPr>
          <p:spPr>
            <a:xfrm>
              <a:off x="22002828" y="38726052"/>
              <a:ext cx="88306" cy="79838"/>
            </a:xfrm>
            <a:custGeom>
              <a:avLst/>
              <a:gdLst>
                <a:gd name="csX0" fmla="*/ 23696 w 88306"/>
                <a:gd name="csY0" fmla="*/ 6034 h 79838"/>
                <a:gd name="csX1" fmla="*/ 0 w 88306"/>
                <a:gd name="csY1" fmla="*/ 39919 h 79838"/>
                <a:gd name="csX2" fmla="*/ 23696 w 88306"/>
                <a:gd name="csY2" fmla="*/ 73805 h 79838"/>
                <a:gd name="csX3" fmla="*/ 88307 w 88306"/>
                <a:gd name="csY3" fmla="*/ 39919 h 79838"/>
                <a:gd name="csX4" fmla="*/ 23696 w 88306"/>
                <a:gd name="csY4" fmla="*/ 6034 h 7983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88306" h="79838">
                  <a:moveTo>
                    <a:pt x="23696" y="6034"/>
                  </a:moveTo>
                  <a:cubicBezTo>
                    <a:pt x="10585" y="12748"/>
                    <a:pt x="1896" y="26096"/>
                    <a:pt x="0" y="39919"/>
                  </a:cubicBezTo>
                  <a:cubicBezTo>
                    <a:pt x="1896" y="53742"/>
                    <a:pt x="10585" y="67091"/>
                    <a:pt x="23696" y="73805"/>
                  </a:cubicBezTo>
                  <a:cubicBezTo>
                    <a:pt x="49683" y="91261"/>
                    <a:pt x="84832" y="68038"/>
                    <a:pt x="88307" y="39919"/>
                  </a:cubicBezTo>
                  <a:cubicBezTo>
                    <a:pt x="84753" y="11800"/>
                    <a:pt x="49683" y="-11422"/>
                    <a:pt x="23696" y="6034"/>
                  </a:cubicBezTo>
                  <a:close/>
                </a:path>
              </a:pathLst>
            </a:custGeom>
            <a:solidFill>
              <a:srgbClr val="262626"/>
            </a:solidFill>
            <a:ln w="7896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9161D05-0948-5FE5-62D8-740BADF0FC86}"/>
                </a:ext>
              </a:extLst>
            </p:cNvPr>
            <p:cNvSpPr/>
            <p:nvPr/>
          </p:nvSpPr>
          <p:spPr>
            <a:xfrm>
              <a:off x="22215776" y="38186287"/>
              <a:ext cx="6682917" cy="1159526"/>
            </a:xfrm>
            <a:custGeom>
              <a:avLst/>
              <a:gdLst>
                <a:gd name="csX0" fmla="*/ 6668621 w 6682917"/>
                <a:gd name="csY0" fmla="*/ 558595 h 1159526"/>
                <a:gd name="csX1" fmla="*/ 6538293 w 6682917"/>
                <a:gd name="csY1" fmla="*/ 555988 h 1159526"/>
                <a:gd name="csX2" fmla="*/ 4434794 w 6682917"/>
                <a:gd name="csY2" fmla="*/ 556462 h 1159526"/>
                <a:gd name="csX3" fmla="*/ 4342064 w 6682917"/>
                <a:gd name="csY3" fmla="*/ 388299 h 1159526"/>
                <a:gd name="csX4" fmla="*/ 4000841 w 6682917"/>
                <a:gd name="csY4" fmla="*/ 324320 h 1159526"/>
                <a:gd name="csX5" fmla="*/ 3550379 w 6682917"/>
                <a:gd name="csY5" fmla="*/ 546194 h 1159526"/>
                <a:gd name="csX6" fmla="*/ 3373291 w 6682917"/>
                <a:gd name="csY6" fmla="*/ 380322 h 1159526"/>
                <a:gd name="csX7" fmla="*/ 3451408 w 6682917"/>
                <a:gd name="csY7" fmla="*/ 107106 h 1159526"/>
                <a:gd name="csX8" fmla="*/ 3341459 w 6682917"/>
                <a:gd name="csY8" fmla="*/ 0 h 1159526"/>
                <a:gd name="csX9" fmla="*/ 3231510 w 6682917"/>
                <a:gd name="csY9" fmla="*/ 107106 h 1159526"/>
                <a:gd name="csX10" fmla="*/ 3309627 w 6682917"/>
                <a:gd name="csY10" fmla="*/ 380322 h 1159526"/>
                <a:gd name="csX11" fmla="*/ 3132539 w 6682917"/>
                <a:gd name="csY11" fmla="*/ 546194 h 1159526"/>
                <a:gd name="csX12" fmla="*/ 2682077 w 6682917"/>
                <a:gd name="csY12" fmla="*/ 324320 h 1159526"/>
                <a:gd name="csX13" fmla="*/ 2340854 w 6682917"/>
                <a:gd name="csY13" fmla="*/ 388299 h 1159526"/>
                <a:gd name="csX14" fmla="*/ 2248124 w 6682917"/>
                <a:gd name="csY14" fmla="*/ 556462 h 1159526"/>
                <a:gd name="csX15" fmla="*/ 144625 w 6682917"/>
                <a:gd name="csY15" fmla="*/ 555988 h 1159526"/>
                <a:gd name="csX16" fmla="*/ 14297 w 6682917"/>
                <a:gd name="csY16" fmla="*/ 558595 h 1159526"/>
                <a:gd name="csX17" fmla="*/ 0 w 6682917"/>
                <a:gd name="csY17" fmla="*/ 579763 h 1159526"/>
                <a:gd name="csX18" fmla="*/ 14297 w 6682917"/>
                <a:gd name="csY18" fmla="*/ 600932 h 1159526"/>
                <a:gd name="csX19" fmla="*/ 144625 w 6682917"/>
                <a:gd name="csY19" fmla="*/ 603538 h 1159526"/>
                <a:gd name="csX20" fmla="*/ 2248124 w 6682917"/>
                <a:gd name="csY20" fmla="*/ 603064 h 1159526"/>
                <a:gd name="csX21" fmla="*/ 2340854 w 6682917"/>
                <a:gd name="csY21" fmla="*/ 771227 h 1159526"/>
                <a:gd name="csX22" fmla="*/ 2682077 w 6682917"/>
                <a:gd name="csY22" fmla="*/ 835207 h 1159526"/>
                <a:gd name="csX23" fmla="*/ 3132539 w 6682917"/>
                <a:gd name="csY23" fmla="*/ 613333 h 1159526"/>
                <a:gd name="csX24" fmla="*/ 3309627 w 6682917"/>
                <a:gd name="csY24" fmla="*/ 779205 h 1159526"/>
                <a:gd name="csX25" fmla="*/ 3231510 w 6682917"/>
                <a:gd name="csY25" fmla="*/ 1052420 h 1159526"/>
                <a:gd name="csX26" fmla="*/ 3341459 w 6682917"/>
                <a:gd name="csY26" fmla="*/ 1159527 h 1159526"/>
                <a:gd name="csX27" fmla="*/ 3451408 w 6682917"/>
                <a:gd name="csY27" fmla="*/ 1052420 h 1159526"/>
                <a:gd name="csX28" fmla="*/ 3373291 w 6682917"/>
                <a:gd name="csY28" fmla="*/ 779205 h 1159526"/>
                <a:gd name="csX29" fmla="*/ 3550379 w 6682917"/>
                <a:gd name="csY29" fmla="*/ 613333 h 1159526"/>
                <a:gd name="csX30" fmla="*/ 4000841 w 6682917"/>
                <a:gd name="csY30" fmla="*/ 835207 h 1159526"/>
                <a:gd name="csX31" fmla="*/ 4342064 w 6682917"/>
                <a:gd name="csY31" fmla="*/ 771227 h 1159526"/>
                <a:gd name="csX32" fmla="*/ 4434794 w 6682917"/>
                <a:gd name="csY32" fmla="*/ 603064 h 1159526"/>
                <a:gd name="csX33" fmla="*/ 6538293 w 6682917"/>
                <a:gd name="csY33" fmla="*/ 603538 h 1159526"/>
                <a:gd name="csX34" fmla="*/ 6668621 w 6682917"/>
                <a:gd name="csY34" fmla="*/ 600932 h 1159526"/>
                <a:gd name="csX35" fmla="*/ 6682918 w 6682917"/>
                <a:gd name="csY35" fmla="*/ 579763 h 1159526"/>
                <a:gd name="csX36" fmla="*/ 6668621 w 6682917"/>
                <a:gd name="csY36" fmla="*/ 558595 h 1159526"/>
                <a:gd name="csX37" fmla="*/ 2686817 w 6682917"/>
                <a:gd name="csY37" fmla="*/ 779126 h 1159526"/>
                <a:gd name="csX38" fmla="*/ 2388798 w 6682917"/>
                <a:gd name="csY38" fmla="*/ 740343 h 1159526"/>
                <a:gd name="csX39" fmla="*/ 2300808 w 6682917"/>
                <a:gd name="csY39" fmla="*/ 606856 h 1159526"/>
                <a:gd name="csX40" fmla="*/ 2588084 w 6682917"/>
                <a:gd name="csY40" fmla="*/ 606066 h 1159526"/>
                <a:gd name="csX41" fmla="*/ 2613122 w 6682917"/>
                <a:gd name="csY41" fmla="*/ 579763 h 1159526"/>
                <a:gd name="csX42" fmla="*/ 2588084 w 6682917"/>
                <a:gd name="csY42" fmla="*/ 553461 h 1159526"/>
                <a:gd name="csX43" fmla="*/ 2300808 w 6682917"/>
                <a:gd name="csY43" fmla="*/ 552671 h 1159526"/>
                <a:gd name="csX44" fmla="*/ 2388798 w 6682917"/>
                <a:gd name="csY44" fmla="*/ 419183 h 1159526"/>
                <a:gd name="csX45" fmla="*/ 2686817 w 6682917"/>
                <a:gd name="csY45" fmla="*/ 380401 h 1159526"/>
                <a:gd name="csX46" fmla="*/ 3091939 w 6682917"/>
                <a:gd name="csY46" fmla="*/ 579842 h 1159526"/>
                <a:gd name="csX47" fmla="*/ 2686817 w 6682917"/>
                <a:gd name="csY47" fmla="*/ 779284 h 1159526"/>
                <a:gd name="csX48" fmla="*/ 3284510 w 6682917"/>
                <a:gd name="csY48" fmla="*/ 122430 h 1159526"/>
                <a:gd name="csX49" fmla="*/ 3341459 w 6682917"/>
                <a:gd name="csY49" fmla="*/ 52052 h 1159526"/>
                <a:gd name="csX50" fmla="*/ 3398408 w 6682917"/>
                <a:gd name="csY50" fmla="*/ 122430 h 1159526"/>
                <a:gd name="csX51" fmla="*/ 3341459 w 6682917"/>
                <a:gd name="csY51" fmla="*/ 322029 h 1159526"/>
                <a:gd name="csX52" fmla="*/ 3284510 w 6682917"/>
                <a:gd name="csY52" fmla="*/ 122430 h 1159526"/>
                <a:gd name="csX53" fmla="*/ 3398408 w 6682917"/>
                <a:gd name="csY53" fmla="*/ 1037018 h 1159526"/>
                <a:gd name="csX54" fmla="*/ 3341459 w 6682917"/>
                <a:gd name="csY54" fmla="*/ 1107395 h 1159526"/>
                <a:gd name="csX55" fmla="*/ 3284510 w 6682917"/>
                <a:gd name="csY55" fmla="*/ 1037018 h 1159526"/>
                <a:gd name="csX56" fmla="*/ 3341459 w 6682917"/>
                <a:gd name="csY56" fmla="*/ 837418 h 1159526"/>
                <a:gd name="csX57" fmla="*/ 3398408 w 6682917"/>
                <a:gd name="csY57" fmla="*/ 1037018 h 1159526"/>
                <a:gd name="csX58" fmla="*/ 3341459 w 6682917"/>
                <a:gd name="csY58" fmla="*/ 739317 h 1159526"/>
                <a:gd name="csX59" fmla="*/ 3178824 w 6682917"/>
                <a:gd name="csY59" fmla="*/ 579684 h 1159526"/>
                <a:gd name="csX60" fmla="*/ 3341459 w 6682917"/>
                <a:gd name="csY60" fmla="*/ 420052 h 1159526"/>
                <a:gd name="csX61" fmla="*/ 3504093 w 6682917"/>
                <a:gd name="csY61" fmla="*/ 579684 h 1159526"/>
                <a:gd name="csX62" fmla="*/ 3341459 w 6682917"/>
                <a:gd name="csY62" fmla="*/ 739317 h 1159526"/>
                <a:gd name="csX63" fmla="*/ 4094757 w 6682917"/>
                <a:gd name="csY63" fmla="*/ 605987 h 1159526"/>
                <a:gd name="csX64" fmla="*/ 4382031 w 6682917"/>
                <a:gd name="csY64" fmla="*/ 606777 h 1159526"/>
                <a:gd name="csX65" fmla="*/ 4294041 w 6682917"/>
                <a:gd name="csY65" fmla="*/ 740264 h 1159526"/>
                <a:gd name="csX66" fmla="*/ 3996024 w 6682917"/>
                <a:gd name="csY66" fmla="*/ 779047 h 1159526"/>
                <a:gd name="csX67" fmla="*/ 3590900 w 6682917"/>
                <a:gd name="csY67" fmla="*/ 579605 h 1159526"/>
                <a:gd name="csX68" fmla="*/ 3996024 w 6682917"/>
                <a:gd name="csY68" fmla="*/ 380164 h 1159526"/>
                <a:gd name="csX69" fmla="*/ 4294041 w 6682917"/>
                <a:gd name="csY69" fmla="*/ 418946 h 1159526"/>
                <a:gd name="csX70" fmla="*/ 4382031 w 6682917"/>
                <a:gd name="csY70" fmla="*/ 552434 h 1159526"/>
                <a:gd name="csX71" fmla="*/ 4094757 w 6682917"/>
                <a:gd name="csY71" fmla="*/ 553224 h 1159526"/>
                <a:gd name="csX72" fmla="*/ 4069717 w 6682917"/>
                <a:gd name="csY72" fmla="*/ 579526 h 1159526"/>
                <a:gd name="csX73" fmla="*/ 4094757 w 6682917"/>
                <a:gd name="csY73" fmla="*/ 605829 h 115952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</a:cxnLst>
              <a:rect l="l" t="t" r="r" b="b"/>
              <a:pathLst>
                <a:path w="6682917" h="1159526">
                  <a:moveTo>
                    <a:pt x="6668621" y="558595"/>
                  </a:moveTo>
                  <a:cubicBezTo>
                    <a:pt x="6625573" y="552434"/>
                    <a:pt x="6581577" y="558121"/>
                    <a:pt x="6538293" y="555988"/>
                  </a:cubicBezTo>
                  <a:cubicBezTo>
                    <a:pt x="5837126" y="556857"/>
                    <a:pt x="5135960" y="554724"/>
                    <a:pt x="4434794" y="556462"/>
                  </a:cubicBezTo>
                  <a:cubicBezTo>
                    <a:pt x="4422553" y="492562"/>
                    <a:pt x="4394512" y="429056"/>
                    <a:pt x="4342064" y="388299"/>
                  </a:cubicBezTo>
                  <a:cubicBezTo>
                    <a:pt x="4247200" y="312946"/>
                    <a:pt x="4116241" y="300545"/>
                    <a:pt x="4000841" y="324320"/>
                  </a:cubicBezTo>
                  <a:cubicBezTo>
                    <a:pt x="3834889" y="358916"/>
                    <a:pt x="3686078" y="447697"/>
                    <a:pt x="3550379" y="546194"/>
                  </a:cubicBezTo>
                  <a:cubicBezTo>
                    <a:pt x="3483161" y="500461"/>
                    <a:pt x="3426133" y="441536"/>
                    <a:pt x="3373291" y="380322"/>
                  </a:cubicBezTo>
                  <a:cubicBezTo>
                    <a:pt x="3425421" y="299992"/>
                    <a:pt x="3465784" y="204813"/>
                    <a:pt x="3451408" y="107106"/>
                  </a:cubicBezTo>
                  <a:cubicBezTo>
                    <a:pt x="3444063" y="52684"/>
                    <a:pt x="3397776" y="1501"/>
                    <a:pt x="3341459" y="0"/>
                  </a:cubicBezTo>
                  <a:cubicBezTo>
                    <a:pt x="3285142" y="1501"/>
                    <a:pt x="3238776" y="52605"/>
                    <a:pt x="3231510" y="107106"/>
                  </a:cubicBezTo>
                  <a:cubicBezTo>
                    <a:pt x="3217134" y="204813"/>
                    <a:pt x="3257497" y="299992"/>
                    <a:pt x="3309627" y="380322"/>
                  </a:cubicBezTo>
                  <a:cubicBezTo>
                    <a:pt x="3256864" y="441615"/>
                    <a:pt x="3199757" y="500461"/>
                    <a:pt x="3132539" y="546194"/>
                  </a:cubicBezTo>
                  <a:cubicBezTo>
                    <a:pt x="2996840" y="447697"/>
                    <a:pt x="2848028" y="358916"/>
                    <a:pt x="2682077" y="324320"/>
                  </a:cubicBezTo>
                  <a:cubicBezTo>
                    <a:pt x="2566677" y="300545"/>
                    <a:pt x="2435639" y="312946"/>
                    <a:pt x="2340854" y="388299"/>
                  </a:cubicBezTo>
                  <a:cubicBezTo>
                    <a:pt x="2288485" y="429056"/>
                    <a:pt x="2260444" y="492562"/>
                    <a:pt x="2248124" y="556462"/>
                  </a:cubicBezTo>
                  <a:cubicBezTo>
                    <a:pt x="1546958" y="554724"/>
                    <a:pt x="845792" y="556857"/>
                    <a:pt x="144625" y="555988"/>
                  </a:cubicBezTo>
                  <a:cubicBezTo>
                    <a:pt x="101262" y="558121"/>
                    <a:pt x="57265" y="552434"/>
                    <a:pt x="14297" y="558595"/>
                  </a:cubicBezTo>
                  <a:cubicBezTo>
                    <a:pt x="4503" y="562860"/>
                    <a:pt x="158" y="571075"/>
                    <a:pt x="0" y="579763"/>
                  </a:cubicBezTo>
                  <a:cubicBezTo>
                    <a:pt x="158" y="588373"/>
                    <a:pt x="4503" y="596587"/>
                    <a:pt x="14297" y="600932"/>
                  </a:cubicBezTo>
                  <a:cubicBezTo>
                    <a:pt x="57345" y="607093"/>
                    <a:pt x="101341" y="601406"/>
                    <a:pt x="144625" y="603538"/>
                  </a:cubicBezTo>
                  <a:cubicBezTo>
                    <a:pt x="845792" y="602669"/>
                    <a:pt x="1546958" y="604802"/>
                    <a:pt x="2248124" y="603064"/>
                  </a:cubicBezTo>
                  <a:cubicBezTo>
                    <a:pt x="2260365" y="666965"/>
                    <a:pt x="2288406" y="730470"/>
                    <a:pt x="2340854" y="771227"/>
                  </a:cubicBezTo>
                  <a:cubicBezTo>
                    <a:pt x="2435718" y="846581"/>
                    <a:pt x="2566677" y="858982"/>
                    <a:pt x="2682077" y="835207"/>
                  </a:cubicBezTo>
                  <a:cubicBezTo>
                    <a:pt x="2848028" y="800610"/>
                    <a:pt x="2996840" y="711829"/>
                    <a:pt x="3132539" y="613333"/>
                  </a:cubicBezTo>
                  <a:cubicBezTo>
                    <a:pt x="3199757" y="659066"/>
                    <a:pt x="3256785" y="717990"/>
                    <a:pt x="3309627" y="779205"/>
                  </a:cubicBezTo>
                  <a:cubicBezTo>
                    <a:pt x="3257497" y="859535"/>
                    <a:pt x="3217134" y="954714"/>
                    <a:pt x="3231510" y="1052420"/>
                  </a:cubicBezTo>
                  <a:cubicBezTo>
                    <a:pt x="3238855" y="1106842"/>
                    <a:pt x="3285142" y="1158026"/>
                    <a:pt x="3341459" y="1159527"/>
                  </a:cubicBezTo>
                  <a:cubicBezTo>
                    <a:pt x="3397776" y="1158026"/>
                    <a:pt x="3444142" y="1106921"/>
                    <a:pt x="3451408" y="1052420"/>
                  </a:cubicBezTo>
                  <a:cubicBezTo>
                    <a:pt x="3465784" y="954714"/>
                    <a:pt x="3425421" y="859535"/>
                    <a:pt x="3373291" y="779205"/>
                  </a:cubicBezTo>
                  <a:cubicBezTo>
                    <a:pt x="3426133" y="717911"/>
                    <a:pt x="3483161" y="659066"/>
                    <a:pt x="3550379" y="613333"/>
                  </a:cubicBezTo>
                  <a:cubicBezTo>
                    <a:pt x="3686078" y="711829"/>
                    <a:pt x="3834889" y="800610"/>
                    <a:pt x="4000841" y="835207"/>
                  </a:cubicBezTo>
                  <a:cubicBezTo>
                    <a:pt x="4116241" y="858982"/>
                    <a:pt x="4247279" y="846581"/>
                    <a:pt x="4342064" y="771227"/>
                  </a:cubicBezTo>
                  <a:cubicBezTo>
                    <a:pt x="4394433" y="730470"/>
                    <a:pt x="4422474" y="666965"/>
                    <a:pt x="4434794" y="603064"/>
                  </a:cubicBezTo>
                  <a:cubicBezTo>
                    <a:pt x="5135960" y="604802"/>
                    <a:pt x="5837126" y="602669"/>
                    <a:pt x="6538293" y="603538"/>
                  </a:cubicBezTo>
                  <a:cubicBezTo>
                    <a:pt x="6581656" y="601406"/>
                    <a:pt x="6625652" y="607093"/>
                    <a:pt x="6668621" y="600932"/>
                  </a:cubicBezTo>
                  <a:cubicBezTo>
                    <a:pt x="6678415" y="596666"/>
                    <a:pt x="6682760" y="588452"/>
                    <a:pt x="6682918" y="579763"/>
                  </a:cubicBezTo>
                  <a:cubicBezTo>
                    <a:pt x="6682760" y="571154"/>
                    <a:pt x="6678415" y="562939"/>
                    <a:pt x="6668621" y="558595"/>
                  </a:cubicBezTo>
                  <a:close/>
                  <a:moveTo>
                    <a:pt x="2686817" y="779126"/>
                  </a:moveTo>
                  <a:cubicBezTo>
                    <a:pt x="2587846" y="800531"/>
                    <a:pt x="2475053" y="799979"/>
                    <a:pt x="2388798" y="740343"/>
                  </a:cubicBezTo>
                  <a:cubicBezTo>
                    <a:pt x="2342197" y="710565"/>
                    <a:pt x="2314156" y="659382"/>
                    <a:pt x="2300808" y="606856"/>
                  </a:cubicBezTo>
                  <a:cubicBezTo>
                    <a:pt x="2396541" y="604170"/>
                    <a:pt x="2492351" y="605987"/>
                    <a:pt x="2588084" y="606066"/>
                  </a:cubicBezTo>
                  <a:cubicBezTo>
                    <a:pt x="2604749" y="605908"/>
                    <a:pt x="2612885" y="592954"/>
                    <a:pt x="2613122" y="579763"/>
                  </a:cubicBezTo>
                  <a:cubicBezTo>
                    <a:pt x="2612964" y="566493"/>
                    <a:pt x="2604828" y="553619"/>
                    <a:pt x="2588084" y="553461"/>
                  </a:cubicBezTo>
                  <a:cubicBezTo>
                    <a:pt x="2492351" y="553540"/>
                    <a:pt x="2396541" y="555356"/>
                    <a:pt x="2300808" y="552671"/>
                  </a:cubicBezTo>
                  <a:cubicBezTo>
                    <a:pt x="2314156" y="500145"/>
                    <a:pt x="2342197" y="448961"/>
                    <a:pt x="2388798" y="419183"/>
                  </a:cubicBezTo>
                  <a:cubicBezTo>
                    <a:pt x="2474974" y="359469"/>
                    <a:pt x="2587846" y="358995"/>
                    <a:pt x="2686817" y="380401"/>
                  </a:cubicBezTo>
                  <a:cubicBezTo>
                    <a:pt x="2834680" y="415629"/>
                    <a:pt x="2968167" y="493747"/>
                    <a:pt x="3091939" y="579842"/>
                  </a:cubicBezTo>
                  <a:cubicBezTo>
                    <a:pt x="2968167" y="665938"/>
                    <a:pt x="2834680" y="744056"/>
                    <a:pt x="2686817" y="779284"/>
                  </a:cubicBezTo>
                  <a:close/>
                  <a:moveTo>
                    <a:pt x="3284510" y="122430"/>
                  </a:moveTo>
                  <a:cubicBezTo>
                    <a:pt x="3287827" y="90914"/>
                    <a:pt x="3308759" y="58134"/>
                    <a:pt x="3341459" y="52052"/>
                  </a:cubicBezTo>
                  <a:cubicBezTo>
                    <a:pt x="3374080" y="58134"/>
                    <a:pt x="3395091" y="90993"/>
                    <a:pt x="3398408" y="122430"/>
                  </a:cubicBezTo>
                  <a:cubicBezTo>
                    <a:pt x="3406544" y="193360"/>
                    <a:pt x="3380952" y="263816"/>
                    <a:pt x="3341459" y="322029"/>
                  </a:cubicBezTo>
                  <a:cubicBezTo>
                    <a:pt x="3301966" y="263816"/>
                    <a:pt x="3276374" y="193281"/>
                    <a:pt x="3284510" y="122430"/>
                  </a:cubicBezTo>
                  <a:close/>
                  <a:moveTo>
                    <a:pt x="3398408" y="1037018"/>
                  </a:moveTo>
                  <a:cubicBezTo>
                    <a:pt x="3395091" y="1068534"/>
                    <a:pt x="3374159" y="1101313"/>
                    <a:pt x="3341459" y="1107395"/>
                  </a:cubicBezTo>
                  <a:cubicBezTo>
                    <a:pt x="3308838" y="1101313"/>
                    <a:pt x="3287827" y="1068455"/>
                    <a:pt x="3284510" y="1037018"/>
                  </a:cubicBezTo>
                  <a:cubicBezTo>
                    <a:pt x="3276374" y="966088"/>
                    <a:pt x="3301966" y="895632"/>
                    <a:pt x="3341459" y="837418"/>
                  </a:cubicBezTo>
                  <a:cubicBezTo>
                    <a:pt x="3380952" y="895632"/>
                    <a:pt x="3406544" y="966167"/>
                    <a:pt x="3398408" y="1037018"/>
                  </a:cubicBezTo>
                  <a:close/>
                  <a:moveTo>
                    <a:pt x="3341459" y="739317"/>
                  </a:moveTo>
                  <a:cubicBezTo>
                    <a:pt x="3293672" y="680077"/>
                    <a:pt x="3237513" y="627945"/>
                    <a:pt x="3178824" y="579684"/>
                  </a:cubicBezTo>
                  <a:cubicBezTo>
                    <a:pt x="3237434" y="531423"/>
                    <a:pt x="3293672" y="479292"/>
                    <a:pt x="3341459" y="420052"/>
                  </a:cubicBezTo>
                  <a:cubicBezTo>
                    <a:pt x="3389246" y="479292"/>
                    <a:pt x="3445405" y="531423"/>
                    <a:pt x="3504093" y="579684"/>
                  </a:cubicBezTo>
                  <a:cubicBezTo>
                    <a:pt x="3445484" y="627945"/>
                    <a:pt x="3389246" y="680077"/>
                    <a:pt x="3341459" y="739317"/>
                  </a:cubicBezTo>
                  <a:close/>
                  <a:moveTo>
                    <a:pt x="4094757" y="605987"/>
                  </a:moveTo>
                  <a:cubicBezTo>
                    <a:pt x="4190488" y="605908"/>
                    <a:pt x="4286300" y="604091"/>
                    <a:pt x="4382031" y="606777"/>
                  </a:cubicBezTo>
                  <a:cubicBezTo>
                    <a:pt x="4368683" y="659303"/>
                    <a:pt x="4340642" y="710486"/>
                    <a:pt x="4294041" y="740264"/>
                  </a:cubicBezTo>
                  <a:cubicBezTo>
                    <a:pt x="4207865" y="799979"/>
                    <a:pt x="4094992" y="800452"/>
                    <a:pt x="3996024" y="779047"/>
                  </a:cubicBezTo>
                  <a:cubicBezTo>
                    <a:pt x="3848159" y="743819"/>
                    <a:pt x="3714672" y="665701"/>
                    <a:pt x="3590900" y="579605"/>
                  </a:cubicBezTo>
                  <a:cubicBezTo>
                    <a:pt x="3714672" y="493510"/>
                    <a:pt x="3848159" y="415392"/>
                    <a:pt x="3996024" y="380164"/>
                  </a:cubicBezTo>
                  <a:cubicBezTo>
                    <a:pt x="4094992" y="358758"/>
                    <a:pt x="4207786" y="359311"/>
                    <a:pt x="4294041" y="418946"/>
                  </a:cubicBezTo>
                  <a:cubicBezTo>
                    <a:pt x="4340642" y="448724"/>
                    <a:pt x="4368683" y="499908"/>
                    <a:pt x="4382031" y="552434"/>
                  </a:cubicBezTo>
                  <a:cubicBezTo>
                    <a:pt x="4286300" y="555119"/>
                    <a:pt x="4190488" y="553303"/>
                    <a:pt x="4094757" y="553224"/>
                  </a:cubicBezTo>
                  <a:cubicBezTo>
                    <a:pt x="4078090" y="553382"/>
                    <a:pt x="4069954" y="566336"/>
                    <a:pt x="4069717" y="579526"/>
                  </a:cubicBezTo>
                  <a:cubicBezTo>
                    <a:pt x="4069875" y="592796"/>
                    <a:pt x="4078011" y="605671"/>
                    <a:pt x="4094757" y="605829"/>
                  </a:cubicBezTo>
                  <a:close/>
                </a:path>
              </a:pathLst>
            </a:custGeom>
            <a:solidFill>
              <a:srgbClr val="262626"/>
            </a:solidFill>
            <a:ln w="7896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E56276B-F445-6507-0D70-3574DFC948D6}"/>
                </a:ext>
              </a:extLst>
            </p:cNvPr>
            <p:cNvSpPr/>
            <p:nvPr/>
          </p:nvSpPr>
          <p:spPr>
            <a:xfrm>
              <a:off x="29023335" y="38726052"/>
              <a:ext cx="88306" cy="79838"/>
            </a:xfrm>
            <a:custGeom>
              <a:avLst/>
              <a:gdLst>
                <a:gd name="csX0" fmla="*/ 64611 w 88306"/>
                <a:gd name="csY0" fmla="*/ 6034 h 79838"/>
                <a:gd name="csX1" fmla="*/ 0 w 88306"/>
                <a:gd name="csY1" fmla="*/ 39919 h 79838"/>
                <a:gd name="csX2" fmla="*/ 64611 w 88306"/>
                <a:gd name="csY2" fmla="*/ 73805 h 79838"/>
                <a:gd name="csX3" fmla="*/ 88307 w 88306"/>
                <a:gd name="csY3" fmla="*/ 39919 h 79838"/>
                <a:gd name="csX4" fmla="*/ 64611 w 88306"/>
                <a:gd name="csY4" fmla="*/ 6034 h 7983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88306" h="79838">
                  <a:moveTo>
                    <a:pt x="64611" y="6034"/>
                  </a:moveTo>
                  <a:cubicBezTo>
                    <a:pt x="38624" y="-11422"/>
                    <a:pt x="3475" y="11800"/>
                    <a:pt x="0" y="39919"/>
                  </a:cubicBezTo>
                  <a:cubicBezTo>
                    <a:pt x="3554" y="68038"/>
                    <a:pt x="38624" y="91261"/>
                    <a:pt x="64611" y="73805"/>
                  </a:cubicBezTo>
                  <a:cubicBezTo>
                    <a:pt x="77722" y="67091"/>
                    <a:pt x="86411" y="53742"/>
                    <a:pt x="88307" y="39919"/>
                  </a:cubicBezTo>
                  <a:cubicBezTo>
                    <a:pt x="86411" y="26096"/>
                    <a:pt x="77722" y="12748"/>
                    <a:pt x="64611" y="6034"/>
                  </a:cubicBezTo>
                  <a:close/>
                </a:path>
              </a:pathLst>
            </a:custGeom>
            <a:solidFill>
              <a:srgbClr val="262626"/>
            </a:solidFill>
            <a:ln w="7896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516860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BC4CB-BDAB-7206-8284-5A792BC51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2E448-A18F-3B38-3658-61C1ABF4C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895600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6500" b="0" dirty="0">
                <a:solidFill>
                  <a:schemeClr val="accent3">
                    <a:lumMod val="75000"/>
                  </a:schemeClr>
                </a:solidFill>
              </a:rPr>
              <a:t>the American Revolution offered opportunities </a:t>
            </a:r>
            <a:br>
              <a:rPr lang="en-US" sz="6500" b="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6500" b="0" dirty="0">
                <a:solidFill>
                  <a:schemeClr val="accent3">
                    <a:lumMod val="75000"/>
                  </a:schemeClr>
                </a:solidFill>
              </a:rPr>
              <a:t>to people who </a:t>
            </a:r>
            <a:br>
              <a:rPr lang="en-US" sz="6500" b="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6500" b="0" dirty="0">
                <a:solidFill>
                  <a:schemeClr val="accent3">
                    <a:lumMod val="75000"/>
                  </a:schemeClr>
                </a:solidFill>
              </a:rPr>
              <a:t>sought to escape slavery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AACF22-A214-5C56-5ABF-900B20951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9767A52-1CBA-2BA3-173A-0CF65872D5E1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775161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EAE163-629B-2E2E-66F0-CD98B4DDA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56FE1-7F32-0688-E0B9-873C2FC19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2895600"/>
            <a:ext cx="8406581" cy="1219200"/>
          </a:xfrm>
        </p:spPr>
        <p:txBody>
          <a:bodyPr>
            <a:noAutofit/>
          </a:bodyPr>
          <a:lstStyle/>
          <a:p>
            <a:pPr algn="ctr"/>
            <a:r>
              <a:rPr lang="en-US" sz="5000" b="0" dirty="0">
                <a:solidFill>
                  <a:schemeClr val="accent1">
                    <a:lumMod val="75000"/>
                  </a:schemeClr>
                </a:solidFill>
              </a:rPr>
              <a:t>“the Revolutionary War </a:t>
            </a:r>
            <a:br>
              <a:rPr lang="en-US" sz="5000" b="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5000" b="0" dirty="0">
                <a:solidFill>
                  <a:schemeClr val="accent1">
                    <a:lumMod val="75000"/>
                  </a:schemeClr>
                </a:solidFill>
              </a:rPr>
              <a:t>can be termed a black Declaration of Independence in the sense that it spurred black Americans to seek freedom and equality”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9C9BAF-2450-8419-F2A9-2BBA3104A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9B8B358-469F-7628-A3DD-E0E6157A09C4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731237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ACA14-8C6A-DAAE-8889-47B20E74C7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D0FD9-553A-FC1F-F54A-65B8E44EF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743200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6500" b="0" dirty="0">
                <a:solidFill>
                  <a:schemeClr val="accent4">
                    <a:lumMod val="75000"/>
                  </a:schemeClr>
                </a:solidFill>
              </a:rPr>
              <a:t>the desire </a:t>
            </a:r>
            <a:br>
              <a:rPr lang="en-US" sz="6500" b="0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6500" b="0" dirty="0">
                <a:solidFill>
                  <a:schemeClr val="accent4">
                    <a:lumMod val="75000"/>
                  </a:schemeClr>
                </a:solidFill>
              </a:rPr>
              <a:t>for freedom </a:t>
            </a:r>
            <a:br>
              <a:rPr lang="en-US" sz="6500" b="0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6500" b="0" i="1" dirty="0">
                <a:solidFill>
                  <a:schemeClr val="accent4">
                    <a:lumMod val="75000"/>
                  </a:schemeClr>
                </a:solidFill>
              </a:rPr>
              <a:t>did not originate </a:t>
            </a:r>
            <a:r>
              <a:rPr lang="en-US" sz="6500" b="0" dirty="0">
                <a:solidFill>
                  <a:schemeClr val="accent4">
                    <a:lumMod val="75000"/>
                  </a:schemeClr>
                </a:solidFill>
              </a:rPr>
              <a:t>during this era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2D50B2-A884-8B73-A8DF-A13DAFD27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0EF4C26-68C8-F78C-6D7E-B8AD3D7E216A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31522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C7D0B3-2B2C-FA5F-957B-309EECEBB9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2F63B9C-4975-DC98-7208-0D72F509F248}"/>
              </a:ext>
            </a:extLst>
          </p:cNvPr>
          <p:cNvSpPr txBox="1"/>
          <p:nvPr/>
        </p:nvSpPr>
        <p:spPr>
          <a:xfrm>
            <a:off x="-2029206" y="1823621"/>
            <a:ext cx="8963406" cy="526297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prstMaterial="matte"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Harper Sarah Allendoerfer 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Ava Berg 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Clarissa Brown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Gabriel Corro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Anika Feinsilver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Kira Funk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Amanda Grant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Chloe Herlitzke 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Kendall Grace Hollyfield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“Tiger” Jixiang Hu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Molly Laughlin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Malcolm Lewis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Rhys McVann-Henkelmann</a:t>
            </a:r>
          </a:p>
          <a:p>
            <a:pPr algn="ctr"/>
            <a:endParaRPr lang="en-US" sz="2400" b="1" spc="400" dirty="0">
              <a:ln/>
              <a:latin typeface="Baskerville Old Face" panose="02020602080505020303" pitchFamily="18" charset="77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7AAC7E9-37EE-46BB-AED1-03BC94E73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60E7D93-2595-2418-C0E8-AC427712E4D0}"/>
              </a:ext>
            </a:extLst>
          </p:cNvPr>
          <p:cNvSpPr txBox="1"/>
          <p:nvPr/>
        </p:nvSpPr>
        <p:spPr>
          <a:xfrm>
            <a:off x="1066800" y="50393"/>
            <a:ext cx="7086600" cy="10926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prstMaterial="matte"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65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&amp; Thank You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BFA446D-FE91-C0EB-BC97-1E78763B945D}"/>
              </a:ext>
            </a:extLst>
          </p:cNvPr>
          <p:cNvSpPr txBox="1"/>
          <p:nvPr/>
        </p:nvSpPr>
        <p:spPr>
          <a:xfrm>
            <a:off x="0" y="923092"/>
            <a:ext cx="9144000" cy="67710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prstMaterial="matte"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8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to our undergraduate interns: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B607FE-D2F1-1784-0602-0414D1633EA0}"/>
              </a:ext>
            </a:extLst>
          </p:cNvPr>
          <p:cNvSpPr txBox="1"/>
          <p:nvPr/>
        </p:nvSpPr>
        <p:spPr>
          <a:xfrm>
            <a:off x="2237994" y="1823621"/>
            <a:ext cx="8963406" cy="489364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prstMaterial="matte"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Abby O’Callaghan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Sara Ortenzio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Katie Perkins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Mia Pyle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Jennifer Santos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Margaret Shreiner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Thomas Sime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Amanda Smith 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Haleigh Smith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Lucy Stebbins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Sidney Wang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Rhea Yenubari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Kyle Yumul</a:t>
            </a:r>
          </a:p>
        </p:txBody>
      </p:sp>
    </p:spTree>
    <p:extLst>
      <p:ext uri="{BB962C8B-B14F-4D97-AF65-F5344CB8AC3E}">
        <p14:creationId xmlns:p14="http://schemas.microsoft.com/office/powerpoint/2010/main" val="6603983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D445FC-5DF8-4A9E-87E5-2356673215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9A3D0CE2-91FF-49B3-A5D8-181E900D75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0625" y="1346946"/>
            <a:ext cx="766724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8AEBD96-C315-4F53-9D9E-0E20E993E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0625" y="4299696"/>
            <a:ext cx="766724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8916AAA-66F6-4DFA-88ED-7E27CF6B8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0625" y="1484779"/>
            <a:ext cx="7667244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137D43F-BAD6-47F1-AA65-AEEA38A2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236911" y="4068923"/>
            <a:ext cx="810678" cy="1080902"/>
            <a:chOff x="9685338" y="4460675"/>
            <a:chExt cx="1080904" cy="1080902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D512C9B2-6B22-4211-A940-FCD7C2CD0B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85F7DB84-CDE7-46F8-90DD-9D048A7D52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E8035907-EB9C-4E11-8A9B-D25B0AD8D7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914171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CFDD4A-4FA1-4CD9-90D5-E253C2040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86113" y="720071"/>
            <a:ext cx="4063401" cy="5417858"/>
            <a:chOff x="1311770" y="720071"/>
            <a:chExt cx="5417868" cy="5417858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4AB5B6FA-7B4F-437A-9C78-144C7DCD1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1770" y="720071"/>
              <a:ext cx="5417868" cy="5417858"/>
            </a:xfrm>
            <a:prstGeom prst="ellipse">
              <a:avLst/>
            </a:prstGeom>
            <a:blipFill dpi="0" rotWithShape="1">
              <a:blip r:embed="rId6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A4199C21-6AE0-4F6F-AA96-6FFF97BB9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8390" y="1006688"/>
              <a:ext cx="4844628" cy="4844620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79AB925-FDBB-28A5-992F-414E7EEE4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8130" y="1316890"/>
            <a:ext cx="3454795" cy="422421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4800" b="0" cap="all">
                <a:solidFill>
                  <a:srgbClr val="FFFFFF"/>
                </a:solidFill>
              </a:rPr>
              <a:t>PENELOPE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9C69FA7-0958-4ED9-A0DF-E87A0C137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01706" y="3398742"/>
            <a:ext cx="3657600" cy="60512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972567-724F-393F-C7EA-AA18A8164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83252" y="6215530"/>
            <a:ext cx="535487" cy="479632"/>
          </a:xfr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  <a:defRPr/>
            </a:pPr>
            <a:fld id="{BF65DE1F-DDA0-4C90-98E0-3D39A3E1FC21}" type="slidenum">
              <a:rPr lang="en-US" sz="2800" b="1" kern="1200">
                <a:solidFill>
                  <a:schemeClr val="accent1"/>
                </a:solidFill>
                <a:latin typeface="+mj-lt"/>
                <a:ea typeface="+mn-ea"/>
                <a:cs typeface="+mn-cs"/>
              </a:rPr>
              <a:pPr algn="l">
                <a:lnSpc>
                  <a:spcPct val="90000"/>
                </a:lnSpc>
                <a:spcAft>
                  <a:spcPts val="600"/>
                </a:spcAft>
                <a:defRPr/>
              </a:pPr>
              <a:t>30</a:t>
            </a:fld>
            <a:endParaRPr lang="en-US" sz="2800" b="1" kern="1200">
              <a:solidFill>
                <a:schemeClr val="accent1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E971A32-60C9-1D0D-7FC8-6A7778E1A812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79024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9ADEA2D-7468-34BF-B235-6322DA383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76CF6231-66B7-1D71-6EE5-3E01D81A605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C40904-84AD-D3D6-D865-8BBBF8A4B5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454" t="20371" r="22102" b="7037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E1DE0424-0C76-FEE1-7049-88F0F12D41FD}"/>
              </a:ext>
            </a:extLst>
          </p:cNvPr>
          <p:cNvSpPr/>
          <p:nvPr/>
        </p:nvSpPr>
        <p:spPr>
          <a:xfrm>
            <a:off x="2286000" y="2362200"/>
            <a:ext cx="1981200" cy="1295400"/>
          </a:xfrm>
          <a:prstGeom prst="ellipse">
            <a:avLst/>
          </a:prstGeom>
          <a:noFill/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34C0E67-BB01-A6FE-777E-808985093822}"/>
              </a:ext>
            </a:extLst>
          </p:cNvPr>
          <p:cNvSpPr/>
          <p:nvPr/>
        </p:nvSpPr>
        <p:spPr>
          <a:xfrm>
            <a:off x="3733800" y="533400"/>
            <a:ext cx="5410200" cy="1219200"/>
          </a:xfrm>
          <a:prstGeom prst="rect">
            <a:avLst/>
          </a:prstGeom>
          <a:solidFill>
            <a:srgbClr val="D6BE9F"/>
          </a:solidFill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A11CE2F-F909-6858-C3DB-1247AAAFC07C}"/>
              </a:ext>
            </a:extLst>
          </p:cNvPr>
          <p:cNvSpPr txBox="1">
            <a:spLocks/>
          </p:cNvSpPr>
          <p:nvPr/>
        </p:nvSpPr>
        <p:spPr>
          <a:xfrm>
            <a:off x="2971800" y="609600"/>
            <a:ext cx="6934200" cy="1219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500" b="0" dirty="0">
                <a:solidFill>
                  <a:schemeClr val="accent5">
                    <a:lumMod val="75000"/>
                  </a:schemeClr>
                </a:solidFill>
              </a:rPr>
              <a:t>Charlestown in its eastern Massachusetts context</a:t>
            </a:r>
          </a:p>
        </p:txBody>
      </p:sp>
    </p:spTree>
    <p:extLst>
      <p:ext uri="{BB962C8B-B14F-4D97-AF65-F5344CB8AC3E}">
        <p14:creationId xmlns:p14="http://schemas.microsoft.com/office/powerpoint/2010/main" val="6410453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1545059-6BD3-5FED-5180-638C697F0099}"/>
              </a:ext>
            </a:extLst>
          </p:cNvPr>
          <p:cNvSpPr/>
          <p:nvPr/>
        </p:nvSpPr>
        <p:spPr>
          <a:xfrm>
            <a:off x="266700" y="2024744"/>
            <a:ext cx="8610600" cy="39950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48957A3-E958-72A6-1A43-4EADDCD45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C66C7B6-7614-FE00-2181-6A12026C1A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28" b="486"/>
          <a:stretch>
            <a:fillRect/>
          </a:stretch>
        </p:blipFill>
        <p:spPr bwMode="auto">
          <a:xfrm>
            <a:off x="-54428" y="1143000"/>
            <a:ext cx="9220200" cy="3505857"/>
          </a:xfrm>
          <a:prstGeom prst="rect">
            <a:avLst/>
          </a:prstGeom>
          <a:noFill/>
          <a:ln w="76200">
            <a:solidFill>
              <a:schemeClr val="accent1">
                <a:lumMod val="75000"/>
              </a:schemeClr>
            </a:solidFill>
          </a:ln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DACDCF0-AEB5-1A24-152F-6E988D30E942}"/>
              </a:ext>
            </a:extLst>
          </p:cNvPr>
          <p:cNvSpPr txBox="1">
            <a:spLocks/>
          </p:cNvSpPr>
          <p:nvPr/>
        </p:nvSpPr>
        <p:spPr>
          <a:xfrm>
            <a:off x="533400" y="4800600"/>
            <a:ext cx="7924800" cy="1219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500" b="0" dirty="0">
                <a:solidFill>
                  <a:schemeClr val="accent1">
                    <a:lumMod val="75000"/>
                  </a:schemeClr>
                </a:solidFill>
              </a:rPr>
              <a:t>The advertisement Nathanael Cary posted after Penelope fled his home</a:t>
            </a:r>
          </a:p>
        </p:txBody>
      </p:sp>
    </p:spTree>
    <p:extLst>
      <p:ext uri="{BB962C8B-B14F-4D97-AF65-F5344CB8AC3E}">
        <p14:creationId xmlns:p14="http://schemas.microsoft.com/office/powerpoint/2010/main" val="34525890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E511C-CE0A-2BC9-EA46-210018074C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D9639-9805-D9F1-3CDD-1002788B6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795015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6500" b="0" dirty="0">
                <a:solidFill>
                  <a:schemeClr val="accent4">
                    <a:lumMod val="75000"/>
                  </a:schemeClr>
                </a:solidFill>
              </a:rPr>
              <a:t>the woman was resolute in her efforts to gain liberty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7A904E-00CE-44BF-A428-445FE6B52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8B1BD7C-5E9E-A3BB-8E04-2E4150E789E6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398323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BA0C678-A474-A94A-BCDF-7186AA354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B7055C-04EF-8C5C-BEC4-58B5DD9DE88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000" t="29259" r="30000" b="15630"/>
          <a:stretch>
            <a:fillRect/>
          </a:stretch>
        </p:blipFill>
        <p:spPr>
          <a:xfrm>
            <a:off x="0" y="-228600"/>
            <a:ext cx="9144000" cy="70866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C674625-2EA3-8051-649B-4F9240D70D1E}"/>
              </a:ext>
            </a:extLst>
          </p:cNvPr>
          <p:cNvSpPr/>
          <p:nvPr/>
        </p:nvSpPr>
        <p:spPr>
          <a:xfrm>
            <a:off x="-228600" y="5301344"/>
            <a:ext cx="9906000" cy="1632856"/>
          </a:xfrm>
          <a:prstGeom prst="rect">
            <a:avLst/>
          </a:prstGeom>
          <a:solidFill>
            <a:srgbClr val="484848"/>
          </a:soli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2E0101B-FBDC-1799-F212-0C0B9648DFEC}"/>
              </a:ext>
            </a:extLst>
          </p:cNvPr>
          <p:cNvSpPr txBox="1">
            <a:spLocks/>
          </p:cNvSpPr>
          <p:nvPr/>
        </p:nvSpPr>
        <p:spPr>
          <a:xfrm>
            <a:off x="0" y="5453744"/>
            <a:ext cx="9144000" cy="163285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b="0" dirty="0">
                <a:solidFill>
                  <a:schemeClr val="bg1">
                    <a:lumMod val="95000"/>
                  </a:schemeClr>
                </a:solidFill>
              </a:rPr>
              <a:t>Papers filed in the eighteenth century by a Massachusetts Court of Common Pleas—the court </a:t>
            </a:r>
          </a:p>
          <a:p>
            <a:pPr algn="ctr"/>
            <a:r>
              <a:rPr lang="en-US" sz="3000" b="0" dirty="0">
                <a:solidFill>
                  <a:schemeClr val="bg1">
                    <a:lumMod val="95000"/>
                  </a:schemeClr>
                </a:solidFill>
              </a:rPr>
              <a:t>to which Penelope appealed in pursuit of freedom. </a:t>
            </a:r>
          </a:p>
        </p:txBody>
      </p:sp>
    </p:spTree>
    <p:extLst>
      <p:ext uri="{BB962C8B-B14F-4D97-AF65-F5344CB8AC3E}">
        <p14:creationId xmlns:p14="http://schemas.microsoft.com/office/powerpoint/2010/main" val="35725691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49AF92A-A9FB-799D-EA8C-DF0E2A082730}"/>
              </a:ext>
            </a:extLst>
          </p:cNvPr>
          <p:cNvSpPr/>
          <p:nvPr/>
        </p:nvSpPr>
        <p:spPr>
          <a:xfrm>
            <a:off x="-228600" y="348344"/>
            <a:ext cx="8610600" cy="399505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3B0816E-087E-20A6-DDC6-2E901B223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2803D3-2C1E-82BC-66B1-7EC7879200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00" t="28821" r="7225" b="9872"/>
          <a:stretch>
            <a:fillRect/>
          </a:stretch>
        </p:blipFill>
        <p:spPr>
          <a:xfrm>
            <a:off x="3477907" y="1"/>
            <a:ext cx="4904093" cy="6858000"/>
          </a:xfrm>
          <a:prstGeom prst="rect">
            <a:avLst/>
          </a:prstGeom>
          <a:ln w="76200">
            <a:solidFill>
              <a:schemeClr val="accent3">
                <a:lumMod val="75000"/>
              </a:schemeClr>
            </a:solidFill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76F80D2-B2EE-AB15-C0A8-59AECD880066}"/>
              </a:ext>
            </a:extLst>
          </p:cNvPr>
          <p:cNvSpPr txBox="1">
            <a:spLocks/>
          </p:cNvSpPr>
          <p:nvPr/>
        </p:nvSpPr>
        <p:spPr>
          <a:xfrm>
            <a:off x="304800" y="576944"/>
            <a:ext cx="3019806" cy="658585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300" b="0" dirty="0">
                <a:solidFill>
                  <a:schemeClr val="accent3">
                    <a:lumMod val="75000"/>
                  </a:schemeClr>
                </a:solidFill>
              </a:rPr>
              <a:t>Thomas Sungo’s contract with Nathanael Cary</a:t>
            </a:r>
          </a:p>
        </p:txBody>
      </p:sp>
    </p:spTree>
    <p:extLst>
      <p:ext uri="{BB962C8B-B14F-4D97-AF65-F5344CB8AC3E}">
        <p14:creationId xmlns:p14="http://schemas.microsoft.com/office/powerpoint/2010/main" val="41005259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2131241-37BA-F6F6-A7E8-A5E4E75DDE1B}"/>
              </a:ext>
            </a:extLst>
          </p:cNvPr>
          <p:cNvSpPr/>
          <p:nvPr/>
        </p:nvSpPr>
        <p:spPr>
          <a:xfrm>
            <a:off x="327406" y="1413802"/>
            <a:ext cx="9121394" cy="40780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AF9F6B9-CF80-2B70-DA66-E1B26DA7A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6CCF21-8F8C-456A-4709-918065E0B7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15" t="5814" r="12500" b="55898"/>
          <a:stretch>
            <a:fillRect/>
          </a:stretch>
        </p:blipFill>
        <p:spPr>
          <a:xfrm>
            <a:off x="17340" y="1262742"/>
            <a:ext cx="5011860" cy="4419600"/>
          </a:xfrm>
          <a:prstGeom prst="rect">
            <a:avLst/>
          </a:prstGeom>
          <a:ln w="76200">
            <a:solidFill>
              <a:schemeClr val="accent2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2E3CE2B-AA7A-5FDB-14B5-42A0D716454F}"/>
              </a:ext>
            </a:extLst>
          </p:cNvPr>
          <p:cNvSpPr txBox="1"/>
          <p:nvPr/>
        </p:nvSpPr>
        <p:spPr>
          <a:xfrm>
            <a:off x="5207000" y="1522204"/>
            <a:ext cx="3781806" cy="386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“would have no advantage w[i]</a:t>
            </a:r>
            <a:r>
              <a:rPr lang="en-US" sz="35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th</a:t>
            </a:r>
            <a:r>
              <a:rPr lang="en-US" sz="35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respect to ye freedom of his Intended wife, If he should serve </a:t>
            </a:r>
          </a:p>
          <a:p>
            <a:r>
              <a:rPr lang="en-US" sz="35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3 years and ¾”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6AEB640-FBA3-F20F-2289-DB73E01017D9}"/>
              </a:ext>
            </a:extLst>
          </p:cNvPr>
          <p:cNvCxnSpPr>
            <a:cxnSpLocks/>
          </p:cNvCxnSpPr>
          <p:nvPr/>
        </p:nvCxnSpPr>
        <p:spPr>
          <a:xfrm>
            <a:off x="1130300" y="3429000"/>
            <a:ext cx="3657600" cy="13911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275D8B5-AA46-0E3B-74F9-049CB89DC2B3}"/>
              </a:ext>
            </a:extLst>
          </p:cNvPr>
          <p:cNvCxnSpPr>
            <a:cxnSpLocks/>
          </p:cNvCxnSpPr>
          <p:nvPr/>
        </p:nvCxnSpPr>
        <p:spPr>
          <a:xfrm>
            <a:off x="169332" y="3663039"/>
            <a:ext cx="3505200" cy="0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96899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A4A07-FD77-7839-5E61-A9AE0911B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6B3BA-4887-E792-3D3D-354DA1660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795015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6500" b="0" dirty="0">
                <a:solidFill>
                  <a:schemeClr val="accent5">
                    <a:lumMod val="75000"/>
                  </a:schemeClr>
                </a:solidFill>
              </a:rPr>
              <a:t>But then, </a:t>
            </a:r>
            <a:br>
              <a:rPr lang="en-US" sz="6500" b="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6500" b="0" dirty="0">
                <a:solidFill>
                  <a:schemeClr val="accent5">
                    <a:lumMod val="75000"/>
                  </a:schemeClr>
                </a:solidFill>
              </a:rPr>
              <a:t>Thomas died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9AB36B-EE92-4F28-4372-0A40E46C9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80FE89C-CC68-9FD1-12FA-D3769997AE3D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894370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CFA399-77BE-B902-5FC9-9B8735E19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69D28-F207-38C4-27E7-D9E370D3E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667000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6500" b="0" dirty="0">
                <a:solidFill>
                  <a:schemeClr val="accent4">
                    <a:lumMod val="75000"/>
                  </a:schemeClr>
                </a:solidFill>
              </a:rPr>
              <a:t>“Widow of </a:t>
            </a:r>
            <a:br>
              <a:rPr lang="en-US" sz="6500" b="0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6500" b="0" dirty="0">
                <a:solidFill>
                  <a:schemeClr val="accent4">
                    <a:lumMod val="75000"/>
                  </a:schemeClr>
                </a:solidFill>
              </a:rPr>
              <a:t>Tho[ma]s Sungo </a:t>
            </a:r>
            <a:br>
              <a:rPr lang="en-US" sz="6500" b="0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6500" b="0" dirty="0">
                <a:solidFill>
                  <a:schemeClr val="accent4">
                    <a:lumMod val="75000"/>
                  </a:schemeClr>
                </a:solidFill>
              </a:rPr>
              <a:t>of </a:t>
            </a:r>
            <a:r>
              <a:rPr lang="en-US" sz="6500" b="0" dirty="0" err="1">
                <a:solidFill>
                  <a:schemeClr val="accent4">
                    <a:lumMod val="75000"/>
                  </a:schemeClr>
                </a:solidFill>
              </a:rPr>
              <a:t>Charlestowne</a:t>
            </a:r>
            <a:r>
              <a:rPr lang="en-US" sz="6500" b="0" dirty="0">
                <a:solidFill>
                  <a:schemeClr val="accent4">
                    <a:lumMod val="75000"/>
                  </a:schemeClr>
                </a:solidFill>
              </a:rPr>
              <a:t>”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2E2042-0868-D8EC-5410-9DBD7E83E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E219687-1DA1-DA84-4864-74099F9D1BC9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0929469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AD8663C-1051-9038-D4E7-270DE7900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EE87F3-5E7A-C3B0-B016-E4A662A265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333" t="27778" r="45000" b="19925"/>
          <a:stretch>
            <a:fillRect/>
          </a:stretch>
        </p:blipFill>
        <p:spPr>
          <a:xfrm>
            <a:off x="0" y="-96982"/>
            <a:ext cx="9144000" cy="733598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57181E2-02F1-229A-8D49-FE234DA432D9}"/>
              </a:ext>
            </a:extLst>
          </p:cNvPr>
          <p:cNvSpPr/>
          <p:nvPr/>
        </p:nvSpPr>
        <p:spPr>
          <a:xfrm>
            <a:off x="-609600" y="5410200"/>
            <a:ext cx="10210800" cy="2590800"/>
          </a:xfrm>
          <a:prstGeom prst="rect">
            <a:avLst/>
          </a:prstGeom>
          <a:solidFill>
            <a:srgbClr val="78807E"/>
          </a:solidFill>
          <a:ln w="25400">
            <a:noFill/>
          </a:ln>
          <a:effectLst>
            <a:softEdge rad="1778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6992048-3DDE-115E-785F-A7E2ECE2FEEA}"/>
              </a:ext>
            </a:extLst>
          </p:cNvPr>
          <p:cNvSpPr txBox="1">
            <a:spLocks/>
          </p:cNvSpPr>
          <p:nvPr/>
        </p:nvSpPr>
        <p:spPr>
          <a:xfrm>
            <a:off x="0" y="5715000"/>
            <a:ext cx="9144000" cy="276354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100" b="0" dirty="0">
                <a:solidFill>
                  <a:schemeClr val="bg1">
                    <a:lumMod val="95000"/>
                  </a:schemeClr>
                </a:solidFill>
              </a:rPr>
              <a:t>A rare eighteenth-century headstone commemorating an enslaved child in New England </a:t>
            </a:r>
          </a:p>
        </p:txBody>
      </p:sp>
    </p:spTree>
    <p:extLst>
      <p:ext uri="{BB962C8B-B14F-4D97-AF65-F5344CB8AC3E}">
        <p14:creationId xmlns:p14="http://schemas.microsoft.com/office/powerpoint/2010/main" val="3265830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E7521-43BC-A8F2-58BD-7E10279E0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DDCA2E-7ABB-77D5-A526-27D42E45C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2EBD0BE-ED4D-0C61-B566-E050168D3F8C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B82CAAF-EED6-904B-8E19-AD5683EE51D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833" t="15926" r="35000" b="7037"/>
          <a:stretch/>
        </p:blipFill>
        <p:spPr>
          <a:xfrm>
            <a:off x="2362200" y="0"/>
            <a:ext cx="4615962" cy="6858001"/>
          </a:xfrm>
          <a:prstGeom prst="rect">
            <a:avLst/>
          </a:prstGeom>
          <a:ln w="76200">
            <a:solidFill>
              <a:schemeClr val="accent3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2884213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CCBA8A-3FD3-B161-70EA-3892EEBB70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052CD-1D12-1257-DEF6-9B0B54754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795015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5500" b="0" dirty="0">
                <a:solidFill>
                  <a:schemeClr val="accent1">
                    <a:lumMod val="75000"/>
                  </a:schemeClr>
                </a:solidFill>
              </a:rPr>
              <a:t>trading her freedom </a:t>
            </a:r>
            <a:br>
              <a:rPr lang="en-US" sz="5500" b="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5500" b="0" dirty="0">
                <a:solidFill>
                  <a:schemeClr val="accent1">
                    <a:lumMod val="75000"/>
                  </a:schemeClr>
                </a:solidFill>
              </a:rPr>
              <a:t>for proximity</a:t>
            </a:r>
            <a:br>
              <a:rPr lang="en-US" sz="5500" b="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5500" b="0" dirty="0">
                <a:solidFill>
                  <a:schemeClr val="accent1">
                    <a:lumMod val="75000"/>
                  </a:schemeClr>
                </a:solidFill>
              </a:rPr>
              <a:t> to the one</a:t>
            </a:r>
            <a:br>
              <a:rPr lang="en-US" sz="5500" b="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5500" b="0" dirty="0">
                <a:solidFill>
                  <a:schemeClr val="accent1">
                    <a:lumMod val="75000"/>
                  </a:schemeClr>
                </a:solidFill>
              </a:rPr>
              <a:t> she cared about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0F833D-459B-3762-21C5-6B27E74B1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CEDBBAE-9680-7160-30B3-851974869E57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224411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049A8C-AE15-93C8-E41E-AB099D64B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AD5EF-4B99-4869-9F96-9A2AD9477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795015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6500" b="0" dirty="0">
                <a:solidFill>
                  <a:schemeClr val="accent2">
                    <a:lumMod val="75000"/>
                  </a:schemeClr>
                </a:solidFill>
              </a:rPr>
              <a:t>“is and ought to be a free </a:t>
            </a:r>
            <a:r>
              <a:rPr lang="en-US" sz="6500" b="0" dirty="0" err="1">
                <a:solidFill>
                  <a:schemeClr val="accent2">
                    <a:lumMod val="75000"/>
                  </a:schemeClr>
                </a:solidFill>
              </a:rPr>
              <a:t>Womman</a:t>
            </a:r>
            <a:r>
              <a:rPr lang="en-US" sz="6500" b="0" dirty="0">
                <a:solidFill>
                  <a:schemeClr val="accent2">
                    <a:lumMod val="75000"/>
                  </a:schemeClr>
                </a:solidFill>
              </a:rPr>
              <a:t>”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33A17E-CC03-D9AC-8FB5-95D27AC90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8F880FB-ECF3-5AB6-22C2-D1F513F9D9A1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9044816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B63C3C-7FDD-2672-1702-B44141225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5E80D-CF35-D0BB-259D-47FE66742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209800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6500" b="0" dirty="0">
                <a:solidFill>
                  <a:schemeClr val="tx1"/>
                </a:solidFill>
              </a:rPr>
              <a:t>The records </a:t>
            </a:r>
            <a:br>
              <a:rPr lang="en-US" sz="6500" b="0" dirty="0">
                <a:solidFill>
                  <a:schemeClr val="tx1"/>
                </a:solidFill>
              </a:rPr>
            </a:br>
            <a:r>
              <a:rPr lang="en-US" sz="6500" b="0" dirty="0">
                <a:solidFill>
                  <a:schemeClr val="tx1"/>
                </a:solidFill>
              </a:rPr>
              <a:t>do not say.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315CE3-D578-A024-3244-797DDEB66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97A6B4D-E02A-32C0-404E-FAB73925C831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  <p:grpSp>
        <p:nvGrpSpPr>
          <p:cNvPr id="3" name="Graphic 57">
            <a:extLst>
              <a:ext uri="{FF2B5EF4-FFF2-40B4-BE49-F238E27FC236}">
                <a16:creationId xmlns:a16="http://schemas.microsoft.com/office/drawing/2014/main" id="{6494A390-349B-77E7-E45A-45097FA751D8}"/>
              </a:ext>
            </a:extLst>
          </p:cNvPr>
          <p:cNvGrpSpPr/>
          <p:nvPr/>
        </p:nvGrpSpPr>
        <p:grpSpPr>
          <a:xfrm>
            <a:off x="1092017" y="4038600"/>
            <a:ext cx="6910803" cy="714649"/>
            <a:chOff x="22002828" y="38186287"/>
            <a:chExt cx="7108813" cy="1159526"/>
          </a:xfrm>
          <a:solidFill>
            <a:srgbClr val="262626"/>
          </a:soli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85BCCAE-DB6F-7B56-728B-F3428DB08AE7}"/>
                </a:ext>
              </a:extLst>
            </p:cNvPr>
            <p:cNvSpPr/>
            <p:nvPr/>
          </p:nvSpPr>
          <p:spPr>
            <a:xfrm>
              <a:off x="22002828" y="38726052"/>
              <a:ext cx="88306" cy="79838"/>
            </a:xfrm>
            <a:custGeom>
              <a:avLst/>
              <a:gdLst>
                <a:gd name="csX0" fmla="*/ 23696 w 88306"/>
                <a:gd name="csY0" fmla="*/ 6034 h 79838"/>
                <a:gd name="csX1" fmla="*/ 0 w 88306"/>
                <a:gd name="csY1" fmla="*/ 39919 h 79838"/>
                <a:gd name="csX2" fmla="*/ 23696 w 88306"/>
                <a:gd name="csY2" fmla="*/ 73805 h 79838"/>
                <a:gd name="csX3" fmla="*/ 88307 w 88306"/>
                <a:gd name="csY3" fmla="*/ 39919 h 79838"/>
                <a:gd name="csX4" fmla="*/ 23696 w 88306"/>
                <a:gd name="csY4" fmla="*/ 6034 h 7983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88306" h="79838">
                  <a:moveTo>
                    <a:pt x="23696" y="6034"/>
                  </a:moveTo>
                  <a:cubicBezTo>
                    <a:pt x="10585" y="12748"/>
                    <a:pt x="1896" y="26096"/>
                    <a:pt x="0" y="39919"/>
                  </a:cubicBezTo>
                  <a:cubicBezTo>
                    <a:pt x="1896" y="53742"/>
                    <a:pt x="10585" y="67091"/>
                    <a:pt x="23696" y="73805"/>
                  </a:cubicBezTo>
                  <a:cubicBezTo>
                    <a:pt x="49683" y="91261"/>
                    <a:pt x="84832" y="68038"/>
                    <a:pt x="88307" y="39919"/>
                  </a:cubicBezTo>
                  <a:cubicBezTo>
                    <a:pt x="84753" y="11800"/>
                    <a:pt x="49683" y="-11422"/>
                    <a:pt x="23696" y="6034"/>
                  </a:cubicBezTo>
                  <a:close/>
                </a:path>
              </a:pathLst>
            </a:custGeom>
            <a:solidFill>
              <a:srgbClr val="262626"/>
            </a:solidFill>
            <a:ln w="7896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F1887B0-8ECE-6CEC-53B9-F9E12B3A8BEF}"/>
                </a:ext>
              </a:extLst>
            </p:cNvPr>
            <p:cNvSpPr/>
            <p:nvPr/>
          </p:nvSpPr>
          <p:spPr>
            <a:xfrm>
              <a:off x="22215776" y="38186287"/>
              <a:ext cx="6682917" cy="1159526"/>
            </a:xfrm>
            <a:custGeom>
              <a:avLst/>
              <a:gdLst>
                <a:gd name="csX0" fmla="*/ 6668621 w 6682917"/>
                <a:gd name="csY0" fmla="*/ 558595 h 1159526"/>
                <a:gd name="csX1" fmla="*/ 6538293 w 6682917"/>
                <a:gd name="csY1" fmla="*/ 555988 h 1159526"/>
                <a:gd name="csX2" fmla="*/ 4434794 w 6682917"/>
                <a:gd name="csY2" fmla="*/ 556462 h 1159526"/>
                <a:gd name="csX3" fmla="*/ 4342064 w 6682917"/>
                <a:gd name="csY3" fmla="*/ 388299 h 1159526"/>
                <a:gd name="csX4" fmla="*/ 4000841 w 6682917"/>
                <a:gd name="csY4" fmla="*/ 324320 h 1159526"/>
                <a:gd name="csX5" fmla="*/ 3550379 w 6682917"/>
                <a:gd name="csY5" fmla="*/ 546194 h 1159526"/>
                <a:gd name="csX6" fmla="*/ 3373291 w 6682917"/>
                <a:gd name="csY6" fmla="*/ 380322 h 1159526"/>
                <a:gd name="csX7" fmla="*/ 3451408 w 6682917"/>
                <a:gd name="csY7" fmla="*/ 107106 h 1159526"/>
                <a:gd name="csX8" fmla="*/ 3341459 w 6682917"/>
                <a:gd name="csY8" fmla="*/ 0 h 1159526"/>
                <a:gd name="csX9" fmla="*/ 3231510 w 6682917"/>
                <a:gd name="csY9" fmla="*/ 107106 h 1159526"/>
                <a:gd name="csX10" fmla="*/ 3309627 w 6682917"/>
                <a:gd name="csY10" fmla="*/ 380322 h 1159526"/>
                <a:gd name="csX11" fmla="*/ 3132539 w 6682917"/>
                <a:gd name="csY11" fmla="*/ 546194 h 1159526"/>
                <a:gd name="csX12" fmla="*/ 2682077 w 6682917"/>
                <a:gd name="csY12" fmla="*/ 324320 h 1159526"/>
                <a:gd name="csX13" fmla="*/ 2340854 w 6682917"/>
                <a:gd name="csY13" fmla="*/ 388299 h 1159526"/>
                <a:gd name="csX14" fmla="*/ 2248124 w 6682917"/>
                <a:gd name="csY14" fmla="*/ 556462 h 1159526"/>
                <a:gd name="csX15" fmla="*/ 144625 w 6682917"/>
                <a:gd name="csY15" fmla="*/ 555988 h 1159526"/>
                <a:gd name="csX16" fmla="*/ 14297 w 6682917"/>
                <a:gd name="csY16" fmla="*/ 558595 h 1159526"/>
                <a:gd name="csX17" fmla="*/ 0 w 6682917"/>
                <a:gd name="csY17" fmla="*/ 579763 h 1159526"/>
                <a:gd name="csX18" fmla="*/ 14297 w 6682917"/>
                <a:gd name="csY18" fmla="*/ 600932 h 1159526"/>
                <a:gd name="csX19" fmla="*/ 144625 w 6682917"/>
                <a:gd name="csY19" fmla="*/ 603538 h 1159526"/>
                <a:gd name="csX20" fmla="*/ 2248124 w 6682917"/>
                <a:gd name="csY20" fmla="*/ 603064 h 1159526"/>
                <a:gd name="csX21" fmla="*/ 2340854 w 6682917"/>
                <a:gd name="csY21" fmla="*/ 771227 h 1159526"/>
                <a:gd name="csX22" fmla="*/ 2682077 w 6682917"/>
                <a:gd name="csY22" fmla="*/ 835207 h 1159526"/>
                <a:gd name="csX23" fmla="*/ 3132539 w 6682917"/>
                <a:gd name="csY23" fmla="*/ 613333 h 1159526"/>
                <a:gd name="csX24" fmla="*/ 3309627 w 6682917"/>
                <a:gd name="csY24" fmla="*/ 779205 h 1159526"/>
                <a:gd name="csX25" fmla="*/ 3231510 w 6682917"/>
                <a:gd name="csY25" fmla="*/ 1052420 h 1159526"/>
                <a:gd name="csX26" fmla="*/ 3341459 w 6682917"/>
                <a:gd name="csY26" fmla="*/ 1159527 h 1159526"/>
                <a:gd name="csX27" fmla="*/ 3451408 w 6682917"/>
                <a:gd name="csY27" fmla="*/ 1052420 h 1159526"/>
                <a:gd name="csX28" fmla="*/ 3373291 w 6682917"/>
                <a:gd name="csY28" fmla="*/ 779205 h 1159526"/>
                <a:gd name="csX29" fmla="*/ 3550379 w 6682917"/>
                <a:gd name="csY29" fmla="*/ 613333 h 1159526"/>
                <a:gd name="csX30" fmla="*/ 4000841 w 6682917"/>
                <a:gd name="csY30" fmla="*/ 835207 h 1159526"/>
                <a:gd name="csX31" fmla="*/ 4342064 w 6682917"/>
                <a:gd name="csY31" fmla="*/ 771227 h 1159526"/>
                <a:gd name="csX32" fmla="*/ 4434794 w 6682917"/>
                <a:gd name="csY32" fmla="*/ 603064 h 1159526"/>
                <a:gd name="csX33" fmla="*/ 6538293 w 6682917"/>
                <a:gd name="csY33" fmla="*/ 603538 h 1159526"/>
                <a:gd name="csX34" fmla="*/ 6668621 w 6682917"/>
                <a:gd name="csY34" fmla="*/ 600932 h 1159526"/>
                <a:gd name="csX35" fmla="*/ 6682918 w 6682917"/>
                <a:gd name="csY35" fmla="*/ 579763 h 1159526"/>
                <a:gd name="csX36" fmla="*/ 6668621 w 6682917"/>
                <a:gd name="csY36" fmla="*/ 558595 h 1159526"/>
                <a:gd name="csX37" fmla="*/ 2686817 w 6682917"/>
                <a:gd name="csY37" fmla="*/ 779126 h 1159526"/>
                <a:gd name="csX38" fmla="*/ 2388798 w 6682917"/>
                <a:gd name="csY38" fmla="*/ 740343 h 1159526"/>
                <a:gd name="csX39" fmla="*/ 2300808 w 6682917"/>
                <a:gd name="csY39" fmla="*/ 606856 h 1159526"/>
                <a:gd name="csX40" fmla="*/ 2588084 w 6682917"/>
                <a:gd name="csY40" fmla="*/ 606066 h 1159526"/>
                <a:gd name="csX41" fmla="*/ 2613122 w 6682917"/>
                <a:gd name="csY41" fmla="*/ 579763 h 1159526"/>
                <a:gd name="csX42" fmla="*/ 2588084 w 6682917"/>
                <a:gd name="csY42" fmla="*/ 553461 h 1159526"/>
                <a:gd name="csX43" fmla="*/ 2300808 w 6682917"/>
                <a:gd name="csY43" fmla="*/ 552671 h 1159526"/>
                <a:gd name="csX44" fmla="*/ 2388798 w 6682917"/>
                <a:gd name="csY44" fmla="*/ 419183 h 1159526"/>
                <a:gd name="csX45" fmla="*/ 2686817 w 6682917"/>
                <a:gd name="csY45" fmla="*/ 380401 h 1159526"/>
                <a:gd name="csX46" fmla="*/ 3091939 w 6682917"/>
                <a:gd name="csY46" fmla="*/ 579842 h 1159526"/>
                <a:gd name="csX47" fmla="*/ 2686817 w 6682917"/>
                <a:gd name="csY47" fmla="*/ 779284 h 1159526"/>
                <a:gd name="csX48" fmla="*/ 3284510 w 6682917"/>
                <a:gd name="csY48" fmla="*/ 122430 h 1159526"/>
                <a:gd name="csX49" fmla="*/ 3341459 w 6682917"/>
                <a:gd name="csY49" fmla="*/ 52052 h 1159526"/>
                <a:gd name="csX50" fmla="*/ 3398408 w 6682917"/>
                <a:gd name="csY50" fmla="*/ 122430 h 1159526"/>
                <a:gd name="csX51" fmla="*/ 3341459 w 6682917"/>
                <a:gd name="csY51" fmla="*/ 322029 h 1159526"/>
                <a:gd name="csX52" fmla="*/ 3284510 w 6682917"/>
                <a:gd name="csY52" fmla="*/ 122430 h 1159526"/>
                <a:gd name="csX53" fmla="*/ 3398408 w 6682917"/>
                <a:gd name="csY53" fmla="*/ 1037018 h 1159526"/>
                <a:gd name="csX54" fmla="*/ 3341459 w 6682917"/>
                <a:gd name="csY54" fmla="*/ 1107395 h 1159526"/>
                <a:gd name="csX55" fmla="*/ 3284510 w 6682917"/>
                <a:gd name="csY55" fmla="*/ 1037018 h 1159526"/>
                <a:gd name="csX56" fmla="*/ 3341459 w 6682917"/>
                <a:gd name="csY56" fmla="*/ 837418 h 1159526"/>
                <a:gd name="csX57" fmla="*/ 3398408 w 6682917"/>
                <a:gd name="csY57" fmla="*/ 1037018 h 1159526"/>
                <a:gd name="csX58" fmla="*/ 3341459 w 6682917"/>
                <a:gd name="csY58" fmla="*/ 739317 h 1159526"/>
                <a:gd name="csX59" fmla="*/ 3178824 w 6682917"/>
                <a:gd name="csY59" fmla="*/ 579684 h 1159526"/>
                <a:gd name="csX60" fmla="*/ 3341459 w 6682917"/>
                <a:gd name="csY60" fmla="*/ 420052 h 1159526"/>
                <a:gd name="csX61" fmla="*/ 3504093 w 6682917"/>
                <a:gd name="csY61" fmla="*/ 579684 h 1159526"/>
                <a:gd name="csX62" fmla="*/ 3341459 w 6682917"/>
                <a:gd name="csY62" fmla="*/ 739317 h 1159526"/>
                <a:gd name="csX63" fmla="*/ 4094757 w 6682917"/>
                <a:gd name="csY63" fmla="*/ 605987 h 1159526"/>
                <a:gd name="csX64" fmla="*/ 4382031 w 6682917"/>
                <a:gd name="csY64" fmla="*/ 606777 h 1159526"/>
                <a:gd name="csX65" fmla="*/ 4294041 w 6682917"/>
                <a:gd name="csY65" fmla="*/ 740264 h 1159526"/>
                <a:gd name="csX66" fmla="*/ 3996024 w 6682917"/>
                <a:gd name="csY66" fmla="*/ 779047 h 1159526"/>
                <a:gd name="csX67" fmla="*/ 3590900 w 6682917"/>
                <a:gd name="csY67" fmla="*/ 579605 h 1159526"/>
                <a:gd name="csX68" fmla="*/ 3996024 w 6682917"/>
                <a:gd name="csY68" fmla="*/ 380164 h 1159526"/>
                <a:gd name="csX69" fmla="*/ 4294041 w 6682917"/>
                <a:gd name="csY69" fmla="*/ 418946 h 1159526"/>
                <a:gd name="csX70" fmla="*/ 4382031 w 6682917"/>
                <a:gd name="csY70" fmla="*/ 552434 h 1159526"/>
                <a:gd name="csX71" fmla="*/ 4094757 w 6682917"/>
                <a:gd name="csY71" fmla="*/ 553224 h 1159526"/>
                <a:gd name="csX72" fmla="*/ 4069717 w 6682917"/>
                <a:gd name="csY72" fmla="*/ 579526 h 1159526"/>
                <a:gd name="csX73" fmla="*/ 4094757 w 6682917"/>
                <a:gd name="csY73" fmla="*/ 605829 h 115952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</a:cxnLst>
              <a:rect l="l" t="t" r="r" b="b"/>
              <a:pathLst>
                <a:path w="6682917" h="1159526">
                  <a:moveTo>
                    <a:pt x="6668621" y="558595"/>
                  </a:moveTo>
                  <a:cubicBezTo>
                    <a:pt x="6625573" y="552434"/>
                    <a:pt x="6581577" y="558121"/>
                    <a:pt x="6538293" y="555988"/>
                  </a:cubicBezTo>
                  <a:cubicBezTo>
                    <a:pt x="5837126" y="556857"/>
                    <a:pt x="5135960" y="554724"/>
                    <a:pt x="4434794" y="556462"/>
                  </a:cubicBezTo>
                  <a:cubicBezTo>
                    <a:pt x="4422553" y="492562"/>
                    <a:pt x="4394512" y="429056"/>
                    <a:pt x="4342064" y="388299"/>
                  </a:cubicBezTo>
                  <a:cubicBezTo>
                    <a:pt x="4247200" y="312946"/>
                    <a:pt x="4116241" y="300545"/>
                    <a:pt x="4000841" y="324320"/>
                  </a:cubicBezTo>
                  <a:cubicBezTo>
                    <a:pt x="3834889" y="358916"/>
                    <a:pt x="3686078" y="447697"/>
                    <a:pt x="3550379" y="546194"/>
                  </a:cubicBezTo>
                  <a:cubicBezTo>
                    <a:pt x="3483161" y="500461"/>
                    <a:pt x="3426133" y="441536"/>
                    <a:pt x="3373291" y="380322"/>
                  </a:cubicBezTo>
                  <a:cubicBezTo>
                    <a:pt x="3425421" y="299992"/>
                    <a:pt x="3465784" y="204813"/>
                    <a:pt x="3451408" y="107106"/>
                  </a:cubicBezTo>
                  <a:cubicBezTo>
                    <a:pt x="3444063" y="52684"/>
                    <a:pt x="3397776" y="1501"/>
                    <a:pt x="3341459" y="0"/>
                  </a:cubicBezTo>
                  <a:cubicBezTo>
                    <a:pt x="3285142" y="1501"/>
                    <a:pt x="3238776" y="52605"/>
                    <a:pt x="3231510" y="107106"/>
                  </a:cubicBezTo>
                  <a:cubicBezTo>
                    <a:pt x="3217134" y="204813"/>
                    <a:pt x="3257497" y="299992"/>
                    <a:pt x="3309627" y="380322"/>
                  </a:cubicBezTo>
                  <a:cubicBezTo>
                    <a:pt x="3256864" y="441615"/>
                    <a:pt x="3199757" y="500461"/>
                    <a:pt x="3132539" y="546194"/>
                  </a:cubicBezTo>
                  <a:cubicBezTo>
                    <a:pt x="2996840" y="447697"/>
                    <a:pt x="2848028" y="358916"/>
                    <a:pt x="2682077" y="324320"/>
                  </a:cubicBezTo>
                  <a:cubicBezTo>
                    <a:pt x="2566677" y="300545"/>
                    <a:pt x="2435639" y="312946"/>
                    <a:pt x="2340854" y="388299"/>
                  </a:cubicBezTo>
                  <a:cubicBezTo>
                    <a:pt x="2288485" y="429056"/>
                    <a:pt x="2260444" y="492562"/>
                    <a:pt x="2248124" y="556462"/>
                  </a:cubicBezTo>
                  <a:cubicBezTo>
                    <a:pt x="1546958" y="554724"/>
                    <a:pt x="845792" y="556857"/>
                    <a:pt x="144625" y="555988"/>
                  </a:cubicBezTo>
                  <a:cubicBezTo>
                    <a:pt x="101262" y="558121"/>
                    <a:pt x="57265" y="552434"/>
                    <a:pt x="14297" y="558595"/>
                  </a:cubicBezTo>
                  <a:cubicBezTo>
                    <a:pt x="4503" y="562860"/>
                    <a:pt x="158" y="571075"/>
                    <a:pt x="0" y="579763"/>
                  </a:cubicBezTo>
                  <a:cubicBezTo>
                    <a:pt x="158" y="588373"/>
                    <a:pt x="4503" y="596587"/>
                    <a:pt x="14297" y="600932"/>
                  </a:cubicBezTo>
                  <a:cubicBezTo>
                    <a:pt x="57345" y="607093"/>
                    <a:pt x="101341" y="601406"/>
                    <a:pt x="144625" y="603538"/>
                  </a:cubicBezTo>
                  <a:cubicBezTo>
                    <a:pt x="845792" y="602669"/>
                    <a:pt x="1546958" y="604802"/>
                    <a:pt x="2248124" y="603064"/>
                  </a:cubicBezTo>
                  <a:cubicBezTo>
                    <a:pt x="2260365" y="666965"/>
                    <a:pt x="2288406" y="730470"/>
                    <a:pt x="2340854" y="771227"/>
                  </a:cubicBezTo>
                  <a:cubicBezTo>
                    <a:pt x="2435718" y="846581"/>
                    <a:pt x="2566677" y="858982"/>
                    <a:pt x="2682077" y="835207"/>
                  </a:cubicBezTo>
                  <a:cubicBezTo>
                    <a:pt x="2848028" y="800610"/>
                    <a:pt x="2996840" y="711829"/>
                    <a:pt x="3132539" y="613333"/>
                  </a:cubicBezTo>
                  <a:cubicBezTo>
                    <a:pt x="3199757" y="659066"/>
                    <a:pt x="3256785" y="717990"/>
                    <a:pt x="3309627" y="779205"/>
                  </a:cubicBezTo>
                  <a:cubicBezTo>
                    <a:pt x="3257497" y="859535"/>
                    <a:pt x="3217134" y="954714"/>
                    <a:pt x="3231510" y="1052420"/>
                  </a:cubicBezTo>
                  <a:cubicBezTo>
                    <a:pt x="3238855" y="1106842"/>
                    <a:pt x="3285142" y="1158026"/>
                    <a:pt x="3341459" y="1159527"/>
                  </a:cubicBezTo>
                  <a:cubicBezTo>
                    <a:pt x="3397776" y="1158026"/>
                    <a:pt x="3444142" y="1106921"/>
                    <a:pt x="3451408" y="1052420"/>
                  </a:cubicBezTo>
                  <a:cubicBezTo>
                    <a:pt x="3465784" y="954714"/>
                    <a:pt x="3425421" y="859535"/>
                    <a:pt x="3373291" y="779205"/>
                  </a:cubicBezTo>
                  <a:cubicBezTo>
                    <a:pt x="3426133" y="717911"/>
                    <a:pt x="3483161" y="659066"/>
                    <a:pt x="3550379" y="613333"/>
                  </a:cubicBezTo>
                  <a:cubicBezTo>
                    <a:pt x="3686078" y="711829"/>
                    <a:pt x="3834889" y="800610"/>
                    <a:pt x="4000841" y="835207"/>
                  </a:cubicBezTo>
                  <a:cubicBezTo>
                    <a:pt x="4116241" y="858982"/>
                    <a:pt x="4247279" y="846581"/>
                    <a:pt x="4342064" y="771227"/>
                  </a:cubicBezTo>
                  <a:cubicBezTo>
                    <a:pt x="4394433" y="730470"/>
                    <a:pt x="4422474" y="666965"/>
                    <a:pt x="4434794" y="603064"/>
                  </a:cubicBezTo>
                  <a:cubicBezTo>
                    <a:pt x="5135960" y="604802"/>
                    <a:pt x="5837126" y="602669"/>
                    <a:pt x="6538293" y="603538"/>
                  </a:cubicBezTo>
                  <a:cubicBezTo>
                    <a:pt x="6581656" y="601406"/>
                    <a:pt x="6625652" y="607093"/>
                    <a:pt x="6668621" y="600932"/>
                  </a:cubicBezTo>
                  <a:cubicBezTo>
                    <a:pt x="6678415" y="596666"/>
                    <a:pt x="6682760" y="588452"/>
                    <a:pt x="6682918" y="579763"/>
                  </a:cubicBezTo>
                  <a:cubicBezTo>
                    <a:pt x="6682760" y="571154"/>
                    <a:pt x="6678415" y="562939"/>
                    <a:pt x="6668621" y="558595"/>
                  </a:cubicBezTo>
                  <a:close/>
                  <a:moveTo>
                    <a:pt x="2686817" y="779126"/>
                  </a:moveTo>
                  <a:cubicBezTo>
                    <a:pt x="2587846" y="800531"/>
                    <a:pt x="2475053" y="799979"/>
                    <a:pt x="2388798" y="740343"/>
                  </a:cubicBezTo>
                  <a:cubicBezTo>
                    <a:pt x="2342197" y="710565"/>
                    <a:pt x="2314156" y="659382"/>
                    <a:pt x="2300808" y="606856"/>
                  </a:cubicBezTo>
                  <a:cubicBezTo>
                    <a:pt x="2396541" y="604170"/>
                    <a:pt x="2492351" y="605987"/>
                    <a:pt x="2588084" y="606066"/>
                  </a:cubicBezTo>
                  <a:cubicBezTo>
                    <a:pt x="2604749" y="605908"/>
                    <a:pt x="2612885" y="592954"/>
                    <a:pt x="2613122" y="579763"/>
                  </a:cubicBezTo>
                  <a:cubicBezTo>
                    <a:pt x="2612964" y="566493"/>
                    <a:pt x="2604828" y="553619"/>
                    <a:pt x="2588084" y="553461"/>
                  </a:cubicBezTo>
                  <a:cubicBezTo>
                    <a:pt x="2492351" y="553540"/>
                    <a:pt x="2396541" y="555356"/>
                    <a:pt x="2300808" y="552671"/>
                  </a:cubicBezTo>
                  <a:cubicBezTo>
                    <a:pt x="2314156" y="500145"/>
                    <a:pt x="2342197" y="448961"/>
                    <a:pt x="2388798" y="419183"/>
                  </a:cubicBezTo>
                  <a:cubicBezTo>
                    <a:pt x="2474974" y="359469"/>
                    <a:pt x="2587846" y="358995"/>
                    <a:pt x="2686817" y="380401"/>
                  </a:cubicBezTo>
                  <a:cubicBezTo>
                    <a:pt x="2834680" y="415629"/>
                    <a:pt x="2968167" y="493747"/>
                    <a:pt x="3091939" y="579842"/>
                  </a:cubicBezTo>
                  <a:cubicBezTo>
                    <a:pt x="2968167" y="665938"/>
                    <a:pt x="2834680" y="744056"/>
                    <a:pt x="2686817" y="779284"/>
                  </a:cubicBezTo>
                  <a:close/>
                  <a:moveTo>
                    <a:pt x="3284510" y="122430"/>
                  </a:moveTo>
                  <a:cubicBezTo>
                    <a:pt x="3287827" y="90914"/>
                    <a:pt x="3308759" y="58134"/>
                    <a:pt x="3341459" y="52052"/>
                  </a:cubicBezTo>
                  <a:cubicBezTo>
                    <a:pt x="3374080" y="58134"/>
                    <a:pt x="3395091" y="90993"/>
                    <a:pt x="3398408" y="122430"/>
                  </a:cubicBezTo>
                  <a:cubicBezTo>
                    <a:pt x="3406544" y="193360"/>
                    <a:pt x="3380952" y="263816"/>
                    <a:pt x="3341459" y="322029"/>
                  </a:cubicBezTo>
                  <a:cubicBezTo>
                    <a:pt x="3301966" y="263816"/>
                    <a:pt x="3276374" y="193281"/>
                    <a:pt x="3284510" y="122430"/>
                  </a:cubicBezTo>
                  <a:close/>
                  <a:moveTo>
                    <a:pt x="3398408" y="1037018"/>
                  </a:moveTo>
                  <a:cubicBezTo>
                    <a:pt x="3395091" y="1068534"/>
                    <a:pt x="3374159" y="1101313"/>
                    <a:pt x="3341459" y="1107395"/>
                  </a:cubicBezTo>
                  <a:cubicBezTo>
                    <a:pt x="3308838" y="1101313"/>
                    <a:pt x="3287827" y="1068455"/>
                    <a:pt x="3284510" y="1037018"/>
                  </a:cubicBezTo>
                  <a:cubicBezTo>
                    <a:pt x="3276374" y="966088"/>
                    <a:pt x="3301966" y="895632"/>
                    <a:pt x="3341459" y="837418"/>
                  </a:cubicBezTo>
                  <a:cubicBezTo>
                    <a:pt x="3380952" y="895632"/>
                    <a:pt x="3406544" y="966167"/>
                    <a:pt x="3398408" y="1037018"/>
                  </a:cubicBezTo>
                  <a:close/>
                  <a:moveTo>
                    <a:pt x="3341459" y="739317"/>
                  </a:moveTo>
                  <a:cubicBezTo>
                    <a:pt x="3293672" y="680077"/>
                    <a:pt x="3237513" y="627945"/>
                    <a:pt x="3178824" y="579684"/>
                  </a:cubicBezTo>
                  <a:cubicBezTo>
                    <a:pt x="3237434" y="531423"/>
                    <a:pt x="3293672" y="479292"/>
                    <a:pt x="3341459" y="420052"/>
                  </a:cubicBezTo>
                  <a:cubicBezTo>
                    <a:pt x="3389246" y="479292"/>
                    <a:pt x="3445405" y="531423"/>
                    <a:pt x="3504093" y="579684"/>
                  </a:cubicBezTo>
                  <a:cubicBezTo>
                    <a:pt x="3445484" y="627945"/>
                    <a:pt x="3389246" y="680077"/>
                    <a:pt x="3341459" y="739317"/>
                  </a:cubicBezTo>
                  <a:close/>
                  <a:moveTo>
                    <a:pt x="4094757" y="605987"/>
                  </a:moveTo>
                  <a:cubicBezTo>
                    <a:pt x="4190488" y="605908"/>
                    <a:pt x="4286300" y="604091"/>
                    <a:pt x="4382031" y="606777"/>
                  </a:cubicBezTo>
                  <a:cubicBezTo>
                    <a:pt x="4368683" y="659303"/>
                    <a:pt x="4340642" y="710486"/>
                    <a:pt x="4294041" y="740264"/>
                  </a:cubicBezTo>
                  <a:cubicBezTo>
                    <a:pt x="4207865" y="799979"/>
                    <a:pt x="4094992" y="800452"/>
                    <a:pt x="3996024" y="779047"/>
                  </a:cubicBezTo>
                  <a:cubicBezTo>
                    <a:pt x="3848159" y="743819"/>
                    <a:pt x="3714672" y="665701"/>
                    <a:pt x="3590900" y="579605"/>
                  </a:cubicBezTo>
                  <a:cubicBezTo>
                    <a:pt x="3714672" y="493510"/>
                    <a:pt x="3848159" y="415392"/>
                    <a:pt x="3996024" y="380164"/>
                  </a:cubicBezTo>
                  <a:cubicBezTo>
                    <a:pt x="4094992" y="358758"/>
                    <a:pt x="4207786" y="359311"/>
                    <a:pt x="4294041" y="418946"/>
                  </a:cubicBezTo>
                  <a:cubicBezTo>
                    <a:pt x="4340642" y="448724"/>
                    <a:pt x="4368683" y="499908"/>
                    <a:pt x="4382031" y="552434"/>
                  </a:cubicBezTo>
                  <a:cubicBezTo>
                    <a:pt x="4286300" y="555119"/>
                    <a:pt x="4190488" y="553303"/>
                    <a:pt x="4094757" y="553224"/>
                  </a:cubicBezTo>
                  <a:cubicBezTo>
                    <a:pt x="4078090" y="553382"/>
                    <a:pt x="4069954" y="566336"/>
                    <a:pt x="4069717" y="579526"/>
                  </a:cubicBezTo>
                  <a:cubicBezTo>
                    <a:pt x="4069875" y="592796"/>
                    <a:pt x="4078011" y="605671"/>
                    <a:pt x="4094757" y="605829"/>
                  </a:cubicBezTo>
                  <a:close/>
                </a:path>
              </a:pathLst>
            </a:custGeom>
            <a:solidFill>
              <a:srgbClr val="262626"/>
            </a:solidFill>
            <a:ln w="7896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915F0E3-A80E-2220-7F9B-A510E74CC751}"/>
                </a:ext>
              </a:extLst>
            </p:cNvPr>
            <p:cNvSpPr/>
            <p:nvPr/>
          </p:nvSpPr>
          <p:spPr>
            <a:xfrm>
              <a:off x="29023335" y="38726052"/>
              <a:ext cx="88306" cy="79838"/>
            </a:xfrm>
            <a:custGeom>
              <a:avLst/>
              <a:gdLst>
                <a:gd name="csX0" fmla="*/ 64611 w 88306"/>
                <a:gd name="csY0" fmla="*/ 6034 h 79838"/>
                <a:gd name="csX1" fmla="*/ 0 w 88306"/>
                <a:gd name="csY1" fmla="*/ 39919 h 79838"/>
                <a:gd name="csX2" fmla="*/ 64611 w 88306"/>
                <a:gd name="csY2" fmla="*/ 73805 h 79838"/>
                <a:gd name="csX3" fmla="*/ 88307 w 88306"/>
                <a:gd name="csY3" fmla="*/ 39919 h 79838"/>
                <a:gd name="csX4" fmla="*/ 64611 w 88306"/>
                <a:gd name="csY4" fmla="*/ 6034 h 7983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88306" h="79838">
                  <a:moveTo>
                    <a:pt x="64611" y="6034"/>
                  </a:moveTo>
                  <a:cubicBezTo>
                    <a:pt x="38624" y="-11422"/>
                    <a:pt x="3475" y="11800"/>
                    <a:pt x="0" y="39919"/>
                  </a:cubicBezTo>
                  <a:cubicBezTo>
                    <a:pt x="3554" y="68038"/>
                    <a:pt x="38624" y="91261"/>
                    <a:pt x="64611" y="73805"/>
                  </a:cubicBezTo>
                  <a:cubicBezTo>
                    <a:pt x="77722" y="67091"/>
                    <a:pt x="86411" y="53742"/>
                    <a:pt x="88307" y="39919"/>
                  </a:cubicBezTo>
                  <a:cubicBezTo>
                    <a:pt x="86411" y="26096"/>
                    <a:pt x="77722" y="12748"/>
                    <a:pt x="64611" y="6034"/>
                  </a:cubicBezTo>
                  <a:close/>
                </a:path>
              </a:pathLst>
            </a:custGeom>
            <a:solidFill>
              <a:srgbClr val="262626"/>
            </a:solidFill>
            <a:ln w="7896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229955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575CC-48D5-78C0-6B6F-C3DABC4E7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FC5E0A5-D4AF-6D09-ED81-9F69B2AAC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591B41E-AA43-0CA5-E045-1801E4BD08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833" t="20371" r="35833" b="12963"/>
          <a:stretch>
            <a:fillRect/>
          </a:stretch>
        </p:blipFill>
        <p:spPr>
          <a:xfrm>
            <a:off x="1371600" y="-1434354"/>
            <a:ext cx="6553200" cy="8673354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7EED466B-015C-8BD2-0A62-C743779887C6}"/>
              </a:ext>
            </a:extLst>
          </p:cNvPr>
          <p:cNvSpPr/>
          <p:nvPr/>
        </p:nvSpPr>
        <p:spPr>
          <a:xfrm>
            <a:off x="304800" y="2375646"/>
            <a:ext cx="8610600" cy="23622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5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6C8AFA-64E6-DDA2-D2C8-D0CDD378E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4C49791-9AC3-2941-BE0F-DC91B0AAB9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9166" t="29259" r="39166" b="17407"/>
          <a:stretch/>
        </p:blipFill>
        <p:spPr>
          <a:xfrm>
            <a:off x="0" y="0"/>
            <a:ext cx="2590800" cy="358726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F0A1B6C-5D0B-398C-5B64-50DC37389EE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5834" t="15926" r="25833" b="8518"/>
          <a:stretch/>
        </p:blipFill>
        <p:spPr>
          <a:xfrm>
            <a:off x="4757057" y="0"/>
            <a:ext cx="4419600" cy="3886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49160EC-5C22-34DE-CEDC-F90BD789F69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9166" t="15926" r="39167" b="7037"/>
          <a:stretch/>
        </p:blipFill>
        <p:spPr>
          <a:xfrm>
            <a:off x="3048000" y="304800"/>
            <a:ext cx="1981200" cy="3962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94ECDD3-C877-ABEF-CEC0-73EC7C7B59E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1667" t="20371" r="31666" b="11482"/>
          <a:stretch/>
        </p:blipFill>
        <p:spPr>
          <a:xfrm>
            <a:off x="609600" y="2057400"/>
            <a:ext cx="3352800" cy="3505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7D0BF7A-A716-8B36-A939-3621482DD9F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9167" t="17407" r="39167" b="24815"/>
          <a:stretch/>
        </p:blipFill>
        <p:spPr>
          <a:xfrm>
            <a:off x="3733800" y="3587262"/>
            <a:ext cx="1981200" cy="29718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608CEF1-974B-8B0F-82C4-BA09A820EF4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9166" t="30854" r="41667" b="11367"/>
          <a:stretch/>
        </p:blipFill>
        <p:spPr>
          <a:xfrm>
            <a:off x="54429" y="3886200"/>
            <a:ext cx="1752600" cy="29718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9B0D7A3-BA17-5BAB-BA2D-590A082992F2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39167" t="30256" r="40000" b="20105"/>
          <a:stretch/>
        </p:blipFill>
        <p:spPr>
          <a:xfrm>
            <a:off x="1926771" y="0"/>
            <a:ext cx="1905000" cy="255312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AAFDF28-62A8-CBEB-F8D7-A0B9A5690364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5834" t="31852" r="25833" b="24814"/>
          <a:stretch/>
        </p:blipFill>
        <p:spPr>
          <a:xfrm>
            <a:off x="4724400" y="4585607"/>
            <a:ext cx="4419600" cy="222885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2A9FC72-2A3C-BFC6-3D2B-077E3B63E5FA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23274" t="46324" r="23333" b="20106"/>
          <a:stretch/>
        </p:blipFill>
        <p:spPr>
          <a:xfrm>
            <a:off x="40274" y="5488789"/>
            <a:ext cx="3761882" cy="133042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5ED7744-8B9D-BE29-905C-76555407A5E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26429" t="30256" r="26667" b="21005"/>
          <a:stretch/>
        </p:blipFill>
        <p:spPr>
          <a:xfrm>
            <a:off x="2764971" y="5195975"/>
            <a:ext cx="4288971" cy="250685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D549A09-A077-A5B4-5553-0DAA17BCD333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21071" t="36646" r="21548" b="18686"/>
          <a:stretch/>
        </p:blipFill>
        <p:spPr>
          <a:xfrm>
            <a:off x="5470069" y="3216871"/>
            <a:ext cx="3673931" cy="160871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1C09BFA-B7CF-7FD9-8FDD-5AB0353AD80F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l="21072" t="17407" r="21071" b="8519"/>
          <a:stretch/>
        </p:blipFill>
        <p:spPr>
          <a:xfrm>
            <a:off x="54429" y="2852059"/>
            <a:ext cx="2645229" cy="1905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5AC4E8B-6210-0C4E-30C9-13B2DB1334AD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l="23334" t="66420" r="23333" b="12849"/>
          <a:stretch/>
        </p:blipFill>
        <p:spPr>
          <a:xfrm>
            <a:off x="2514600" y="4351396"/>
            <a:ext cx="4876800" cy="106628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B0DB3CA-4C04-AB5D-EF65-018D4C71C4D4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l="26429" t="27513" r="26667" b="29154"/>
          <a:stretch/>
        </p:blipFill>
        <p:spPr>
          <a:xfrm>
            <a:off x="3276599" y="0"/>
            <a:ext cx="3592286" cy="1866804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1464068-71C3-7E28-867C-3B990BBEF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37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6FC9BB-C3A3-6624-94D4-60E8BD9C8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19004-ECEB-6755-F705-6C2BF6843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2743200"/>
            <a:ext cx="8811005" cy="1219200"/>
          </a:xfrm>
        </p:spPr>
        <p:txBody>
          <a:bodyPr>
            <a:noAutofit/>
          </a:bodyPr>
          <a:lstStyle/>
          <a:p>
            <a:pPr algn="ctr"/>
            <a:r>
              <a:rPr lang="en-US" sz="6500" b="0" dirty="0">
                <a:solidFill>
                  <a:schemeClr val="accent4">
                    <a:lumMod val="75000"/>
                  </a:schemeClr>
                </a:solidFill>
              </a:rPr>
              <a:t>first project to create a collection of the </a:t>
            </a:r>
            <a:br>
              <a:rPr lang="en-US" sz="6500" b="0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6500" b="0" i="1" dirty="0">
                <a:solidFill>
                  <a:schemeClr val="accent4">
                    <a:lumMod val="75000"/>
                  </a:schemeClr>
                </a:solidFill>
              </a:rPr>
              <a:t>stories </a:t>
            </a:r>
            <a:br>
              <a:rPr lang="en-US" sz="6500" b="0" i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6500" b="0" dirty="0">
                <a:solidFill>
                  <a:schemeClr val="accent4">
                    <a:lumMod val="75000"/>
                  </a:schemeClr>
                </a:solidFill>
              </a:rPr>
              <a:t>behind runaway advertisements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EF89D5-049C-ACFD-6AEF-7AD20C038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741855B-E658-9D01-7169-5E2890ECFCCE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9987200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289E3B-1CBE-A9AE-308E-B68999292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A3D0CE2-91FF-49B3-A5D8-181E900D75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0625" y="1346946"/>
            <a:ext cx="766724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8AEBD96-C315-4F53-9D9E-0E20E993E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0625" y="4299696"/>
            <a:ext cx="766724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8916AAA-66F6-4DFA-88ED-7E27CF6B8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0625" y="1484779"/>
            <a:ext cx="7667244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137D43F-BAD6-47F1-AA65-AEEA38A2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236911" y="4068923"/>
            <a:ext cx="810678" cy="1080902"/>
            <a:chOff x="9685338" y="4460675"/>
            <a:chExt cx="1080904" cy="1080902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512C9B2-6B22-4211-A940-FCD7C2CD0B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5F7DB84-CDE7-46F8-90DD-9D048A7D52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8035907-EB9C-4E11-8A9B-D25B0AD8D7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914171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4CFDD4A-4FA1-4CD9-90D5-E253C2040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86113" y="720071"/>
            <a:ext cx="4063401" cy="5417858"/>
            <a:chOff x="1311770" y="720071"/>
            <a:chExt cx="5417868" cy="5417858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4AB5B6FA-7B4F-437A-9C78-144C7DCD1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1770" y="720071"/>
              <a:ext cx="5417868" cy="5417858"/>
            </a:xfrm>
            <a:prstGeom prst="ellipse">
              <a:avLst/>
            </a:prstGeom>
            <a:blipFill dpi="0" rotWithShape="1">
              <a:blip r:embed="rId6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A4199C21-6AE0-4F6F-AA96-6FFF97BB9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8390" y="1006688"/>
              <a:ext cx="4844628" cy="4844620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6E3A66C-C2AE-833C-512A-E2E93CE93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8130" y="1316890"/>
            <a:ext cx="3454795" cy="422421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4800" b="0" cap="all" dirty="0">
                <a:solidFill>
                  <a:srgbClr val="FFFFFF"/>
                </a:solidFill>
              </a:rPr>
              <a:t>LETITIA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9C69FA7-0958-4ED9-A0DF-E87A0C137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01706" y="3398742"/>
            <a:ext cx="3657600" cy="60512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CC14DF-1A66-EA90-2083-113786255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83252" y="6215530"/>
            <a:ext cx="535487" cy="479632"/>
          </a:xfr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  <a:defRPr/>
            </a:pPr>
            <a:fld id="{BF65DE1F-DDA0-4C90-98E0-3D39A3E1FC21}" type="slidenum">
              <a:rPr lang="en-US" sz="2800" b="1" kern="1200">
                <a:solidFill>
                  <a:schemeClr val="accent1"/>
                </a:solidFill>
                <a:latin typeface="+mj-lt"/>
                <a:ea typeface="+mn-ea"/>
                <a:cs typeface="+mn-cs"/>
              </a:rPr>
              <a:pPr algn="l">
                <a:lnSpc>
                  <a:spcPct val="90000"/>
                </a:lnSpc>
                <a:spcAft>
                  <a:spcPts val="600"/>
                </a:spcAft>
                <a:defRPr/>
              </a:pPr>
              <a:t>46</a:t>
            </a:fld>
            <a:endParaRPr lang="en-US" sz="2800" b="1" kern="1200">
              <a:solidFill>
                <a:schemeClr val="accent1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96E58A9-6269-584E-B756-FCF1216BCB4F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65236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67871F-1BAC-8AA2-C488-930BE50EE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AFBDF8-2A0B-C164-48FF-811348B64A3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0325" t="37810" r="8333" b="27048"/>
          <a:stretch>
            <a:fillRect/>
          </a:stretch>
        </p:blipFill>
        <p:spPr>
          <a:xfrm>
            <a:off x="0" y="-228600"/>
            <a:ext cx="9144000" cy="7675786"/>
          </a:xfrm>
          <a:prstGeom prst="rect">
            <a:avLst/>
          </a:prstGeom>
          <a:noFill/>
          <a:ln w="76200">
            <a:solidFill>
              <a:srgbClr val="304632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ACE946B-7C00-AD7D-3FCB-7E3AF162B1BF}"/>
              </a:ext>
            </a:extLst>
          </p:cNvPr>
          <p:cNvSpPr/>
          <p:nvPr/>
        </p:nvSpPr>
        <p:spPr>
          <a:xfrm>
            <a:off x="-304800" y="-655349"/>
            <a:ext cx="5486400" cy="3779549"/>
          </a:xfrm>
          <a:prstGeom prst="rect">
            <a:avLst/>
          </a:prstGeom>
          <a:solidFill>
            <a:srgbClr val="C39E4C"/>
          </a:solidFill>
          <a:ln w="25400">
            <a:noFill/>
          </a:ln>
          <a:effectLst>
            <a:softEdge rad="1778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D04E7DA-395C-DDE8-37AD-FBDBEB3CF808}"/>
              </a:ext>
            </a:extLst>
          </p:cNvPr>
          <p:cNvSpPr txBox="1">
            <a:spLocks/>
          </p:cNvSpPr>
          <p:nvPr/>
        </p:nvSpPr>
        <p:spPr>
          <a:xfrm>
            <a:off x="76200" y="132052"/>
            <a:ext cx="4953000" cy="276354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100" b="0" dirty="0">
                <a:solidFill>
                  <a:schemeClr val="bg2">
                    <a:lumMod val="25000"/>
                  </a:schemeClr>
                </a:solidFill>
              </a:rPr>
              <a:t>Mary no doubt wanted Letitia to help care for her children—a task given to the enslaved girl pictured in this eighteenth-century New England needlepoint</a:t>
            </a:r>
          </a:p>
        </p:txBody>
      </p:sp>
    </p:spTree>
    <p:extLst>
      <p:ext uri="{BB962C8B-B14F-4D97-AF65-F5344CB8AC3E}">
        <p14:creationId xmlns:p14="http://schemas.microsoft.com/office/powerpoint/2010/main" val="361451937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553913F-5213-67A9-6C7B-E5CEDEE11D95}"/>
              </a:ext>
            </a:extLst>
          </p:cNvPr>
          <p:cNvSpPr/>
          <p:nvPr/>
        </p:nvSpPr>
        <p:spPr>
          <a:xfrm>
            <a:off x="266700" y="2024744"/>
            <a:ext cx="8610600" cy="39950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C637D6A-5F89-AB97-38E3-30B5DC983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67A7A36-6082-EDD6-BAC5-ED7CA6307F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9328" t="74115" r="6133" b="10470"/>
          <a:stretch>
            <a:fillRect/>
          </a:stretch>
        </p:blipFill>
        <p:spPr>
          <a:xfrm>
            <a:off x="313141" y="1398004"/>
            <a:ext cx="8517718" cy="2640596"/>
          </a:xfrm>
          <a:prstGeom prst="rect">
            <a:avLst/>
          </a:prstGeom>
          <a:noFill/>
          <a:ln w="76200">
            <a:solidFill>
              <a:srgbClr val="304632"/>
            </a:solidFill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5E9D533-4605-C295-FE6C-C87478CE3752}"/>
              </a:ext>
            </a:extLst>
          </p:cNvPr>
          <p:cNvSpPr txBox="1">
            <a:spLocks/>
          </p:cNvSpPr>
          <p:nvPr/>
        </p:nvSpPr>
        <p:spPr>
          <a:xfrm>
            <a:off x="533400" y="4343400"/>
            <a:ext cx="7924800" cy="1219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500" b="0" dirty="0">
                <a:solidFill>
                  <a:schemeClr val="accent1">
                    <a:lumMod val="75000"/>
                  </a:schemeClr>
                </a:solidFill>
              </a:rPr>
              <a:t>This bill of sale records Letitia’s </a:t>
            </a:r>
          </a:p>
          <a:p>
            <a:pPr algn="ctr"/>
            <a:r>
              <a:rPr lang="en-US" sz="3500" b="0" dirty="0">
                <a:solidFill>
                  <a:schemeClr val="accent1">
                    <a:lumMod val="75000"/>
                  </a:schemeClr>
                </a:solidFill>
              </a:rPr>
              <a:t>forced transfer of ownership from </a:t>
            </a:r>
          </a:p>
          <a:p>
            <a:pPr algn="ctr"/>
            <a:r>
              <a:rPr lang="en-US" sz="3500" b="0" dirty="0">
                <a:solidFill>
                  <a:schemeClr val="accent1">
                    <a:lumMod val="75000"/>
                  </a:schemeClr>
                </a:solidFill>
              </a:rPr>
              <a:t>James Gordon to John Wass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134F742-D6C4-4F87-5E61-BE0F5AD1C3D6}"/>
              </a:ext>
            </a:extLst>
          </p:cNvPr>
          <p:cNvSpPr/>
          <p:nvPr/>
        </p:nvSpPr>
        <p:spPr>
          <a:xfrm>
            <a:off x="1077686" y="2569030"/>
            <a:ext cx="1066800" cy="685800"/>
          </a:xfrm>
          <a:prstGeom prst="ellipse">
            <a:avLst/>
          </a:prstGeom>
          <a:noFill/>
          <a:ln w="1016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352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BCAC35-F348-DC57-8731-6BDCAAE32F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40CF3-EA9B-AAE5-9FEA-94E454112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795015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6500" b="0" dirty="0">
                <a:solidFill>
                  <a:schemeClr val="accent5">
                    <a:lumMod val="75000"/>
                  </a:schemeClr>
                </a:solidFill>
              </a:rPr>
              <a:t>Letitia left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3C15DA-8848-2EC5-BC09-0C7F78FDF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8BA7B3F-EB0F-2F82-91E2-25673E5F6846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42923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CBFDA-9A3E-57B2-3963-09CDC5F648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C0C8FEB-F5FC-E066-EA30-3463DA0BF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D4CF66-B6BE-568C-F81A-D16919D92C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166" t="23332" r="33333" b="12964"/>
          <a:stretch/>
        </p:blipFill>
        <p:spPr>
          <a:xfrm>
            <a:off x="1447800" y="0"/>
            <a:ext cx="6220047" cy="6858000"/>
          </a:xfrm>
          <a:prstGeom prst="rect">
            <a:avLst/>
          </a:prstGeom>
          <a:ln w="76200">
            <a:solidFill>
              <a:schemeClr val="accent3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99791373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8324EE9-185A-D1EE-C271-3A78BC3AA037}"/>
              </a:ext>
            </a:extLst>
          </p:cNvPr>
          <p:cNvSpPr/>
          <p:nvPr/>
        </p:nvSpPr>
        <p:spPr>
          <a:xfrm>
            <a:off x="266700" y="2253344"/>
            <a:ext cx="8610600" cy="39950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CF76065-D5E2-2FCF-4D83-7C70C042D6ED}"/>
              </a:ext>
            </a:extLst>
          </p:cNvPr>
          <p:cNvSpPr txBox="1">
            <a:spLocks/>
          </p:cNvSpPr>
          <p:nvPr/>
        </p:nvSpPr>
        <p:spPr>
          <a:xfrm>
            <a:off x="609600" y="4610100"/>
            <a:ext cx="7924800" cy="1219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500" b="0" dirty="0">
                <a:solidFill>
                  <a:schemeClr val="accent2">
                    <a:lumMod val="50000"/>
                  </a:schemeClr>
                </a:solidFill>
              </a:rPr>
              <a:t>John Wass posted this newspaper advertisement after Letitia left his Boston home.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97A6B4-615F-3ADE-387C-525FFE819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CC4221-520E-11F0-667D-23597F63B79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569" t="51472" r="58226" b="32003"/>
          <a:stretch/>
        </p:blipFill>
        <p:spPr bwMode="auto">
          <a:xfrm>
            <a:off x="-76200" y="1334651"/>
            <a:ext cx="9296400" cy="3063677"/>
          </a:xfrm>
          <a:prstGeom prst="rect">
            <a:avLst/>
          </a:prstGeom>
          <a:ln w="76200">
            <a:solidFill>
              <a:schemeClr val="accent2">
                <a:lumMod val="75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874B105-7ADB-7EC2-0952-B1B0457D5FC6}"/>
              </a:ext>
            </a:extLst>
          </p:cNvPr>
          <p:cNvCxnSpPr/>
          <p:nvPr/>
        </p:nvCxnSpPr>
        <p:spPr>
          <a:xfrm>
            <a:off x="7456714" y="2394858"/>
            <a:ext cx="1495806" cy="0"/>
          </a:xfrm>
          <a:prstGeom prst="line">
            <a:avLst/>
          </a:prstGeom>
          <a:ln w="698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2CC4AF9-B2A3-91D5-E16E-F40038782398}"/>
              </a:ext>
            </a:extLst>
          </p:cNvPr>
          <p:cNvCxnSpPr>
            <a:cxnSpLocks/>
          </p:cNvCxnSpPr>
          <p:nvPr/>
        </p:nvCxnSpPr>
        <p:spPr>
          <a:xfrm rot="-60000">
            <a:off x="151978" y="2677886"/>
            <a:ext cx="3200400" cy="76200"/>
          </a:xfrm>
          <a:prstGeom prst="line">
            <a:avLst/>
          </a:prstGeom>
          <a:ln w="698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0718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FA848-E151-2167-24CD-359ABBA9F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1A574-9A30-F32D-CAE7-50DEFBE01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795015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6500" b="0" dirty="0">
                <a:solidFill>
                  <a:schemeClr val="accent4">
                    <a:lumMod val="75000"/>
                  </a:schemeClr>
                </a:solidFill>
              </a:rPr>
              <a:t>Letitia </a:t>
            </a:r>
            <a:br>
              <a:rPr lang="en-US" sz="6500" b="0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6500" b="0" dirty="0">
                <a:solidFill>
                  <a:schemeClr val="accent4">
                    <a:lumMod val="75000"/>
                  </a:schemeClr>
                </a:solidFill>
              </a:rPr>
              <a:t>had returned </a:t>
            </a:r>
            <a:br>
              <a:rPr lang="en-US" sz="6500" b="0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6500" b="0" dirty="0">
                <a:solidFill>
                  <a:schemeClr val="accent4">
                    <a:lumMod val="75000"/>
                  </a:schemeClr>
                </a:solidFill>
              </a:rPr>
              <a:t>to the Gordons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1655F2-1C5F-4ABC-C35D-D441D9AFA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93C9053-A89C-F93E-FAE7-3EF7C97F5320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4493671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9AB113E-6A29-8A33-5F48-F1160D5BA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52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E90A33-99BB-AA58-8FE9-7DDE78EC35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809" t="11754" r="12501" b="24618"/>
          <a:stretch>
            <a:fillRect/>
          </a:stretch>
        </p:blipFill>
        <p:spPr>
          <a:xfrm>
            <a:off x="-76494" y="0"/>
            <a:ext cx="9296694" cy="5370561"/>
          </a:xfrm>
          <a:prstGeom prst="rect">
            <a:avLst/>
          </a:prstGeom>
          <a:noFill/>
          <a:ln w="76200">
            <a:solidFill>
              <a:srgbClr val="304632"/>
            </a:solidFill>
          </a:ln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A7C9EFE5-FB2C-E780-DCAB-AB320F1D6182}"/>
              </a:ext>
            </a:extLst>
          </p:cNvPr>
          <p:cNvCxnSpPr>
            <a:cxnSpLocks/>
          </p:cNvCxnSpPr>
          <p:nvPr/>
        </p:nvCxnSpPr>
        <p:spPr>
          <a:xfrm>
            <a:off x="5541085" y="2879996"/>
            <a:ext cx="764540" cy="1123406"/>
          </a:xfrm>
          <a:prstGeom prst="straightConnector1">
            <a:avLst/>
          </a:prstGeom>
          <a:ln w="88900">
            <a:solidFill>
              <a:srgbClr val="F8F8F8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467BAFE-1E1F-9040-307C-00DCAAE05B85}"/>
              </a:ext>
            </a:extLst>
          </p:cNvPr>
          <p:cNvCxnSpPr>
            <a:cxnSpLocks/>
          </p:cNvCxnSpPr>
          <p:nvPr/>
        </p:nvCxnSpPr>
        <p:spPr>
          <a:xfrm>
            <a:off x="1996942" y="2720840"/>
            <a:ext cx="811477" cy="1087657"/>
          </a:xfrm>
          <a:prstGeom prst="straightConnector1">
            <a:avLst/>
          </a:prstGeom>
          <a:ln w="88900">
            <a:solidFill>
              <a:srgbClr val="F8F8F8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91E036C-6BE2-8A84-6536-2597EDB6DCCC}"/>
              </a:ext>
            </a:extLst>
          </p:cNvPr>
          <p:cNvSpPr/>
          <p:nvPr/>
        </p:nvSpPr>
        <p:spPr>
          <a:xfrm>
            <a:off x="1098144" y="2304025"/>
            <a:ext cx="1893382" cy="667775"/>
          </a:xfrm>
          <a:prstGeom prst="rect">
            <a:avLst/>
          </a:prstGeom>
          <a:solidFill>
            <a:srgbClr val="F8F8F8"/>
          </a:solidFill>
          <a:ln>
            <a:noFill/>
          </a:ln>
          <a:effectLst>
            <a:softEdge rad="1016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BCD6F8-28E3-A7F3-0883-0F935FB33856}"/>
              </a:ext>
            </a:extLst>
          </p:cNvPr>
          <p:cNvSpPr txBox="1"/>
          <p:nvPr/>
        </p:nvSpPr>
        <p:spPr>
          <a:xfrm>
            <a:off x="1055914" y="2427514"/>
            <a:ext cx="1966606" cy="430887"/>
          </a:xfrm>
          <a:prstGeom prst="rect">
            <a:avLst/>
          </a:prstGeom>
          <a:noFill/>
          <a:effectLst>
            <a:softEdge rad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schemeClr val="accent5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Wass Home</a:t>
            </a:r>
            <a:endParaRPr lang="en-US" sz="2200" b="1" dirty="0">
              <a:solidFill>
                <a:schemeClr val="accent5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88DD16E-2E0C-9174-F412-181868E5BBFE}"/>
              </a:ext>
            </a:extLst>
          </p:cNvPr>
          <p:cNvSpPr/>
          <p:nvPr/>
        </p:nvSpPr>
        <p:spPr>
          <a:xfrm>
            <a:off x="4472918" y="2514600"/>
            <a:ext cx="2232682" cy="668030"/>
          </a:xfrm>
          <a:prstGeom prst="rect">
            <a:avLst/>
          </a:prstGeom>
          <a:solidFill>
            <a:srgbClr val="F8F8F8"/>
          </a:solidFill>
          <a:ln>
            <a:noFill/>
          </a:ln>
          <a:effectLst>
            <a:softEdge rad="1016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C9CAF8-0E15-5D70-9868-0C8169FECB3C}"/>
              </a:ext>
            </a:extLst>
          </p:cNvPr>
          <p:cNvSpPr txBox="1"/>
          <p:nvPr/>
        </p:nvSpPr>
        <p:spPr>
          <a:xfrm>
            <a:off x="4521200" y="2613832"/>
            <a:ext cx="21221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schemeClr val="accent5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Gordon Home</a:t>
            </a:r>
            <a:endParaRPr lang="en-US" sz="2200" b="1" dirty="0">
              <a:solidFill>
                <a:schemeClr val="accent5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F317B7-7D0D-AA73-31CC-F4EB81438894}"/>
              </a:ext>
            </a:extLst>
          </p:cNvPr>
          <p:cNvSpPr txBox="1"/>
          <p:nvPr/>
        </p:nvSpPr>
        <p:spPr>
          <a:xfrm>
            <a:off x="38100" y="5486400"/>
            <a:ext cx="90678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To reach the home of her former enslavers, Letitia had to walk scarcely three-quarters of a mile from the end of Orange Street to Boston’s bustling Long Wharf. 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2177576-164E-9CD4-8312-FA6A83D9EEA2}"/>
              </a:ext>
            </a:extLst>
          </p:cNvPr>
          <p:cNvSpPr/>
          <p:nvPr/>
        </p:nvSpPr>
        <p:spPr>
          <a:xfrm>
            <a:off x="2819400" y="3515882"/>
            <a:ext cx="3439886" cy="533604"/>
          </a:xfrm>
          <a:custGeom>
            <a:avLst/>
            <a:gdLst>
              <a:gd name="csX0" fmla="*/ 0 w 3439886"/>
              <a:gd name="csY0" fmla="*/ 239689 h 533604"/>
              <a:gd name="csX1" fmla="*/ 54429 w 3439886"/>
              <a:gd name="csY1" fmla="*/ 207032 h 533604"/>
              <a:gd name="csX2" fmla="*/ 87086 w 3439886"/>
              <a:gd name="csY2" fmla="*/ 196147 h 533604"/>
              <a:gd name="csX3" fmla="*/ 119743 w 3439886"/>
              <a:gd name="csY3" fmla="*/ 174375 h 533604"/>
              <a:gd name="csX4" fmla="*/ 185057 w 3439886"/>
              <a:gd name="csY4" fmla="*/ 141718 h 533604"/>
              <a:gd name="csX5" fmla="*/ 283029 w 3439886"/>
              <a:gd name="csY5" fmla="*/ 119947 h 533604"/>
              <a:gd name="csX6" fmla="*/ 326571 w 3439886"/>
              <a:gd name="csY6" fmla="*/ 98175 h 533604"/>
              <a:gd name="csX7" fmla="*/ 359229 w 3439886"/>
              <a:gd name="csY7" fmla="*/ 76404 h 533604"/>
              <a:gd name="csX8" fmla="*/ 500743 w 3439886"/>
              <a:gd name="csY8" fmla="*/ 54632 h 533604"/>
              <a:gd name="csX9" fmla="*/ 555171 w 3439886"/>
              <a:gd name="csY9" fmla="*/ 43747 h 533604"/>
              <a:gd name="csX10" fmla="*/ 587829 w 3439886"/>
              <a:gd name="csY10" fmla="*/ 32861 h 533604"/>
              <a:gd name="csX11" fmla="*/ 925286 w 3439886"/>
              <a:gd name="csY11" fmla="*/ 21975 h 533604"/>
              <a:gd name="csX12" fmla="*/ 1328057 w 3439886"/>
              <a:gd name="csY12" fmla="*/ 21975 h 533604"/>
              <a:gd name="csX13" fmla="*/ 1404257 w 3439886"/>
              <a:gd name="csY13" fmla="*/ 32861 h 533604"/>
              <a:gd name="csX14" fmla="*/ 1513114 w 3439886"/>
              <a:gd name="csY14" fmla="*/ 54632 h 533604"/>
              <a:gd name="csX15" fmla="*/ 1709057 w 3439886"/>
              <a:gd name="csY15" fmla="*/ 43747 h 533604"/>
              <a:gd name="csX16" fmla="*/ 2068286 w 3439886"/>
              <a:gd name="csY16" fmla="*/ 65518 h 533604"/>
              <a:gd name="csX17" fmla="*/ 2340429 w 3439886"/>
              <a:gd name="csY17" fmla="*/ 119947 h 533604"/>
              <a:gd name="csX18" fmla="*/ 2558143 w 3439886"/>
              <a:gd name="csY18" fmla="*/ 109061 h 533604"/>
              <a:gd name="csX19" fmla="*/ 2612571 w 3439886"/>
              <a:gd name="csY19" fmla="*/ 98175 h 533604"/>
              <a:gd name="csX20" fmla="*/ 2667000 w 3439886"/>
              <a:gd name="csY20" fmla="*/ 65518 h 533604"/>
              <a:gd name="csX21" fmla="*/ 2786743 w 3439886"/>
              <a:gd name="csY21" fmla="*/ 43747 h 533604"/>
              <a:gd name="csX22" fmla="*/ 2808514 w 3439886"/>
              <a:gd name="csY22" fmla="*/ 21975 h 533604"/>
              <a:gd name="csX23" fmla="*/ 2906486 w 3439886"/>
              <a:gd name="csY23" fmla="*/ 54632 h 533604"/>
              <a:gd name="csX24" fmla="*/ 2993571 w 3439886"/>
              <a:gd name="csY24" fmla="*/ 109061 h 533604"/>
              <a:gd name="csX25" fmla="*/ 3026229 w 3439886"/>
              <a:gd name="csY25" fmla="*/ 119947 h 533604"/>
              <a:gd name="csX26" fmla="*/ 3069771 w 3439886"/>
              <a:gd name="csY26" fmla="*/ 152604 h 533604"/>
              <a:gd name="csX27" fmla="*/ 3080657 w 3439886"/>
              <a:gd name="csY27" fmla="*/ 185261 h 533604"/>
              <a:gd name="csX28" fmla="*/ 3124200 w 3439886"/>
              <a:gd name="csY28" fmla="*/ 196147 h 533604"/>
              <a:gd name="csX29" fmla="*/ 3167743 w 3439886"/>
              <a:gd name="csY29" fmla="*/ 261461 h 533604"/>
              <a:gd name="csX30" fmla="*/ 3211286 w 3439886"/>
              <a:gd name="csY30" fmla="*/ 326775 h 533604"/>
              <a:gd name="csX31" fmla="*/ 3233057 w 3439886"/>
              <a:gd name="csY31" fmla="*/ 359432 h 533604"/>
              <a:gd name="csX32" fmla="*/ 3254829 w 3439886"/>
              <a:gd name="csY32" fmla="*/ 381204 h 533604"/>
              <a:gd name="csX33" fmla="*/ 3309257 w 3439886"/>
              <a:gd name="csY33" fmla="*/ 435632 h 533604"/>
              <a:gd name="csX34" fmla="*/ 3385457 w 3439886"/>
              <a:gd name="csY34" fmla="*/ 457404 h 533604"/>
              <a:gd name="csX35" fmla="*/ 3429000 w 3439886"/>
              <a:gd name="csY35" fmla="*/ 500947 h 533604"/>
              <a:gd name="csX36" fmla="*/ 3439886 w 3439886"/>
              <a:gd name="csY36" fmla="*/ 533604 h 53360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</a:cxnLst>
            <a:rect l="l" t="t" r="r" b="b"/>
            <a:pathLst>
              <a:path w="3439886" h="533604">
                <a:moveTo>
                  <a:pt x="0" y="239689"/>
                </a:moveTo>
                <a:cubicBezTo>
                  <a:pt x="18143" y="228803"/>
                  <a:pt x="35505" y="216494"/>
                  <a:pt x="54429" y="207032"/>
                </a:cubicBezTo>
                <a:cubicBezTo>
                  <a:pt x="64692" y="201901"/>
                  <a:pt x="76823" y="201279"/>
                  <a:pt x="87086" y="196147"/>
                </a:cubicBezTo>
                <a:cubicBezTo>
                  <a:pt x="98788" y="190296"/>
                  <a:pt x="108306" y="180729"/>
                  <a:pt x="119743" y="174375"/>
                </a:cubicBezTo>
                <a:cubicBezTo>
                  <a:pt x="141021" y="162554"/>
                  <a:pt x="162814" y="151604"/>
                  <a:pt x="185057" y="141718"/>
                </a:cubicBezTo>
                <a:cubicBezTo>
                  <a:pt x="217217" y="127424"/>
                  <a:pt x="247629" y="125847"/>
                  <a:pt x="283029" y="119947"/>
                </a:cubicBezTo>
                <a:cubicBezTo>
                  <a:pt x="297543" y="112690"/>
                  <a:pt x="312482" y="106226"/>
                  <a:pt x="326571" y="98175"/>
                </a:cubicBezTo>
                <a:cubicBezTo>
                  <a:pt x="337930" y="91684"/>
                  <a:pt x="347204" y="81558"/>
                  <a:pt x="359229" y="76404"/>
                </a:cubicBezTo>
                <a:cubicBezTo>
                  <a:pt x="393223" y="61835"/>
                  <a:pt x="478885" y="57755"/>
                  <a:pt x="500743" y="54632"/>
                </a:cubicBezTo>
                <a:cubicBezTo>
                  <a:pt x="519059" y="52015"/>
                  <a:pt x="537221" y="48234"/>
                  <a:pt x="555171" y="43747"/>
                </a:cubicBezTo>
                <a:cubicBezTo>
                  <a:pt x="566303" y="40964"/>
                  <a:pt x="576374" y="33535"/>
                  <a:pt x="587829" y="32861"/>
                </a:cubicBezTo>
                <a:cubicBezTo>
                  <a:pt x="700179" y="26252"/>
                  <a:pt x="812800" y="25604"/>
                  <a:pt x="925286" y="21975"/>
                </a:cubicBezTo>
                <a:cubicBezTo>
                  <a:pt x="1081981" y="-17200"/>
                  <a:pt x="978442" y="4494"/>
                  <a:pt x="1328057" y="21975"/>
                </a:cubicBezTo>
                <a:cubicBezTo>
                  <a:pt x="1353683" y="23256"/>
                  <a:pt x="1378897" y="28959"/>
                  <a:pt x="1404257" y="32861"/>
                </a:cubicBezTo>
                <a:cubicBezTo>
                  <a:pt x="1473649" y="43537"/>
                  <a:pt x="1455397" y="40204"/>
                  <a:pt x="1513114" y="54632"/>
                </a:cubicBezTo>
                <a:cubicBezTo>
                  <a:pt x="1578428" y="51004"/>
                  <a:pt x="1643642" y="43747"/>
                  <a:pt x="1709057" y="43747"/>
                </a:cubicBezTo>
                <a:cubicBezTo>
                  <a:pt x="1892871" y="43747"/>
                  <a:pt x="1925257" y="49626"/>
                  <a:pt x="2068286" y="65518"/>
                </a:cubicBezTo>
                <a:cubicBezTo>
                  <a:pt x="2210640" y="136696"/>
                  <a:pt x="2122972" y="107155"/>
                  <a:pt x="2340429" y="119947"/>
                </a:cubicBezTo>
                <a:cubicBezTo>
                  <a:pt x="2413000" y="116318"/>
                  <a:pt x="2485712" y="114856"/>
                  <a:pt x="2558143" y="109061"/>
                </a:cubicBezTo>
                <a:cubicBezTo>
                  <a:pt x="2576586" y="107586"/>
                  <a:pt x="2595565" y="105463"/>
                  <a:pt x="2612571" y="98175"/>
                </a:cubicBezTo>
                <a:cubicBezTo>
                  <a:pt x="2695048" y="62828"/>
                  <a:pt x="2565808" y="85757"/>
                  <a:pt x="2667000" y="65518"/>
                </a:cubicBezTo>
                <a:cubicBezTo>
                  <a:pt x="2862073" y="26502"/>
                  <a:pt x="2657630" y="76023"/>
                  <a:pt x="2786743" y="43747"/>
                </a:cubicBezTo>
                <a:cubicBezTo>
                  <a:pt x="2794000" y="36490"/>
                  <a:pt x="2798354" y="23426"/>
                  <a:pt x="2808514" y="21975"/>
                </a:cubicBezTo>
                <a:cubicBezTo>
                  <a:pt x="2841339" y="17286"/>
                  <a:pt x="2879298" y="41038"/>
                  <a:pt x="2906486" y="54632"/>
                </a:cubicBezTo>
                <a:cubicBezTo>
                  <a:pt x="2940987" y="106384"/>
                  <a:pt x="2915846" y="83152"/>
                  <a:pt x="2993571" y="109061"/>
                </a:cubicBezTo>
                <a:lnTo>
                  <a:pt x="3026229" y="119947"/>
                </a:lnTo>
                <a:cubicBezTo>
                  <a:pt x="3040743" y="130833"/>
                  <a:pt x="3058156" y="138666"/>
                  <a:pt x="3069771" y="152604"/>
                </a:cubicBezTo>
                <a:cubicBezTo>
                  <a:pt x="3077117" y="161419"/>
                  <a:pt x="3071697" y="178093"/>
                  <a:pt x="3080657" y="185261"/>
                </a:cubicBezTo>
                <a:cubicBezTo>
                  <a:pt x="3092340" y="194607"/>
                  <a:pt x="3109686" y="192518"/>
                  <a:pt x="3124200" y="196147"/>
                </a:cubicBezTo>
                <a:cubicBezTo>
                  <a:pt x="3145019" y="258603"/>
                  <a:pt x="3120177" y="200305"/>
                  <a:pt x="3167743" y="261461"/>
                </a:cubicBezTo>
                <a:cubicBezTo>
                  <a:pt x="3183807" y="282115"/>
                  <a:pt x="3196772" y="305004"/>
                  <a:pt x="3211286" y="326775"/>
                </a:cubicBezTo>
                <a:cubicBezTo>
                  <a:pt x="3218543" y="337661"/>
                  <a:pt x="3223806" y="350181"/>
                  <a:pt x="3233057" y="359432"/>
                </a:cubicBezTo>
                <a:cubicBezTo>
                  <a:pt x="3240314" y="366689"/>
                  <a:pt x="3248418" y="373190"/>
                  <a:pt x="3254829" y="381204"/>
                </a:cubicBezTo>
                <a:cubicBezTo>
                  <a:pt x="3283858" y="417491"/>
                  <a:pt x="3265713" y="413860"/>
                  <a:pt x="3309257" y="435632"/>
                </a:cubicBezTo>
                <a:cubicBezTo>
                  <a:pt x="3324875" y="443441"/>
                  <a:pt x="3371504" y="453916"/>
                  <a:pt x="3385457" y="457404"/>
                </a:cubicBezTo>
                <a:cubicBezTo>
                  <a:pt x="3399971" y="471918"/>
                  <a:pt x="3422509" y="481474"/>
                  <a:pt x="3429000" y="500947"/>
                </a:cubicBezTo>
                <a:lnTo>
                  <a:pt x="3439886" y="533604"/>
                </a:lnTo>
              </a:path>
            </a:pathLst>
          </a:custGeom>
          <a:noFill/>
          <a:ln w="73025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372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A219B0-CDC2-A0B4-2A3C-04A65C012E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EC85C-B387-9986-6008-5D4D0EC63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795015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6500" b="0" dirty="0">
                <a:solidFill>
                  <a:schemeClr val="accent3">
                    <a:lumMod val="75000"/>
                  </a:schemeClr>
                </a:solidFill>
              </a:rPr>
              <a:t>Why had Letitia abandoned her present enslaver for her former one?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973F81-085B-424B-88EC-51C5A7542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53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062BBC6-A2EA-1AC1-EE30-4BBA1104AF9E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383861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42FBB9-918E-269B-8B9B-80737C0E12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DEDE1-8DDE-2035-36BE-26FAC787C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795015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4800" b="0" dirty="0">
                <a:solidFill>
                  <a:schemeClr val="accent1">
                    <a:lumMod val="75000"/>
                  </a:schemeClr>
                </a:solidFill>
              </a:rPr>
              <a:t>She “sett down in our Kitchin without saying anything for a Considerable time, being almost </a:t>
            </a:r>
            <a:r>
              <a:rPr lang="en-US" sz="4800" b="0" dirty="0" err="1">
                <a:solidFill>
                  <a:schemeClr val="accent1">
                    <a:lumMod val="75000"/>
                  </a:schemeClr>
                </a:solidFill>
              </a:rPr>
              <a:t>Choak’d</a:t>
            </a:r>
            <a:r>
              <a:rPr lang="en-US" sz="4800" b="0" dirty="0">
                <a:solidFill>
                  <a:schemeClr val="accent1">
                    <a:lumMod val="75000"/>
                  </a:schemeClr>
                </a:solidFill>
              </a:rPr>
              <a:t> w[i]t[h] a Violent fit of Coughing.”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F09CE7-73B4-966E-7029-03486C484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54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7A2434F-310F-BDD0-027C-3E9867A206F3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2557292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48EB88F-286D-A38E-12CF-C7195B38A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55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E5EBE8-F65B-7F3F-0410-C6E5106A35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667" t="24814" r="11667" b="30741"/>
          <a:stretch>
            <a:fillRect/>
          </a:stretch>
        </p:blipFill>
        <p:spPr>
          <a:xfrm>
            <a:off x="-5080" y="710514"/>
            <a:ext cx="9149080" cy="3709086"/>
          </a:xfrm>
          <a:prstGeom prst="rect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4B146A6-3D2C-74C8-047A-009F4A3F7A68}"/>
              </a:ext>
            </a:extLst>
          </p:cNvPr>
          <p:cNvSpPr txBox="1"/>
          <p:nvPr/>
        </p:nvSpPr>
        <p:spPr>
          <a:xfrm>
            <a:off x="38100" y="4845040"/>
            <a:ext cx="906780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dirty="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A pair of scissors from the era, </a:t>
            </a:r>
          </a:p>
          <a:p>
            <a:pPr algn="ctr"/>
            <a:r>
              <a:rPr lang="en-US" sz="3500" dirty="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likely similar to the ones with which </a:t>
            </a:r>
          </a:p>
          <a:p>
            <a:pPr algn="ctr"/>
            <a:r>
              <a:rPr lang="en-US" sz="3500" dirty="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Mrs. Wass forcibly cut Letitia’s hair. </a:t>
            </a:r>
          </a:p>
        </p:txBody>
      </p:sp>
    </p:spTree>
    <p:extLst>
      <p:ext uri="{BB962C8B-B14F-4D97-AF65-F5344CB8AC3E}">
        <p14:creationId xmlns:p14="http://schemas.microsoft.com/office/powerpoint/2010/main" val="161128540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0F459B1-9EFF-22A6-C14A-214B7DFE1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56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E720C6-7B2E-BD6D-3680-9B1C411AA2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00" t="21171" r="9166" b="56920"/>
          <a:stretch>
            <a:fillRect/>
          </a:stretch>
        </p:blipFill>
        <p:spPr>
          <a:xfrm>
            <a:off x="-469230" y="0"/>
            <a:ext cx="9617242" cy="4938584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CC0FA2A-7DE0-8B28-4FA6-51E440C8737B}"/>
              </a:ext>
            </a:extLst>
          </p:cNvPr>
          <p:cNvCxnSpPr>
            <a:cxnSpLocks/>
          </p:cNvCxnSpPr>
          <p:nvPr/>
        </p:nvCxnSpPr>
        <p:spPr>
          <a:xfrm>
            <a:off x="7010400" y="2133600"/>
            <a:ext cx="1953006" cy="0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2A2DEDD-EAFC-5794-5312-79DD871C2ECA}"/>
              </a:ext>
            </a:extLst>
          </p:cNvPr>
          <p:cNvCxnSpPr>
            <a:cxnSpLocks/>
          </p:cNvCxnSpPr>
          <p:nvPr/>
        </p:nvCxnSpPr>
        <p:spPr>
          <a:xfrm flipV="1">
            <a:off x="152400" y="2492828"/>
            <a:ext cx="8811006" cy="304800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5DDE1FE-BF4C-1E90-437C-9303E5AA75D5}"/>
              </a:ext>
            </a:extLst>
          </p:cNvPr>
          <p:cNvCxnSpPr>
            <a:cxnSpLocks/>
          </p:cNvCxnSpPr>
          <p:nvPr/>
        </p:nvCxnSpPr>
        <p:spPr>
          <a:xfrm flipV="1">
            <a:off x="152400" y="2950028"/>
            <a:ext cx="6248400" cy="250372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C77A28E4-25ED-4A92-D97B-25441F46407E}"/>
              </a:ext>
            </a:extLst>
          </p:cNvPr>
          <p:cNvSpPr txBox="1"/>
          <p:nvPr/>
        </p:nvSpPr>
        <p:spPr>
          <a:xfrm>
            <a:off x="38100" y="5181600"/>
            <a:ext cx="9067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“I declined the giving of any advice or Medicines, as I told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Mrs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Gordon, without being called upon by her Proper Master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Mr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Waas.”</a:t>
            </a:r>
          </a:p>
        </p:txBody>
      </p:sp>
    </p:spTree>
    <p:extLst>
      <p:ext uri="{BB962C8B-B14F-4D97-AF65-F5344CB8AC3E}">
        <p14:creationId xmlns:p14="http://schemas.microsoft.com/office/powerpoint/2010/main" val="334498007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 descr="Granary Burying Ground boston">
            <a:extLst>
              <a:ext uri="{FF2B5EF4-FFF2-40B4-BE49-F238E27FC236}">
                <a16:creationId xmlns:a16="http://schemas.microsoft.com/office/drawing/2014/main" id="{F87B363A-BFE3-800A-E2CB-76D7914366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0" y="-1314450"/>
            <a:ext cx="11404600" cy="855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Granary Burying Ground at Tremont and Park streets in Boston">
            <a:extLst>
              <a:ext uri="{FF2B5EF4-FFF2-40B4-BE49-F238E27FC236}">
                <a16:creationId xmlns:a16="http://schemas.microsoft.com/office/drawing/2014/main" id="{4973DFFD-D18C-26C1-11B1-509D06A393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1171" y="-1220492"/>
            <a:ext cx="14491771" cy="8154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AB82ADA-8D8F-7A3D-5799-982A55EA9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57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BAEF6B6-AC36-EB8A-63D4-3EF4865A7275}"/>
              </a:ext>
            </a:extLst>
          </p:cNvPr>
          <p:cNvSpPr txBox="1">
            <a:spLocks/>
          </p:cNvSpPr>
          <p:nvPr/>
        </p:nvSpPr>
        <p:spPr>
          <a:xfrm>
            <a:off x="182215" y="6859292"/>
            <a:ext cx="8229600" cy="1219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500" b="0" dirty="0">
                <a:solidFill>
                  <a:schemeClr val="accent3">
                    <a:lumMod val="75000"/>
                  </a:schemeClr>
                </a:solidFill>
              </a:rPr>
              <a:t>King’s Chapel Burying Ground, Boston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421C9AC-BA8D-96A0-97BB-7C51553B0E23}"/>
              </a:ext>
            </a:extLst>
          </p:cNvPr>
          <p:cNvSpPr/>
          <p:nvPr/>
        </p:nvSpPr>
        <p:spPr>
          <a:xfrm>
            <a:off x="533400" y="-533400"/>
            <a:ext cx="7645400" cy="1371600"/>
          </a:xfrm>
          <a:prstGeom prst="rect">
            <a:avLst/>
          </a:prstGeom>
          <a:solidFill>
            <a:srgbClr val="243218"/>
          </a:solidFill>
          <a:ln w="25400">
            <a:noFill/>
          </a:ln>
          <a:effectLst>
            <a:softEdge rad="1778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2271AE1-B153-1635-367D-844B4C54FAE2}"/>
              </a:ext>
            </a:extLst>
          </p:cNvPr>
          <p:cNvSpPr txBox="1">
            <a:spLocks/>
          </p:cNvSpPr>
          <p:nvPr/>
        </p:nvSpPr>
        <p:spPr>
          <a:xfrm>
            <a:off x="965200" y="24256"/>
            <a:ext cx="6934200" cy="276354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100" b="0" dirty="0">
                <a:solidFill>
                  <a:schemeClr val="bg1">
                    <a:lumMod val="85000"/>
                  </a:schemeClr>
                </a:solidFill>
              </a:rPr>
              <a:t>King’s Chapel Burying Ground, Boston</a:t>
            </a:r>
          </a:p>
        </p:txBody>
      </p:sp>
    </p:spTree>
    <p:extLst>
      <p:ext uri="{BB962C8B-B14F-4D97-AF65-F5344CB8AC3E}">
        <p14:creationId xmlns:p14="http://schemas.microsoft.com/office/powerpoint/2010/main" val="401066846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CC6423-61F1-0029-E8C7-CB299B5ACE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DD255-0870-890D-158B-4F25BB842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438400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6500" b="0" dirty="0">
                <a:solidFill>
                  <a:schemeClr val="tx1"/>
                </a:solidFill>
              </a:rPr>
              <a:t>their marker </a:t>
            </a:r>
            <a:br>
              <a:rPr lang="en-US" sz="6500" b="0" dirty="0">
                <a:solidFill>
                  <a:schemeClr val="tx1"/>
                </a:solidFill>
              </a:rPr>
            </a:br>
            <a:r>
              <a:rPr lang="en-US" sz="6500" b="0" dirty="0">
                <a:solidFill>
                  <a:schemeClr val="tx1"/>
                </a:solidFill>
              </a:rPr>
              <a:t>does not survive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9952CB-9DFF-7633-DFE7-420B6006D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58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A7E3FA0-4451-9366-4679-49713FC2F67C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  <p:grpSp>
        <p:nvGrpSpPr>
          <p:cNvPr id="3" name="Graphic 57">
            <a:extLst>
              <a:ext uri="{FF2B5EF4-FFF2-40B4-BE49-F238E27FC236}">
                <a16:creationId xmlns:a16="http://schemas.microsoft.com/office/drawing/2014/main" id="{8CD82024-C793-2A72-B0D8-C7FA6B741345}"/>
              </a:ext>
            </a:extLst>
          </p:cNvPr>
          <p:cNvGrpSpPr/>
          <p:nvPr/>
        </p:nvGrpSpPr>
        <p:grpSpPr>
          <a:xfrm>
            <a:off x="1092017" y="4545383"/>
            <a:ext cx="6910803" cy="714649"/>
            <a:chOff x="22002828" y="38186287"/>
            <a:chExt cx="7108813" cy="1159526"/>
          </a:xfrm>
          <a:solidFill>
            <a:srgbClr val="262626"/>
          </a:soli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78DB672-4D95-9FE9-E90A-0DB32EF36683}"/>
                </a:ext>
              </a:extLst>
            </p:cNvPr>
            <p:cNvSpPr/>
            <p:nvPr/>
          </p:nvSpPr>
          <p:spPr>
            <a:xfrm>
              <a:off x="22002828" y="38726052"/>
              <a:ext cx="88306" cy="79838"/>
            </a:xfrm>
            <a:custGeom>
              <a:avLst/>
              <a:gdLst>
                <a:gd name="csX0" fmla="*/ 23696 w 88306"/>
                <a:gd name="csY0" fmla="*/ 6034 h 79838"/>
                <a:gd name="csX1" fmla="*/ 0 w 88306"/>
                <a:gd name="csY1" fmla="*/ 39919 h 79838"/>
                <a:gd name="csX2" fmla="*/ 23696 w 88306"/>
                <a:gd name="csY2" fmla="*/ 73805 h 79838"/>
                <a:gd name="csX3" fmla="*/ 88307 w 88306"/>
                <a:gd name="csY3" fmla="*/ 39919 h 79838"/>
                <a:gd name="csX4" fmla="*/ 23696 w 88306"/>
                <a:gd name="csY4" fmla="*/ 6034 h 7983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88306" h="79838">
                  <a:moveTo>
                    <a:pt x="23696" y="6034"/>
                  </a:moveTo>
                  <a:cubicBezTo>
                    <a:pt x="10585" y="12748"/>
                    <a:pt x="1896" y="26096"/>
                    <a:pt x="0" y="39919"/>
                  </a:cubicBezTo>
                  <a:cubicBezTo>
                    <a:pt x="1896" y="53742"/>
                    <a:pt x="10585" y="67091"/>
                    <a:pt x="23696" y="73805"/>
                  </a:cubicBezTo>
                  <a:cubicBezTo>
                    <a:pt x="49683" y="91261"/>
                    <a:pt x="84832" y="68038"/>
                    <a:pt x="88307" y="39919"/>
                  </a:cubicBezTo>
                  <a:cubicBezTo>
                    <a:pt x="84753" y="11800"/>
                    <a:pt x="49683" y="-11422"/>
                    <a:pt x="23696" y="6034"/>
                  </a:cubicBezTo>
                  <a:close/>
                </a:path>
              </a:pathLst>
            </a:custGeom>
            <a:solidFill>
              <a:srgbClr val="262626"/>
            </a:solidFill>
            <a:ln w="7896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7599EAD-DFCA-F16A-6E41-2509A9DF5A61}"/>
                </a:ext>
              </a:extLst>
            </p:cNvPr>
            <p:cNvSpPr/>
            <p:nvPr/>
          </p:nvSpPr>
          <p:spPr>
            <a:xfrm>
              <a:off x="22215776" y="38186287"/>
              <a:ext cx="6682917" cy="1159526"/>
            </a:xfrm>
            <a:custGeom>
              <a:avLst/>
              <a:gdLst>
                <a:gd name="csX0" fmla="*/ 6668621 w 6682917"/>
                <a:gd name="csY0" fmla="*/ 558595 h 1159526"/>
                <a:gd name="csX1" fmla="*/ 6538293 w 6682917"/>
                <a:gd name="csY1" fmla="*/ 555988 h 1159526"/>
                <a:gd name="csX2" fmla="*/ 4434794 w 6682917"/>
                <a:gd name="csY2" fmla="*/ 556462 h 1159526"/>
                <a:gd name="csX3" fmla="*/ 4342064 w 6682917"/>
                <a:gd name="csY3" fmla="*/ 388299 h 1159526"/>
                <a:gd name="csX4" fmla="*/ 4000841 w 6682917"/>
                <a:gd name="csY4" fmla="*/ 324320 h 1159526"/>
                <a:gd name="csX5" fmla="*/ 3550379 w 6682917"/>
                <a:gd name="csY5" fmla="*/ 546194 h 1159526"/>
                <a:gd name="csX6" fmla="*/ 3373291 w 6682917"/>
                <a:gd name="csY6" fmla="*/ 380322 h 1159526"/>
                <a:gd name="csX7" fmla="*/ 3451408 w 6682917"/>
                <a:gd name="csY7" fmla="*/ 107106 h 1159526"/>
                <a:gd name="csX8" fmla="*/ 3341459 w 6682917"/>
                <a:gd name="csY8" fmla="*/ 0 h 1159526"/>
                <a:gd name="csX9" fmla="*/ 3231510 w 6682917"/>
                <a:gd name="csY9" fmla="*/ 107106 h 1159526"/>
                <a:gd name="csX10" fmla="*/ 3309627 w 6682917"/>
                <a:gd name="csY10" fmla="*/ 380322 h 1159526"/>
                <a:gd name="csX11" fmla="*/ 3132539 w 6682917"/>
                <a:gd name="csY11" fmla="*/ 546194 h 1159526"/>
                <a:gd name="csX12" fmla="*/ 2682077 w 6682917"/>
                <a:gd name="csY12" fmla="*/ 324320 h 1159526"/>
                <a:gd name="csX13" fmla="*/ 2340854 w 6682917"/>
                <a:gd name="csY13" fmla="*/ 388299 h 1159526"/>
                <a:gd name="csX14" fmla="*/ 2248124 w 6682917"/>
                <a:gd name="csY14" fmla="*/ 556462 h 1159526"/>
                <a:gd name="csX15" fmla="*/ 144625 w 6682917"/>
                <a:gd name="csY15" fmla="*/ 555988 h 1159526"/>
                <a:gd name="csX16" fmla="*/ 14297 w 6682917"/>
                <a:gd name="csY16" fmla="*/ 558595 h 1159526"/>
                <a:gd name="csX17" fmla="*/ 0 w 6682917"/>
                <a:gd name="csY17" fmla="*/ 579763 h 1159526"/>
                <a:gd name="csX18" fmla="*/ 14297 w 6682917"/>
                <a:gd name="csY18" fmla="*/ 600932 h 1159526"/>
                <a:gd name="csX19" fmla="*/ 144625 w 6682917"/>
                <a:gd name="csY19" fmla="*/ 603538 h 1159526"/>
                <a:gd name="csX20" fmla="*/ 2248124 w 6682917"/>
                <a:gd name="csY20" fmla="*/ 603064 h 1159526"/>
                <a:gd name="csX21" fmla="*/ 2340854 w 6682917"/>
                <a:gd name="csY21" fmla="*/ 771227 h 1159526"/>
                <a:gd name="csX22" fmla="*/ 2682077 w 6682917"/>
                <a:gd name="csY22" fmla="*/ 835207 h 1159526"/>
                <a:gd name="csX23" fmla="*/ 3132539 w 6682917"/>
                <a:gd name="csY23" fmla="*/ 613333 h 1159526"/>
                <a:gd name="csX24" fmla="*/ 3309627 w 6682917"/>
                <a:gd name="csY24" fmla="*/ 779205 h 1159526"/>
                <a:gd name="csX25" fmla="*/ 3231510 w 6682917"/>
                <a:gd name="csY25" fmla="*/ 1052420 h 1159526"/>
                <a:gd name="csX26" fmla="*/ 3341459 w 6682917"/>
                <a:gd name="csY26" fmla="*/ 1159527 h 1159526"/>
                <a:gd name="csX27" fmla="*/ 3451408 w 6682917"/>
                <a:gd name="csY27" fmla="*/ 1052420 h 1159526"/>
                <a:gd name="csX28" fmla="*/ 3373291 w 6682917"/>
                <a:gd name="csY28" fmla="*/ 779205 h 1159526"/>
                <a:gd name="csX29" fmla="*/ 3550379 w 6682917"/>
                <a:gd name="csY29" fmla="*/ 613333 h 1159526"/>
                <a:gd name="csX30" fmla="*/ 4000841 w 6682917"/>
                <a:gd name="csY30" fmla="*/ 835207 h 1159526"/>
                <a:gd name="csX31" fmla="*/ 4342064 w 6682917"/>
                <a:gd name="csY31" fmla="*/ 771227 h 1159526"/>
                <a:gd name="csX32" fmla="*/ 4434794 w 6682917"/>
                <a:gd name="csY32" fmla="*/ 603064 h 1159526"/>
                <a:gd name="csX33" fmla="*/ 6538293 w 6682917"/>
                <a:gd name="csY33" fmla="*/ 603538 h 1159526"/>
                <a:gd name="csX34" fmla="*/ 6668621 w 6682917"/>
                <a:gd name="csY34" fmla="*/ 600932 h 1159526"/>
                <a:gd name="csX35" fmla="*/ 6682918 w 6682917"/>
                <a:gd name="csY35" fmla="*/ 579763 h 1159526"/>
                <a:gd name="csX36" fmla="*/ 6668621 w 6682917"/>
                <a:gd name="csY36" fmla="*/ 558595 h 1159526"/>
                <a:gd name="csX37" fmla="*/ 2686817 w 6682917"/>
                <a:gd name="csY37" fmla="*/ 779126 h 1159526"/>
                <a:gd name="csX38" fmla="*/ 2388798 w 6682917"/>
                <a:gd name="csY38" fmla="*/ 740343 h 1159526"/>
                <a:gd name="csX39" fmla="*/ 2300808 w 6682917"/>
                <a:gd name="csY39" fmla="*/ 606856 h 1159526"/>
                <a:gd name="csX40" fmla="*/ 2588084 w 6682917"/>
                <a:gd name="csY40" fmla="*/ 606066 h 1159526"/>
                <a:gd name="csX41" fmla="*/ 2613122 w 6682917"/>
                <a:gd name="csY41" fmla="*/ 579763 h 1159526"/>
                <a:gd name="csX42" fmla="*/ 2588084 w 6682917"/>
                <a:gd name="csY42" fmla="*/ 553461 h 1159526"/>
                <a:gd name="csX43" fmla="*/ 2300808 w 6682917"/>
                <a:gd name="csY43" fmla="*/ 552671 h 1159526"/>
                <a:gd name="csX44" fmla="*/ 2388798 w 6682917"/>
                <a:gd name="csY44" fmla="*/ 419183 h 1159526"/>
                <a:gd name="csX45" fmla="*/ 2686817 w 6682917"/>
                <a:gd name="csY45" fmla="*/ 380401 h 1159526"/>
                <a:gd name="csX46" fmla="*/ 3091939 w 6682917"/>
                <a:gd name="csY46" fmla="*/ 579842 h 1159526"/>
                <a:gd name="csX47" fmla="*/ 2686817 w 6682917"/>
                <a:gd name="csY47" fmla="*/ 779284 h 1159526"/>
                <a:gd name="csX48" fmla="*/ 3284510 w 6682917"/>
                <a:gd name="csY48" fmla="*/ 122430 h 1159526"/>
                <a:gd name="csX49" fmla="*/ 3341459 w 6682917"/>
                <a:gd name="csY49" fmla="*/ 52052 h 1159526"/>
                <a:gd name="csX50" fmla="*/ 3398408 w 6682917"/>
                <a:gd name="csY50" fmla="*/ 122430 h 1159526"/>
                <a:gd name="csX51" fmla="*/ 3341459 w 6682917"/>
                <a:gd name="csY51" fmla="*/ 322029 h 1159526"/>
                <a:gd name="csX52" fmla="*/ 3284510 w 6682917"/>
                <a:gd name="csY52" fmla="*/ 122430 h 1159526"/>
                <a:gd name="csX53" fmla="*/ 3398408 w 6682917"/>
                <a:gd name="csY53" fmla="*/ 1037018 h 1159526"/>
                <a:gd name="csX54" fmla="*/ 3341459 w 6682917"/>
                <a:gd name="csY54" fmla="*/ 1107395 h 1159526"/>
                <a:gd name="csX55" fmla="*/ 3284510 w 6682917"/>
                <a:gd name="csY55" fmla="*/ 1037018 h 1159526"/>
                <a:gd name="csX56" fmla="*/ 3341459 w 6682917"/>
                <a:gd name="csY56" fmla="*/ 837418 h 1159526"/>
                <a:gd name="csX57" fmla="*/ 3398408 w 6682917"/>
                <a:gd name="csY57" fmla="*/ 1037018 h 1159526"/>
                <a:gd name="csX58" fmla="*/ 3341459 w 6682917"/>
                <a:gd name="csY58" fmla="*/ 739317 h 1159526"/>
                <a:gd name="csX59" fmla="*/ 3178824 w 6682917"/>
                <a:gd name="csY59" fmla="*/ 579684 h 1159526"/>
                <a:gd name="csX60" fmla="*/ 3341459 w 6682917"/>
                <a:gd name="csY60" fmla="*/ 420052 h 1159526"/>
                <a:gd name="csX61" fmla="*/ 3504093 w 6682917"/>
                <a:gd name="csY61" fmla="*/ 579684 h 1159526"/>
                <a:gd name="csX62" fmla="*/ 3341459 w 6682917"/>
                <a:gd name="csY62" fmla="*/ 739317 h 1159526"/>
                <a:gd name="csX63" fmla="*/ 4094757 w 6682917"/>
                <a:gd name="csY63" fmla="*/ 605987 h 1159526"/>
                <a:gd name="csX64" fmla="*/ 4382031 w 6682917"/>
                <a:gd name="csY64" fmla="*/ 606777 h 1159526"/>
                <a:gd name="csX65" fmla="*/ 4294041 w 6682917"/>
                <a:gd name="csY65" fmla="*/ 740264 h 1159526"/>
                <a:gd name="csX66" fmla="*/ 3996024 w 6682917"/>
                <a:gd name="csY66" fmla="*/ 779047 h 1159526"/>
                <a:gd name="csX67" fmla="*/ 3590900 w 6682917"/>
                <a:gd name="csY67" fmla="*/ 579605 h 1159526"/>
                <a:gd name="csX68" fmla="*/ 3996024 w 6682917"/>
                <a:gd name="csY68" fmla="*/ 380164 h 1159526"/>
                <a:gd name="csX69" fmla="*/ 4294041 w 6682917"/>
                <a:gd name="csY69" fmla="*/ 418946 h 1159526"/>
                <a:gd name="csX70" fmla="*/ 4382031 w 6682917"/>
                <a:gd name="csY70" fmla="*/ 552434 h 1159526"/>
                <a:gd name="csX71" fmla="*/ 4094757 w 6682917"/>
                <a:gd name="csY71" fmla="*/ 553224 h 1159526"/>
                <a:gd name="csX72" fmla="*/ 4069717 w 6682917"/>
                <a:gd name="csY72" fmla="*/ 579526 h 1159526"/>
                <a:gd name="csX73" fmla="*/ 4094757 w 6682917"/>
                <a:gd name="csY73" fmla="*/ 605829 h 115952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</a:cxnLst>
              <a:rect l="l" t="t" r="r" b="b"/>
              <a:pathLst>
                <a:path w="6682917" h="1159526">
                  <a:moveTo>
                    <a:pt x="6668621" y="558595"/>
                  </a:moveTo>
                  <a:cubicBezTo>
                    <a:pt x="6625573" y="552434"/>
                    <a:pt x="6581577" y="558121"/>
                    <a:pt x="6538293" y="555988"/>
                  </a:cubicBezTo>
                  <a:cubicBezTo>
                    <a:pt x="5837126" y="556857"/>
                    <a:pt x="5135960" y="554724"/>
                    <a:pt x="4434794" y="556462"/>
                  </a:cubicBezTo>
                  <a:cubicBezTo>
                    <a:pt x="4422553" y="492562"/>
                    <a:pt x="4394512" y="429056"/>
                    <a:pt x="4342064" y="388299"/>
                  </a:cubicBezTo>
                  <a:cubicBezTo>
                    <a:pt x="4247200" y="312946"/>
                    <a:pt x="4116241" y="300545"/>
                    <a:pt x="4000841" y="324320"/>
                  </a:cubicBezTo>
                  <a:cubicBezTo>
                    <a:pt x="3834889" y="358916"/>
                    <a:pt x="3686078" y="447697"/>
                    <a:pt x="3550379" y="546194"/>
                  </a:cubicBezTo>
                  <a:cubicBezTo>
                    <a:pt x="3483161" y="500461"/>
                    <a:pt x="3426133" y="441536"/>
                    <a:pt x="3373291" y="380322"/>
                  </a:cubicBezTo>
                  <a:cubicBezTo>
                    <a:pt x="3425421" y="299992"/>
                    <a:pt x="3465784" y="204813"/>
                    <a:pt x="3451408" y="107106"/>
                  </a:cubicBezTo>
                  <a:cubicBezTo>
                    <a:pt x="3444063" y="52684"/>
                    <a:pt x="3397776" y="1501"/>
                    <a:pt x="3341459" y="0"/>
                  </a:cubicBezTo>
                  <a:cubicBezTo>
                    <a:pt x="3285142" y="1501"/>
                    <a:pt x="3238776" y="52605"/>
                    <a:pt x="3231510" y="107106"/>
                  </a:cubicBezTo>
                  <a:cubicBezTo>
                    <a:pt x="3217134" y="204813"/>
                    <a:pt x="3257497" y="299992"/>
                    <a:pt x="3309627" y="380322"/>
                  </a:cubicBezTo>
                  <a:cubicBezTo>
                    <a:pt x="3256864" y="441615"/>
                    <a:pt x="3199757" y="500461"/>
                    <a:pt x="3132539" y="546194"/>
                  </a:cubicBezTo>
                  <a:cubicBezTo>
                    <a:pt x="2996840" y="447697"/>
                    <a:pt x="2848028" y="358916"/>
                    <a:pt x="2682077" y="324320"/>
                  </a:cubicBezTo>
                  <a:cubicBezTo>
                    <a:pt x="2566677" y="300545"/>
                    <a:pt x="2435639" y="312946"/>
                    <a:pt x="2340854" y="388299"/>
                  </a:cubicBezTo>
                  <a:cubicBezTo>
                    <a:pt x="2288485" y="429056"/>
                    <a:pt x="2260444" y="492562"/>
                    <a:pt x="2248124" y="556462"/>
                  </a:cubicBezTo>
                  <a:cubicBezTo>
                    <a:pt x="1546958" y="554724"/>
                    <a:pt x="845792" y="556857"/>
                    <a:pt x="144625" y="555988"/>
                  </a:cubicBezTo>
                  <a:cubicBezTo>
                    <a:pt x="101262" y="558121"/>
                    <a:pt x="57265" y="552434"/>
                    <a:pt x="14297" y="558595"/>
                  </a:cubicBezTo>
                  <a:cubicBezTo>
                    <a:pt x="4503" y="562860"/>
                    <a:pt x="158" y="571075"/>
                    <a:pt x="0" y="579763"/>
                  </a:cubicBezTo>
                  <a:cubicBezTo>
                    <a:pt x="158" y="588373"/>
                    <a:pt x="4503" y="596587"/>
                    <a:pt x="14297" y="600932"/>
                  </a:cubicBezTo>
                  <a:cubicBezTo>
                    <a:pt x="57345" y="607093"/>
                    <a:pt x="101341" y="601406"/>
                    <a:pt x="144625" y="603538"/>
                  </a:cubicBezTo>
                  <a:cubicBezTo>
                    <a:pt x="845792" y="602669"/>
                    <a:pt x="1546958" y="604802"/>
                    <a:pt x="2248124" y="603064"/>
                  </a:cubicBezTo>
                  <a:cubicBezTo>
                    <a:pt x="2260365" y="666965"/>
                    <a:pt x="2288406" y="730470"/>
                    <a:pt x="2340854" y="771227"/>
                  </a:cubicBezTo>
                  <a:cubicBezTo>
                    <a:pt x="2435718" y="846581"/>
                    <a:pt x="2566677" y="858982"/>
                    <a:pt x="2682077" y="835207"/>
                  </a:cubicBezTo>
                  <a:cubicBezTo>
                    <a:pt x="2848028" y="800610"/>
                    <a:pt x="2996840" y="711829"/>
                    <a:pt x="3132539" y="613333"/>
                  </a:cubicBezTo>
                  <a:cubicBezTo>
                    <a:pt x="3199757" y="659066"/>
                    <a:pt x="3256785" y="717990"/>
                    <a:pt x="3309627" y="779205"/>
                  </a:cubicBezTo>
                  <a:cubicBezTo>
                    <a:pt x="3257497" y="859535"/>
                    <a:pt x="3217134" y="954714"/>
                    <a:pt x="3231510" y="1052420"/>
                  </a:cubicBezTo>
                  <a:cubicBezTo>
                    <a:pt x="3238855" y="1106842"/>
                    <a:pt x="3285142" y="1158026"/>
                    <a:pt x="3341459" y="1159527"/>
                  </a:cubicBezTo>
                  <a:cubicBezTo>
                    <a:pt x="3397776" y="1158026"/>
                    <a:pt x="3444142" y="1106921"/>
                    <a:pt x="3451408" y="1052420"/>
                  </a:cubicBezTo>
                  <a:cubicBezTo>
                    <a:pt x="3465784" y="954714"/>
                    <a:pt x="3425421" y="859535"/>
                    <a:pt x="3373291" y="779205"/>
                  </a:cubicBezTo>
                  <a:cubicBezTo>
                    <a:pt x="3426133" y="717911"/>
                    <a:pt x="3483161" y="659066"/>
                    <a:pt x="3550379" y="613333"/>
                  </a:cubicBezTo>
                  <a:cubicBezTo>
                    <a:pt x="3686078" y="711829"/>
                    <a:pt x="3834889" y="800610"/>
                    <a:pt x="4000841" y="835207"/>
                  </a:cubicBezTo>
                  <a:cubicBezTo>
                    <a:pt x="4116241" y="858982"/>
                    <a:pt x="4247279" y="846581"/>
                    <a:pt x="4342064" y="771227"/>
                  </a:cubicBezTo>
                  <a:cubicBezTo>
                    <a:pt x="4394433" y="730470"/>
                    <a:pt x="4422474" y="666965"/>
                    <a:pt x="4434794" y="603064"/>
                  </a:cubicBezTo>
                  <a:cubicBezTo>
                    <a:pt x="5135960" y="604802"/>
                    <a:pt x="5837126" y="602669"/>
                    <a:pt x="6538293" y="603538"/>
                  </a:cubicBezTo>
                  <a:cubicBezTo>
                    <a:pt x="6581656" y="601406"/>
                    <a:pt x="6625652" y="607093"/>
                    <a:pt x="6668621" y="600932"/>
                  </a:cubicBezTo>
                  <a:cubicBezTo>
                    <a:pt x="6678415" y="596666"/>
                    <a:pt x="6682760" y="588452"/>
                    <a:pt x="6682918" y="579763"/>
                  </a:cubicBezTo>
                  <a:cubicBezTo>
                    <a:pt x="6682760" y="571154"/>
                    <a:pt x="6678415" y="562939"/>
                    <a:pt x="6668621" y="558595"/>
                  </a:cubicBezTo>
                  <a:close/>
                  <a:moveTo>
                    <a:pt x="2686817" y="779126"/>
                  </a:moveTo>
                  <a:cubicBezTo>
                    <a:pt x="2587846" y="800531"/>
                    <a:pt x="2475053" y="799979"/>
                    <a:pt x="2388798" y="740343"/>
                  </a:cubicBezTo>
                  <a:cubicBezTo>
                    <a:pt x="2342197" y="710565"/>
                    <a:pt x="2314156" y="659382"/>
                    <a:pt x="2300808" y="606856"/>
                  </a:cubicBezTo>
                  <a:cubicBezTo>
                    <a:pt x="2396541" y="604170"/>
                    <a:pt x="2492351" y="605987"/>
                    <a:pt x="2588084" y="606066"/>
                  </a:cubicBezTo>
                  <a:cubicBezTo>
                    <a:pt x="2604749" y="605908"/>
                    <a:pt x="2612885" y="592954"/>
                    <a:pt x="2613122" y="579763"/>
                  </a:cubicBezTo>
                  <a:cubicBezTo>
                    <a:pt x="2612964" y="566493"/>
                    <a:pt x="2604828" y="553619"/>
                    <a:pt x="2588084" y="553461"/>
                  </a:cubicBezTo>
                  <a:cubicBezTo>
                    <a:pt x="2492351" y="553540"/>
                    <a:pt x="2396541" y="555356"/>
                    <a:pt x="2300808" y="552671"/>
                  </a:cubicBezTo>
                  <a:cubicBezTo>
                    <a:pt x="2314156" y="500145"/>
                    <a:pt x="2342197" y="448961"/>
                    <a:pt x="2388798" y="419183"/>
                  </a:cubicBezTo>
                  <a:cubicBezTo>
                    <a:pt x="2474974" y="359469"/>
                    <a:pt x="2587846" y="358995"/>
                    <a:pt x="2686817" y="380401"/>
                  </a:cubicBezTo>
                  <a:cubicBezTo>
                    <a:pt x="2834680" y="415629"/>
                    <a:pt x="2968167" y="493747"/>
                    <a:pt x="3091939" y="579842"/>
                  </a:cubicBezTo>
                  <a:cubicBezTo>
                    <a:pt x="2968167" y="665938"/>
                    <a:pt x="2834680" y="744056"/>
                    <a:pt x="2686817" y="779284"/>
                  </a:cubicBezTo>
                  <a:close/>
                  <a:moveTo>
                    <a:pt x="3284510" y="122430"/>
                  </a:moveTo>
                  <a:cubicBezTo>
                    <a:pt x="3287827" y="90914"/>
                    <a:pt x="3308759" y="58134"/>
                    <a:pt x="3341459" y="52052"/>
                  </a:cubicBezTo>
                  <a:cubicBezTo>
                    <a:pt x="3374080" y="58134"/>
                    <a:pt x="3395091" y="90993"/>
                    <a:pt x="3398408" y="122430"/>
                  </a:cubicBezTo>
                  <a:cubicBezTo>
                    <a:pt x="3406544" y="193360"/>
                    <a:pt x="3380952" y="263816"/>
                    <a:pt x="3341459" y="322029"/>
                  </a:cubicBezTo>
                  <a:cubicBezTo>
                    <a:pt x="3301966" y="263816"/>
                    <a:pt x="3276374" y="193281"/>
                    <a:pt x="3284510" y="122430"/>
                  </a:cubicBezTo>
                  <a:close/>
                  <a:moveTo>
                    <a:pt x="3398408" y="1037018"/>
                  </a:moveTo>
                  <a:cubicBezTo>
                    <a:pt x="3395091" y="1068534"/>
                    <a:pt x="3374159" y="1101313"/>
                    <a:pt x="3341459" y="1107395"/>
                  </a:cubicBezTo>
                  <a:cubicBezTo>
                    <a:pt x="3308838" y="1101313"/>
                    <a:pt x="3287827" y="1068455"/>
                    <a:pt x="3284510" y="1037018"/>
                  </a:cubicBezTo>
                  <a:cubicBezTo>
                    <a:pt x="3276374" y="966088"/>
                    <a:pt x="3301966" y="895632"/>
                    <a:pt x="3341459" y="837418"/>
                  </a:cubicBezTo>
                  <a:cubicBezTo>
                    <a:pt x="3380952" y="895632"/>
                    <a:pt x="3406544" y="966167"/>
                    <a:pt x="3398408" y="1037018"/>
                  </a:cubicBezTo>
                  <a:close/>
                  <a:moveTo>
                    <a:pt x="3341459" y="739317"/>
                  </a:moveTo>
                  <a:cubicBezTo>
                    <a:pt x="3293672" y="680077"/>
                    <a:pt x="3237513" y="627945"/>
                    <a:pt x="3178824" y="579684"/>
                  </a:cubicBezTo>
                  <a:cubicBezTo>
                    <a:pt x="3237434" y="531423"/>
                    <a:pt x="3293672" y="479292"/>
                    <a:pt x="3341459" y="420052"/>
                  </a:cubicBezTo>
                  <a:cubicBezTo>
                    <a:pt x="3389246" y="479292"/>
                    <a:pt x="3445405" y="531423"/>
                    <a:pt x="3504093" y="579684"/>
                  </a:cubicBezTo>
                  <a:cubicBezTo>
                    <a:pt x="3445484" y="627945"/>
                    <a:pt x="3389246" y="680077"/>
                    <a:pt x="3341459" y="739317"/>
                  </a:cubicBezTo>
                  <a:close/>
                  <a:moveTo>
                    <a:pt x="4094757" y="605987"/>
                  </a:moveTo>
                  <a:cubicBezTo>
                    <a:pt x="4190488" y="605908"/>
                    <a:pt x="4286300" y="604091"/>
                    <a:pt x="4382031" y="606777"/>
                  </a:cubicBezTo>
                  <a:cubicBezTo>
                    <a:pt x="4368683" y="659303"/>
                    <a:pt x="4340642" y="710486"/>
                    <a:pt x="4294041" y="740264"/>
                  </a:cubicBezTo>
                  <a:cubicBezTo>
                    <a:pt x="4207865" y="799979"/>
                    <a:pt x="4094992" y="800452"/>
                    <a:pt x="3996024" y="779047"/>
                  </a:cubicBezTo>
                  <a:cubicBezTo>
                    <a:pt x="3848159" y="743819"/>
                    <a:pt x="3714672" y="665701"/>
                    <a:pt x="3590900" y="579605"/>
                  </a:cubicBezTo>
                  <a:cubicBezTo>
                    <a:pt x="3714672" y="493510"/>
                    <a:pt x="3848159" y="415392"/>
                    <a:pt x="3996024" y="380164"/>
                  </a:cubicBezTo>
                  <a:cubicBezTo>
                    <a:pt x="4094992" y="358758"/>
                    <a:pt x="4207786" y="359311"/>
                    <a:pt x="4294041" y="418946"/>
                  </a:cubicBezTo>
                  <a:cubicBezTo>
                    <a:pt x="4340642" y="448724"/>
                    <a:pt x="4368683" y="499908"/>
                    <a:pt x="4382031" y="552434"/>
                  </a:cubicBezTo>
                  <a:cubicBezTo>
                    <a:pt x="4286300" y="555119"/>
                    <a:pt x="4190488" y="553303"/>
                    <a:pt x="4094757" y="553224"/>
                  </a:cubicBezTo>
                  <a:cubicBezTo>
                    <a:pt x="4078090" y="553382"/>
                    <a:pt x="4069954" y="566336"/>
                    <a:pt x="4069717" y="579526"/>
                  </a:cubicBezTo>
                  <a:cubicBezTo>
                    <a:pt x="4069875" y="592796"/>
                    <a:pt x="4078011" y="605671"/>
                    <a:pt x="4094757" y="605829"/>
                  </a:cubicBezTo>
                  <a:close/>
                </a:path>
              </a:pathLst>
            </a:custGeom>
            <a:solidFill>
              <a:srgbClr val="262626"/>
            </a:solidFill>
            <a:ln w="7896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889C2B8-3B1F-0F20-15DA-495ED3CC0F15}"/>
                </a:ext>
              </a:extLst>
            </p:cNvPr>
            <p:cNvSpPr/>
            <p:nvPr/>
          </p:nvSpPr>
          <p:spPr>
            <a:xfrm>
              <a:off x="29023335" y="38726052"/>
              <a:ext cx="88306" cy="79838"/>
            </a:xfrm>
            <a:custGeom>
              <a:avLst/>
              <a:gdLst>
                <a:gd name="csX0" fmla="*/ 64611 w 88306"/>
                <a:gd name="csY0" fmla="*/ 6034 h 79838"/>
                <a:gd name="csX1" fmla="*/ 0 w 88306"/>
                <a:gd name="csY1" fmla="*/ 39919 h 79838"/>
                <a:gd name="csX2" fmla="*/ 64611 w 88306"/>
                <a:gd name="csY2" fmla="*/ 73805 h 79838"/>
                <a:gd name="csX3" fmla="*/ 88307 w 88306"/>
                <a:gd name="csY3" fmla="*/ 39919 h 79838"/>
                <a:gd name="csX4" fmla="*/ 64611 w 88306"/>
                <a:gd name="csY4" fmla="*/ 6034 h 7983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88306" h="79838">
                  <a:moveTo>
                    <a:pt x="64611" y="6034"/>
                  </a:moveTo>
                  <a:cubicBezTo>
                    <a:pt x="38624" y="-11422"/>
                    <a:pt x="3475" y="11800"/>
                    <a:pt x="0" y="39919"/>
                  </a:cubicBezTo>
                  <a:cubicBezTo>
                    <a:pt x="3554" y="68038"/>
                    <a:pt x="38624" y="91261"/>
                    <a:pt x="64611" y="73805"/>
                  </a:cubicBezTo>
                  <a:cubicBezTo>
                    <a:pt x="77722" y="67091"/>
                    <a:pt x="86411" y="53742"/>
                    <a:pt x="88307" y="39919"/>
                  </a:cubicBezTo>
                  <a:cubicBezTo>
                    <a:pt x="86411" y="26096"/>
                    <a:pt x="77722" y="12748"/>
                    <a:pt x="64611" y="6034"/>
                  </a:cubicBezTo>
                  <a:close/>
                </a:path>
              </a:pathLst>
            </a:custGeom>
            <a:solidFill>
              <a:srgbClr val="262626"/>
            </a:solidFill>
            <a:ln w="7896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8179853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878AC2-74E5-C0F4-DC1C-A9C7E6FCAF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74088-CC81-5822-03C6-5409BAFE7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52600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6500" b="0" dirty="0">
                <a:solidFill>
                  <a:schemeClr val="accent3">
                    <a:lumMod val="75000"/>
                  </a:schemeClr>
                </a:solidFill>
              </a:rPr>
              <a:t>How hopeful!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1DCC7C-93FA-8F5B-4409-AC31CD6B5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59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9DC0C26-0811-FA42-DF89-B25E1C6F9778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2F6A8B5-2236-2732-8F79-881BBAFAEC47}"/>
              </a:ext>
            </a:extLst>
          </p:cNvPr>
          <p:cNvSpPr txBox="1">
            <a:spLocks/>
          </p:cNvSpPr>
          <p:nvPr/>
        </p:nvSpPr>
        <p:spPr>
          <a:xfrm>
            <a:off x="457200" y="3429000"/>
            <a:ext cx="82296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500" b="0" dirty="0">
                <a:solidFill>
                  <a:schemeClr val="accent3">
                    <a:lumMod val="75000"/>
                  </a:schemeClr>
                </a:solidFill>
              </a:rPr>
              <a:t>And how brave!</a:t>
            </a:r>
          </a:p>
        </p:txBody>
      </p:sp>
    </p:spTree>
    <p:extLst>
      <p:ext uri="{BB962C8B-B14F-4D97-AF65-F5344CB8AC3E}">
        <p14:creationId xmlns:p14="http://schemas.microsoft.com/office/powerpoint/2010/main" val="413020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2623EB1-DB6E-FAC2-2C5B-D830F2A6A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C56184-3DB9-0663-85CF-4B8CBA9FB2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000" t="45556" r="31666" b="10000"/>
          <a:stretch>
            <a:fillRect/>
          </a:stretch>
        </p:blipFill>
        <p:spPr>
          <a:xfrm>
            <a:off x="365760" y="685800"/>
            <a:ext cx="8412480" cy="5486400"/>
          </a:xfrm>
          <a:prstGeom prst="rect">
            <a:avLst/>
          </a:prstGeom>
          <a:ln w="76200">
            <a:solidFill>
              <a:schemeClr val="accent3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48930678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6AB9E-6F5E-6396-5A0B-6B653A24D5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91BF9-D61D-CEC5-D1B0-1E43D9A1C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795015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8000" b="0" dirty="0">
                <a:solidFill>
                  <a:schemeClr val="accent4">
                    <a:lumMod val="75000"/>
                  </a:schemeClr>
                </a:solidFill>
              </a:rPr>
              <a:t>collaborative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213B43-C685-9B19-001B-AAD1258CD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60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B572622-02F6-D830-FD62-313B7C084461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812687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9AB60D6-169D-8A2D-BF5C-DB2993D2F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61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5CDF0B-DFCC-2BD8-D949-AFDCF490AE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667" t="12963" r="16667" b="18889"/>
          <a:stretch>
            <a:fillRect/>
          </a:stretch>
        </p:blipFill>
        <p:spPr>
          <a:xfrm>
            <a:off x="0" y="838200"/>
            <a:ext cx="9144000" cy="5257800"/>
          </a:xfrm>
          <a:prstGeom prst="rect">
            <a:avLst/>
          </a:prstGeom>
          <a:ln w="76200">
            <a:solidFill>
              <a:schemeClr val="accent4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49452768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271606B-D7F1-4C4D-42D0-9610409ED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62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7AA69D-ABF3-29E3-0377-B607793A92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166" t="27778" r="5833" b="20370"/>
          <a:stretch>
            <a:fillRect/>
          </a:stretch>
        </p:blipFill>
        <p:spPr>
          <a:xfrm>
            <a:off x="616131" y="1371600"/>
            <a:ext cx="7994469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87822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F1E318-275E-5991-060A-4D1ECFA1E5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53F88F3-4A1F-2605-9102-EA74174C5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63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3C8DE8-3A06-9943-9A14-916F3695A7F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166" t="27778" r="5833" b="20370"/>
          <a:stretch>
            <a:fillRect/>
          </a:stretch>
        </p:blipFill>
        <p:spPr>
          <a:xfrm>
            <a:off x="616131" y="1371600"/>
            <a:ext cx="7994469" cy="38862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189EB6D-8837-8D3B-AAE3-29FF44BDFC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166" t="38148" r="5833" b="14444"/>
          <a:stretch>
            <a:fillRect/>
          </a:stretch>
        </p:blipFill>
        <p:spPr>
          <a:xfrm>
            <a:off x="679704" y="1524000"/>
            <a:ext cx="7930896" cy="3524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66990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FF696F-2337-2404-ED14-02F61368E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A3D0CE2-91FF-49B3-A5D8-181E900D75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0625" y="1346946"/>
            <a:ext cx="766724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8AEBD96-C315-4F53-9D9E-0E20E993E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0625" y="4299696"/>
            <a:ext cx="766724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8916AAA-66F6-4DFA-88ED-7E27CF6B8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0625" y="1484779"/>
            <a:ext cx="7667244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137D43F-BAD6-47F1-AA65-AEEA38A2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236911" y="4068923"/>
            <a:ext cx="810678" cy="1080902"/>
            <a:chOff x="9685338" y="4460675"/>
            <a:chExt cx="1080904" cy="1080902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512C9B2-6B22-4211-A940-FCD7C2CD0B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5F7DB84-CDE7-46F8-90DD-9D048A7D52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E8035907-EB9C-4E11-8A9B-D25B0AD8D7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914171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4CFDD4A-4FA1-4CD9-90D5-E253C2040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86113" y="720071"/>
            <a:ext cx="4063401" cy="5417858"/>
            <a:chOff x="1311770" y="720071"/>
            <a:chExt cx="5417868" cy="5417858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4AB5B6FA-7B4F-437A-9C78-144C7DCD1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1770" y="720071"/>
              <a:ext cx="5417868" cy="5417858"/>
            </a:xfrm>
            <a:prstGeom prst="ellipse">
              <a:avLst/>
            </a:prstGeom>
            <a:blipFill dpi="0" rotWithShape="1">
              <a:blip r:embed="rId6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A4199C21-6AE0-4F6F-AA96-6FFF97BB9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8390" y="1006688"/>
              <a:ext cx="4844628" cy="4844620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BB37995-6C99-8BA2-8A11-F155DE5E1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8130" y="1316890"/>
            <a:ext cx="3454795" cy="422421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4800" b="0" cap="all">
                <a:solidFill>
                  <a:srgbClr val="FFFFFF"/>
                </a:solidFill>
              </a:rPr>
              <a:t>SoLOMON</a:t>
            </a:r>
            <a:endParaRPr lang="en-US" sz="4800" b="0" cap="all" dirty="0">
              <a:solidFill>
                <a:srgbClr val="FFFFFF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9C69FA7-0958-4ED9-A0DF-E87A0C137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01706" y="3398742"/>
            <a:ext cx="3657600" cy="60512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A965A9-5CB2-1BE9-B96E-8BDC3DC26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83252" y="6215530"/>
            <a:ext cx="535487" cy="479632"/>
          </a:xfr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  <a:defRPr/>
            </a:pPr>
            <a:fld id="{BF65DE1F-DDA0-4C90-98E0-3D39A3E1FC21}" type="slidenum">
              <a:rPr lang="en-US" sz="2800" b="1" kern="1200">
                <a:solidFill>
                  <a:schemeClr val="accent1"/>
                </a:solidFill>
                <a:latin typeface="+mj-lt"/>
                <a:ea typeface="+mn-ea"/>
                <a:cs typeface="+mn-cs"/>
              </a:rPr>
              <a:pPr algn="l">
                <a:lnSpc>
                  <a:spcPct val="90000"/>
                </a:lnSpc>
                <a:spcAft>
                  <a:spcPts val="600"/>
                </a:spcAft>
                <a:defRPr/>
              </a:pPr>
              <a:t>64</a:t>
            </a:fld>
            <a:endParaRPr lang="en-US" sz="2800" b="1" kern="1200">
              <a:solidFill>
                <a:schemeClr val="accent1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5E35AAC-61BE-ED60-99C7-B6B632717E00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00554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376E243-035A-C4C7-8A97-CED61B6A5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65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73F093-576A-FF16-F3A3-731D53571009}"/>
              </a:ext>
            </a:extLst>
          </p:cNvPr>
          <p:cNvSpPr txBox="1"/>
          <p:nvPr/>
        </p:nvSpPr>
        <p:spPr>
          <a:xfrm>
            <a:off x="180594" y="8839200"/>
            <a:ext cx="82211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Solomon’s enslaver, Thomas Cockey, posted this newspaper advertisement after Solomon escaped for the third time.</a:t>
            </a:r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(June 23, 1774,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Maryland Gazette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85820C-9D69-C1F0-696E-F3D0DDC404E1}"/>
              </a:ext>
            </a:extLst>
          </p:cNvPr>
          <p:cNvSpPr/>
          <p:nvPr/>
        </p:nvSpPr>
        <p:spPr>
          <a:xfrm>
            <a:off x="685800" y="5105400"/>
            <a:ext cx="7797546" cy="1447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C2EC330-A454-61A3-B5D4-DCB7C0EFEC5C}"/>
              </a:ext>
            </a:extLst>
          </p:cNvPr>
          <p:cNvSpPr txBox="1">
            <a:spLocks/>
          </p:cNvSpPr>
          <p:nvPr/>
        </p:nvSpPr>
        <p:spPr>
          <a:xfrm>
            <a:off x="800100" y="5181600"/>
            <a:ext cx="7581900" cy="1219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b="0" dirty="0">
                <a:solidFill>
                  <a:schemeClr val="accent2">
                    <a:lumMod val="50000"/>
                  </a:schemeClr>
                </a:solidFill>
              </a:rPr>
              <a:t>Thomas Cockey posted this newspaper advertisement after Solomon escaped for the third time.</a:t>
            </a:r>
          </a:p>
        </p:txBody>
      </p:sp>
      <p:pic>
        <p:nvPicPr>
          <p:cNvPr id="3" name="Picture 2" descr="A close-up of a newspaper&#10;&#10;AI-generated content may be incorrect.">
            <a:extLst>
              <a:ext uri="{FF2B5EF4-FFF2-40B4-BE49-F238E27FC236}">
                <a16:creationId xmlns:a16="http://schemas.microsoft.com/office/drawing/2014/main" id="{1920FB22-8942-DF72-8CED-350B937DC11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28" t="2773" r="2282" b="2830"/>
          <a:stretch>
            <a:fillRect/>
          </a:stretch>
        </p:blipFill>
        <p:spPr>
          <a:xfrm>
            <a:off x="2095500" y="195251"/>
            <a:ext cx="4991100" cy="4757749"/>
          </a:xfrm>
          <a:prstGeom prst="rect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82800253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06B1D99-6274-B326-9EF1-488A26BE5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70646" y="6272785"/>
            <a:ext cx="480060" cy="365125"/>
          </a:xfrm>
        </p:spPr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66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38660D-4706-4E3C-7686-A2E1F2425F8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268" t="18889" r="23899" b="11598"/>
          <a:stretch>
            <a:fillRect/>
          </a:stretch>
        </p:blipFill>
        <p:spPr>
          <a:xfrm>
            <a:off x="15494" y="-593810"/>
            <a:ext cx="9115806" cy="745181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AC8F90BC-79CE-7FE4-7FD1-5EBEF3EC9C6D}"/>
              </a:ext>
            </a:extLst>
          </p:cNvPr>
          <p:cNvSpPr/>
          <p:nvPr/>
        </p:nvSpPr>
        <p:spPr>
          <a:xfrm rot="18906007">
            <a:off x="6431232" y="2631138"/>
            <a:ext cx="718154" cy="1678382"/>
          </a:xfrm>
          <a:prstGeom prst="ellipse">
            <a:avLst/>
          </a:prstGeom>
          <a:noFill/>
          <a:ln w="1936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4554664-73C6-B744-31F6-48EBC285D052}"/>
              </a:ext>
            </a:extLst>
          </p:cNvPr>
          <p:cNvSpPr/>
          <p:nvPr/>
        </p:nvSpPr>
        <p:spPr>
          <a:xfrm rot="16825864">
            <a:off x="6095104" y="1260332"/>
            <a:ext cx="617036" cy="2432270"/>
          </a:xfrm>
          <a:prstGeom prst="ellipse">
            <a:avLst/>
          </a:prstGeom>
          <a:noFill/>
          <a:ln w="1936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3F3BB1E-A7DE-655C-7373-5C931C31F910}"/>
              </a:ext>
            </a:extLst>
          </p:cNvPr>
          <p:cNvSpPr/>
          <p:nvPr/>
        </p:nvSpPr>
        <p:spPr>
          <a:xfrm rot="16200000">
            <a:off x="7169775" y="5057409"/>
            <a:ext cx="746767" cy="1909305"/>
          </a:xfrm>
          <a:prstGeom prst="ellipse">
            <a:avLst/>
          </a:prstGeom>
          <a:noFill/>
          <a:ln w="1936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58A3625-B091-6E66-BC11-5BF042317D5E}"/>
              </a:ext>
            </a:extLst>
          </p:cNvPr>
          <p:cNvSpPr/>
          <p:nvPr/>
        </p:nvSpPr>
        <p:spPr>
          <a:xfrm rot="16790798">
            <a:off x="4941684" y="2404881"/>
            <a:ext cx="746767" cy="1821156"/>
          </a:xfrm>
          <a:prstGeom prst="ellipse">
            <a:avLst/>
          </a:prstGeom>
          <a:noFill/>
          <a:ln w="1936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53F1DCF-A659-21FD-4DFF-A455386A2813}"/>
              </a:ext>
            </a:extLst>
          </p:cNvPr>
          <p:cNvSpPr/>
          <p:nvPr/>
        </p:nvSpPr>
        <p:spPr>
          <a:xfrm>
            <a:off x="1282700" y="143544"/>
            <a:ext cx="6553200" cy="1676400"/>
          </a:xfrm>
          <a:prstGeom prst="rect">
            <a:avLst/>
          </a:prstGeom>
          <a:solidFill>
            <a:srgbClr val="D1BA99"/>
          </a:solidFill>
          <a:ln w="25400">
            <a:solidFill>
              <a:srgbClr val="CFB793"/>
            </a:solidFill>
          </a:ln>
          <a:effectLst>
            <a:softEdge rad="3556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2F8A4E0-BB3E-2A6E-420C-A773C8593625}"/>
              </a:ext>
            </a:extLst>
          </p:cNvPr>
          <p:cNvSpPr txBox="1">
            <a:spLocks/>
          </p:cNvSpPr>
          <p:nvPr/>
        </p:nvSpPr>
        <p:spPr>
          <a:xfrm>
            <a:off x="754253" y="685800"/>
            <a:ext cx="7581900" cy="1219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0" dirty="0">
                <a:solidFill>
                  <a:schemeClr val="tx1"/>
                </a:solidFill>
              </a:rPr>
              <a:t>Places to which Solomon fled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680C652-AC7D-974D-BED7-B5E48C55E415}"/>
              </a:ext>
            </a:extLst>
          </p:cNvPr>
          <p:cNvCxnSpPr>
            <a:cxnSpLocks/>
          </p:cNvCxnSpPr>
          <p:nvPr/>
        </p:nvCxnSpPr>
        <p:spPr>
          <a:xfrm flipV="1">
            <a:off x="5465177" y="2745381"/>
            <a:ext cx="249823" cy="412114"/>
          </a:xfrm>
          <a:prstGeom prst="straightConnector1">
            <a:avLst/>
          </a:prstGeom>
          <a:ln w="1016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AA5103F-1377-2504-26F3-0CE5E7926C33}"/>
              </a:ext>
            </a:extLst>
          </p:cNvPr>
          <p:cNvCxnSpPr>
            <a:cxnSpLocks/>
          </p:cNvCxnSpPr>
          <p:nvPr/>
        </p:nvCxnSpPr>
        <p:spPr>
          <a:xfrm flipV="1">
            <a:off x="5642977" y="3155314"/>
            <a:ext cx="587923" cy="129181"/>
          </a:xfrm>
          <a:prstGeom prst="straightConnector1">
            <a:avLst/>
          </a:prstGeom>
          <a:ln w="1016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C65AE45-A180-946E-14EF-DD791B89C8C7}"/>
              </a:ext>
            </a:extLst>
          </p:cNvPr>
          <p:cNvCxnSpPr>
            <a:cxnSpLocks/>
          </p:cNvCxnSpPr>
          <p:nvPr/>
        </p:nvCxnSpPr>
        <p:spPr>
          <a:xfrm>
            <a:off x="5642977" y="3510167"/>
            <a:ext cx="1474251" cy="1959470"/>
          </a:xfrm>
          <a:prstGeom prst="straightConnector1">
            <a:avLst/>
          </a:prstGeom>
          <a:ln w="1016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6405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D5871E-314E-2B60-76D5-43D7E290D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899984-17DA-F735-EAEF-C25271A82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56172" y="6215530"/>
            <a:ext cx="535487" cy="4796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  <a:defRPr/>
            </a:pPr>
            <a:fld id="{BF65DE1F-DDA0-4C90-98E0-3D39A3E1FC21}" type="slidenum">
              <a:rPr lang="en-US"/>
              <a:pPr algn="l">
                <a:lnSpc>
                  <a:spcPct val="90000"/>
                </a:lnSpc>
                <a:spcAft>
                  <a:spcPts val="600"/>
                </a:spcAft>
                <a:defRPr/>
              </a:pPr>
              <a:t>67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154D1DE-425F-22F1-2BC5-EDA27B680C2F}"/>
              </a:ext>
            </a:extLst>
          </p:cNvPr>
          <p:cNvSpPr txBox="1">
            <a:spLocks/>
          </p:cNvSpPr>
          <p:nvPr/>
        </p:nvSpPr>
        <p:spPr>
          <a:xfrm>
            <a:off x="1981200" y="3422513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7" name="Picture 6" descr="A close-up of a pair of horseshoes">
            <a:extLst>
              <a:ext uri="{FF2B5EF4-FFF2-40B4-BE49-F238E27FC236}">
                <a16:creationId xmlns:a16="http://schemas.microsoft.com/office/drawing/2014/main" id="{69EB50D7-2A68-BC39-5824-1A50DCDAC3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793" b="18873"/>
          <a:stretch>
            <a:fillRect/>
          </a:stretch>
        </p:blipFill>
        <p:spPr>
          <a:xfrm>
            <a:off x="114300" y="1071737"/>
            <a:ext cx="8915400" cy="3576463"/>
          </a:xfrm>
          <a:prstGeom prst="rect">
            <a:avLst/>
          </a:prstGeom>
          <a:noFill/>
          <a:ln w="76200">
            <a:solidFill>
              <a:srgbClr val="304632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CFCFEBC-D97F-ADE4-636D-1682703925C4}"/>
              </a:ext>
            </a:extLst>
          </p:cNvPr>
          <p:cNvSpPr txBox="1">
            <a:spLocks/>
          </p:cNvSpPr>
          <p:nvPr/>
        </p:nvSpPr>
        <p:spPr>
          <a:xfrm>
            <a:off x="800100" y="5105400"/>
            <a:ext cx="7581900" cy="1219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500" b="0" dirty="0">
                <a:solidFill>
                  <a:schemeClr val="accent2">
                    <a:lumMod val="50000"/>
                  </a:schemeClr>
                </a:solidFill>
              </a:rPr>
              <a:t>Solomon was restrained by </a:t>
            </a:r>
          </a:p>
          <a:p>
            <a:pPr algn="ctr"/>
            <a:r>
              <a:rPr lang="en-US" sz="3500" b="0" dirty="0">
                <a:solidFill>
                  <a:schemeClr val="accent2">
                    <a:lumMod val="50000"/>
                  </a:schemeClr>
                </a:solidFill>
              </a:rPr>
              <a:t>leg shackles such as these.</a:t>
            </a:r>
          </a:p>
        </p:txBody>
      </p:sp>
    </p:spTree>
    <p:extLst>
      <p:ext uri="{BB962C8B-B14F-4D97-AF65-F5344CB8AC3E}">
        <p14:creationId xmlns:p14="http://schemas.microsoft.com/office/powerpoint/2010/main" val="56728410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1BEAC1-23B4-2048-ED85-DD3B496362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1E28D1F-172D-C3FD-12DA-BD50380ED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68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C45B94-976D-29E9-6988-A92B034AF67A}"/>
              </a:ext>
            </a:extLst>
          </p:cNvPr>
          <p:cNvSpPr txBox="1"/>
          <p:nvPr/>
        </p:nvSpPr>
        <p:spPr>
          <a:xfrm>
            <a:off x="2133600" y="7349536"/>
            <a:ext cx="82211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Solomon’s enslaver, Thomas Cockey, posted this newspaper advertisement after Solomon escaped for the fourth time.</a:t>
            </a:r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i="1" dirty="0"/>
              <a:t>Dunlap’s Maryland Gazette</a:t>
            </a:r>
            <a:r>
              <a:rPr lang="en-US" sz="2400" dirty="0"/>
              <a:t> (July 4, 1775)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4AF7EC8-D032-4A27-5B86-CF01EBBD2E44}"/>
              </a:ext>
            </a:extLst>
          </p:cNvPr>
          <p:cNvSpPr/>
          <p:nvPr/>
        </p:nvSpPr>
        <p:spPr>
          <a:xfrm>
            <a:off x="4953000" y="685800"/>
            <a:ext cx="3505200" cy="551078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5400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0DCA6EB-A52E-A6EF-EBEC-352BF4AFAFA6}"/>
              </a:ext>
            </a:extLst>
          </p:cNvPr>
          <p:cNvSpPr txBox="1">
            <a:spLocks/>
          </p:cNvSpPr>
          <p:nvPr/>
        </p:nvSpPr>
        <p:spPr>
          <a:xfrm>
            <a:off x="5581650" y="1219200"/>
            <a:ext cx="2800350" cy="44958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0" dirty="0">
                <a:solidFill>
                  <a:schemeClr val="accent3">
                    <a:lumMod val="75000"/>
                  </a:schemeClr>
                </a:solidFill>
              </a:rPr>
              <a:t>Thomas Cockey </a:t>
            </a:r>
          </a:p>
          <a:p>
            <a:pPr algn="ctr"/>
            <a:r>
              <a:rPr lang="en-US" sz="3200" b="0" dirty="0">
                <a:solidFill>
                  <a:schemeClr val="accent3">
                    <a:lumMod val="75000"/>
                  </a:schemeClr>
                </a:solidFill>
              </a:rPr>
              <a:t>posted this newspaper advertisement after Solomon escaped for the fourth time.</a:t>
            </a:r>
          </a:p>
        </p:txBody>
      </p:sp>
      <p:pic>
        <p:nvPicPr>
          <p:cNvPr id="14338" name="Picture 2">
            <a:extLst>
              <a:ext uri="{FF2B5EF4-FFF2-40B4-BE49-F238E27FC236}">
                <a16:creationId xmlns:a16="http://schemas.microsoft.com/office/drawing/2014/main" id="{5710FBB6-B8BE-097B-202B-3377895EC2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650" y="39687"/>
            <a:ext cx="4095750" cy="6894513"/>
          </a:xfrm>
          <a:prstGeom prst="rect">
            <a:avLst/>
          </a:prstGeom>
          <a:noFill/>
          <a:ln w="76200">
            <a:solidFill>
              <a:schemeClr val="accent3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511534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5B105F1-FDED-BA8F-DCD2-7D23B2F0C1AF}"/>
              </a:ext>
            </a:extLst>
          </p:cNvPr>
          <p:cNvSpPr/>
          <p:nvPr/>
        </p:nvSpPr>
        <p:spPr>
          <a:xfrm>
            <a:off x="609600" y="3733800"/>
            <a:ext cx="7924800" cy="215798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54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E57BDFD-E80F-3C87-4874-B030581BF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69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520B5F-4B22-EDED-7735-6C1E466489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66" t="60370" r="64167" b="17408"/>
          <a:stretch>
            <a:fillRect/>
          </a:stretch>
        </p:blipFill>
        <p:spPr>
          <a:xfrm>
            <a:off x="431800" y="1219200"/>
            <a:ext cx="8331200" cy="3048000"/>
          </a:xfrm>
          <a:prstGeom prst="rect">
            <a:avLst/>
          </a:prstGeom>
          <a:ln w="76200">
            <a:solidFill>
              <a:schemeClr val="accent5">
                <a:lumMod val="75000"/>
              </a:schemeClr>
            </a:solidFill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1A7A8C2A-E3D2-4081-3C22-CE92D380C3A3}"/>
              </a:ext>
            </a:extLst>
          </p:cNvPr>
          <p:cNvSpPr txBox="1">
            <a:spLocks/>
          </p:cNvSpPr>
          <p:nvPr/>
        </p:nvSpPr>
        <p:spPr>
          <a:xfrm>
            <a:off x="1447800" y="4564076"/>
            <a:ext cx="6331226" cy="176052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0" dirty="0">
                <a:solidFill>
                  <a:schemeClr val="accent5">
                    <a:lumMod val="75000"/>
                  </a:schemeClr>
                </a:solidFill>
              </a:rPr>
              <a:t>Ralph Foster advertised that he had Solomon in his “Custody”</a:t>
            </a:r>
          </a:p>
        </p:txBody>
      </p:sp>
    </p:spTree>
    <p:extLst>
      <p:ext uri="{BB962C8B-B14F-4D97-AF65-F5344CB8AC3E}">
        <p14:creationId xmlns:p14="http://schemas.microsoft.com/office/powerpoint/2010/main" val="19687675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E6DD10-30E8-6E63-1104-860EFFC2B2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62E66-0FEE-71CA-A374-2435FC2E7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795015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8000" b="0" dirty="0">
                <a:solidFill>
                  <a:schemeClr val="accent5">
                    <a:lumMod val="75000"/>
                  </a:schemeClr>
                </a:solidFill>
              </a:rPr>
              <a:t>stories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D3AE5D-D803-61AE-5329-A6CADECEF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B0CC148-2132-D8E8-CAB0-BCE50DB10576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8775562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A502522-7766-85B6-4778-891463ABC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70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D3B40A-4DCE-DFD1-E6F1-BC85EBFCF0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44551"/>
            <a:ext cx="9144000" cy="5143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CF6F630-A1B0-1217-EDA3-922F6715D318}"/>
              </a:ext>
            </a:extLst>
          </p:cNvPr>
          <p:cNvSpPr txBox="1"/>
          <p:nvPr/>
        </p:nvSpPr>
        <p:spPr>
          <a:xfrm>
            <a:off x="550241" y="11448871"/>
            <a:ext cx="82211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Solomon’s enslaver, Thomas Cockey, posted this newspaper advertisement two years after Solomon escaped for the fifth time.</a:t>
            </a:r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i="1" dirty="0"/>
              <a:t>Maryland Journal</a:t>
            </a:r>
            <a:r>
              <a:rPr lang="en-US" sz="2400" dirty="0"/>
              <a:t> October 13 1778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068F49-4AA5-62D5-DD47-783881FE69C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833" t="41111" r="28333" b="9999"/>
          <a:stretch>
            <a:fillRect/>
          </a:stretch>
        </p:blipFill>
        <p:spPr>
          <a:xfrm>
            <a:off x="4038600" y="152400"/>
            <a:ext cx="4876800" cy="6437376"/>
          </a:xfrm>
          <a:prstGeom prst="rect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E58BFFA-1E85-B715-399B-D4B2DAB46994}"/>
              </a:ext>
            </a:extLst>
          </p:cNvPr>
          <p:cNvSpPr/>
          <p:nvPr/>
        </p:nvSpPr>
        <p:spPr>
          <a:xfrm>
            <a:off x="685800" y="685800"/>
            <a:ext cx="2819400" cy="551078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020387E-3E78-9D97-9EE2-4B424189411F}"/>
              </a:ext>
            </a:extLst>
          </p:cNvPr>
          <p:cNvSpPr txBox="1">
            <a:spLocks/>
          </p:cNvSpPr>
          <p:nvPr/>
        </p:nvSpPr>
        <p:spPr>
          <a:xfrm>
            <a:off x="685800" y="1447800"/>
            <a:ext cx="2819400" cy="4495800"/>
          </a:xfrm>
          <a:prstGeom prst="rect">
            <a:avLst/>
          </a:prstGeom>
          <a:ln w="0">
            <a:noFill/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0" dirty="0">
                <a:solidFill>
                  <a:schemeClr val="accent4">
                    <a:lumMod val="75000"/>
                  </a:schemeClr>
                </a:solidFill>
              </a:rPr>
              <a:t>Thomas Cockey </a:t>
            </a:r>
          </a:p>
          <a:p>
            <a:pPr algn="ctr"/>
            <a:r>
              <a:rPr lang="en-US" sz="3200" b="0" dirty="0">
                <a:solidFill>
                  <a:schemeClr val="accent4">
                    <a:lumMod val="75000"/>
                  </a:schemeClr>
                </a:solidFill>
              </a:rPr>
              <a:t>posted this newspaper advertisement two years after Solomon escaped for the fifth time.</a:t>
            </a:r>
          </a:p>
        </p:txBody>
      </p:sp>
    </p:spTree>
    <p:extLst>
      <p:ext uri="{BB962C8B-B14F-4D97-AF65-F5344CB8AC3E}">
        <p14:creationId xmlns:p14="http://schemas.microsoft.com/office/powerpoint/2010/main" val="10190182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6EA58E-7E32-3945-4347-78FE20D5DD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35DBE47-974E-04DE-4887-3D0D1C4CF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71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9A6F6D-56E4-BB7A-1A7A-E38259B1883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268" t="18889" r="23899" b="11598"/>
          <a:stretch>
            <a:fillRect/>
          </a:stretch>
        </p:blipFill>
        <p:spPr>
          <a:xfrm>
            <a:off x="28194" y="-593810"/>
            <a:ext cx="9115806" cy="745181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8BD80738-D616-680C-3B94-893E8D947A1B}"/>
              </a:ext>
            </a:extLst>
          </p:cNvPr>
          <p:cNvSpPr/>
          <p:nvPr/>
        </p:nvSpPr>
        <p:spPr>
          <a:xfrm rot="18707827">
            <a:off x="6825447" y="2355423"/>
            <a:ext cx="718154" cy="1905000"/>
          </a:xfrm>
          <a:prstGeom prst="ellipse">
            <a:avLst/>
          </a:prstGeom>
          <a:noFill/>
          <a:ln w="1936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A822206-75F0-30BC-EE16-78B60CD8DC37}"/>
              </a:ext>
            </a:extLst>
          </p:cNvPr>
          <p:cNvSpPr/>
          <p:nvPr/>
        </p:nvSpPr>
        <p:spPr>
          <a:xfrm rot="17083963">
            <a:off x="6451788" y="1102437"/>
            <a:ext cx="703377" cy="2503842"/>
          </a:xfrm>
          <a:prstGeom prst="ellipse">
            <a:avLst/>
          </a:prstGeom>
          <a:noFill/>
          <a:ln w="1936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E6FBC2C-EB0E-212B-1E79-465818387B6A}"/>
              </a:ext>
            </a:extLst>
          </p:cNvPr>
          <p:cNvSpPr/>
          <p:nvPr/>
        </p:nvSpPr>
        <p:spPr>
          <a:xfrm rot="16200000">
            <a:off x="7182475" y="5057409"/>
            <a:ext cx="746767" cy="1909305"/>
          </a:xfrm>
          <a:prstGeom prst="ellipse">
            <a:avLst/>
          </a:prstGeom>
          <a:noFill/>
          <a:ln w="1936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8080445-7198-0118-F00C-D20A163796FB}"/>
              </a:ext>
            </a:extLst>
          </p:cNvPr>
          <p:cNvSpPr/>
          <p:nvPr/>
        </p:nvSpPr>
        <p:spPr>
          <a:xfrm rot="16790798">
            <a:off x="5020276" y="2353270"/>
            <a:ext cx="746767" cy="1909305"/>
          </a:xfrm>
          <a:prstGeom prst="ellipse">
            <a:avLst/>
          </a:prstGeom>
          <a:noFill/>
          <a:ln w="1936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E690103-0CBC-E24D-E342-8595E974B758}"/>
              </a:ext>
            </a:extLst>
          </p:cNvPr>
          <p:cNvSpPr/>
          <p:nvPr/>
        </p:nvSpPr>
        <p:spPr>
          <a:xfrm>
            <a:off x="1040324" y="715044"/>
            <a:ext cx="2236276" cy="1676400"/>
          </a:xfrm>
          <a:prstGeom prst="rect">
            <a:avLst/>
          </a:prstGeom>
          <a:solidFill>
            <a:srgbClr val="D1BA99"/>
          </a:solidFill>
          <a:ln w="25400">
            <a:solidFill>
              <a:srgbClr val="CFB793"/>
            </a:solidFill>
          </a:ln>
          <a:effectLst>
            <a:softEdge rad="3556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53D95FE-593A-85CB-E294-7259C5707C67}"/>
              </a:ext>
            </a:extLst>
          </p:cNvPr>
          <p:cNvSpPr txBox="1">
            <a:spLocks/>
          </p:cNvSpPr>
          <p:nvPr/>
        </p:nvSpPr>
        <p:spPr>
          <a:xfrm>
            <a:off x="766953" y="1257300"/>
            <a:ext cx="2717286" cy="1219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0" dirty="0">
                <a:solidFill>
                  <a:srgbClr val="C00000"/>
                </a:solidFill>
              </a:rPr>
              <a:t>Fort Pitt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77791D6-7720-5C29-CC1F-1D29D14F8B48}"/>
              </a:ext>
            </a:extLst>
          </p:cNvPr>
          <p:cNvCxnSpPr/>
          <p:nvPr/>
        </p:nvCxnSpPr>
        <p:spPr>
          <a:xfrm flipV="1">
            <a:off x="5503277" y="2590800"/>
            <a:ext cx="440323" cy="541295"/>
          </a:xfrm>
          <a:prstGeom prst="straightConnector1">
            <a:avLst/>
          </a:prstGeom>
          <a:ln w="1016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C438464-1326-B1F7-9EAE-18293FD2623A}"/>
              </a:ext>
            </a:extLst>
          </p:cNvPr>
          <p:cNvCxnSpPr>
            <a:cxnSpLocks/>
          </p:cNvCxnSpPr>
          <p:nvPr/>
        </p:nvCxnSpPr>
        <p:spPr>
          <a:xfrm flipV="1">
            <a:off x="5655677" y="3155314"/>
            <a:ext cx="587923" cy="129181"/>
          </a:xfrm>
          <a:prstGeom prst="straightConnector1">
            <a:avLst/>
          </a:prstGeom>
          <a:ln w="1016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F512807-5C24-F058-CEF7-81FB8CC9209B}"/>
              </a:ext>
            </a:extLst>
          </p:cNvPr>
          <p:cNvCxnSpPr>
            <a:cxnSpLocks/>
          </p:cNvCxnSpPr>
          <p:nvPr/>
        </p:nvCxnSpPr>
        <p:spPr>
          <a:xfrm>
            <a:off x="5655677" y="3510167"/>
            <a:ext cx="1474251" cy="1959470"/>
          </a:xfrm>
          <a:prstGeom prst="straightConnector1">
            <a:avLst/>
          </a:prstGeom>
          <a:ln w="1016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D76F6FB9-C01F-78AB-C710-30B357740D1C}"/>
              </a:ext>
            </a:extLst>
          </p:cNvPr>
          <p:cNvSpPr/>
          <p:nvPr/>
        </p:nvSpPr>
        <p:spPr>
          <a:xfrm rot="15054196">
            <a:off x="1382833" y="1389274"/>
            <a:ext cx="746767" cy="1909305"/>
          </a:xfrm>
          <a:prstGeom prst="ellipse">
            <a:avLst/>
          </a:prstGeom>
          <a:noFill/>
          <a:ln w="1936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66D04F9-B5D6-5D75-1DC8-89134C5D9AE0}"/>
              </a:ext>
            </a:extLst>
          </p:cNvPr>
          <p:cNvCxnSpPr>
            <a:cxnSpLocks/>
          </p:cNvCxnSpPr>
          <p:nvPr/>
        </p:nvCxnSpPr>
        <p:spPr>
          <a:xfrm flipH="1" flipV="1">
            <a:off x="2375145" y="2662717"/>
            <a:ext cx="2321626" cy="469378"/>
          </a:xfrm>
          <a:prstGeom prst="straightConnector1">
            <a:avLst/>
          </a:prstGeom>
          <a:ln w="1016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02799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99CC6C0-E7C5-1A17-BF09-B1187BDC7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72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3ED8466-FC30-4D00-81D8-30B61169D6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7642" y="-28591"/>
            <a:ext cx="9865042" cy="6886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F33312E8-D75C-5515-FB60-215BD04A6D97}"/>
              </a:ext>
            </a:extLst>
          </p:cNvPr>
          <p:cNvSpPr txBox="1">
            <a:spLocks/>
          </p:cNvSpPr>
          <p:nvPr/>
        </p:nvSpPr>
        <p:spPr>
          <a:xfrm>
            <a:off x="12700" y="152400"/>
            <a:ext cx="6331226" cy="176052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Artist’s rendering of Fort Pitt at the time Solomon was there</a:t>
            </a:r>
          </a:p>
        </p:txBody>
      </p:sp>
    </p:spTree>
    <p:extLst>
      <p:ext uri="{BB962C8B-B14F-4D97-AF65-F5344CB8AC3E}">
        <p14:creationId xmlns:p14="http://schemas.microsoft.com/office/powerpoint/2010/main" val="155172916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04F2203-4246-8557-04F1-CFF0E3625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73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057B39-635C-7B98-FCF1-AEC4429E66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88590"/>
            <a:ext cx="9144000" cy="5143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93D99D5-5CC4-2F8A-754B-BB569F9BDB0B}"/>
              </a:ext>
            </a:extLst>
          </p:cNvPr>
          <p:cNvSpPr txBox="1"/>
          <p:nvPr/>
        </p:nvSpPr>
        <p:spPr>
          <a:xfrm>
            <a:off x="550241" y="12755940"/>
            <a:ext cx="82211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Solomon’s enslaver, Thomas Cockey, posted this newspaper advertisement two years after Solomon escaped for the sixth time.</a:t>
            </a:r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i="1" dirty="0"/>
              <a:t>Maryland Journal</a:t>
            </a:r>
            <a:r>
              <a:rPr lang="en-US" sz="2400" dirty="0"/>
              <a:t> March 1 1780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BE7F02-B023-3617-6F65-863BCA205FA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1667" t="36667" r="37500" b="12863"/>
          <a:stretch>
            <a:fillRect/>
          </a:stretch>
        </p:blipFill>
        <p:spPr>
          <a:xfrm>
            <a:off x="381000" y="-76200"/>
            <a:ext cx="5029200" cy="6853351"/>
          </a:xfrm>
          <a:prstGeom prst="rect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569619A-E1EB-1192-2233-FC4BE0A97557}"/>
              </a:ext>
            </a:extLst>
          </p:cNvPr>
          <p:cNvSpPr/>
          <p:nvPr/>
        </p:nvSpPr>
        <p:spPr>
          <a:xfrm>
            <a:off x="5638800" y="661415"/>
            <a:ext cx="3048000" cy="551078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8E8C71A-F676-6C20-E243-EEF3FC600A93}"/>
              </a:ext>
            </a:extLst>
          </p:cNvPr>
          <p:cNvSpPr txBox="1">
            <a:spLocks/>
          </p:cNvSpPr>
          <p:nvPr/>
        </p:nvSpPr>
        <p:spPr>
          <a:xfrm>
            <a:off x="5715000" y="1447800"/>
            <a:ext cx="2895600" cy="44958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0" dirty="0">
                <a:solidFill>
                  <a:schemeClr val="accent1">
                    <a:lumMod val="75000"/>
                  </a:schemeClr>
                </a:solidFill>
              </a:rPr>
              <a:t>Thomas Cockey </a:t>
            </a:r>
          </a:p>
          <a:p>
            <a:pPr algn="ctr"/>
            <a:r>
              <a:rPr lang="en-US" sz="3200" b="0" dirty="0">
                <a:solidFill>
                  <a:schemeClr val="accent1">
                    <a:lumMod val="75000"/>
                  </a:schemeClr>
                </a:solidFill>
              </a:rPr>
              <a:t>posted this newspaper advertisement after Solomon escaped for the sixth time.</a:t>
            </a:r>
          </a:p>
        </p:txBody>
      </p:sp>
    </p:spTree>
    <p:extLst>
      <p:ext uri="{BB962C8B-B14F-4D97-AF65-F5344CB8AC3E}">
        <p14:creationId xmlns:p14="http://schemas.microsoft.com/office/powerpoint/2010/main" val="24631657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9E8B7-78F7-1ADC-C7FA-D9E4910B2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DC6A4-CDA3-44E6-E7FD-1425D819D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795015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6500" b="0" dirty="0">
                <a:solidFill>
                  <a:schemeClr val="accent2">
                    <a:lumMod val="75000"/>
                  </a:schemeClr>
                </a:solidFill>
              </a:rPr>
              <a:t>fades from </a:t>
            </a:r>
            <a:br>
              <a:rPr lang="en-US" sz="6500" b="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6500" b="0" dirty="0">
                <a:solidFill>
                  <a:schemeClr val="accent2">
                    <a:lumMod val="75000"/>
                  </a:schemeClr>
                </a:solidFill>
              </a:rPr>
              <a:t>the historical record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6A95D6-9749-D31E-E914-8CC33D897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74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72CEEDB-3473-BAE9-9A3F-F7DA62E6E922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7349789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27E677-8B26-ED5E-6EB1-C911EA339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722E4-6FBA-EC8F-10FA-09AEB2C42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438400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6500" b="0" dirty="0">
                <a:solidFill>
                  <a:schemeClr val="tx1"/>
                </a:solidFill>
              </a:rPr>
              <a:t>Perhaps this final </a:t>
            </a:r>
            <a:br>
              <a:rPr lang="en-US" sz="6500" b="0" dirty="0">
                <a:solidFill>
                  <a:schemeClr val="tx1"/>
                </a:solidFill>
              </a:rPr>
            </a:br>
            <a:r>
              <a:rPr lang="en-US" sz="6500" b="0" dirty="0">
                <a:solidFill>
                  <a:schemeClr val="tx1"/>
                </a:solidFill>
              </a:rPr>
              <a:t>bid for freedom </a:t>
            </a:r>
            <a:br>
              <a:rPr lang="en-US" sz="6500" b="0" dirty="0">
                <a:solidFill>
                  <a:schemeClr val="tx1"/>
                </a:solidFill>
              </a:rPr>
            </a:br>
            <a:r>
              <a:rPr lang="en-US" sz="6500" b="0" dirty="0">
                <a:solidFill>
                  <a:schemeClr val="tx1"/>
                </a:solidFill>
              </a:rPr>
              <a:t>was successful.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74AF24-3F19-A6AD-68A2-328F997BC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75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6C175F0-9D83-F33D-7CF5-5EFC3FB91BD0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  <p:grpSp>
        <p:nvGrpSpPr>
          <p:cNvPr id="3" name="Graphic 57">
            <a:extLst>
              <a:ext uri="{FF2B5EF4-FFF2-40B4-BE49-F238E27FC236}">
                <a16:creationId xmlns:a16="http://schemas.microsoft.com/office/drawing/2014/main" id="{674F910E-9F22-518F-FEBE-85D8EB4FD6E0}"/>
              </a:ext>
            </a:extLst>
          </p:cNvPr>
          <p:cNvGrpSpPr/>
          <p:nvPr/>
        </p:nvGrpSpPr>
        <p:grpSpPr>
          <a:xfrm>
            <a:off x="1092017" y="4545383"/>
            <a:ext cx="6910803" cy="714649"/>
            <a:chOff x="22002828" y="38186287"/>
            <a:chExt cx="7108813" cy="1159526"/>
          </a:xfrm>
          <a:solidFill>
            <a:srgbClr val="262626"/>
          </a:soli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5F9583F-7BC8-2FF7-9485-ABF06AA07B14}"/>
                </a:ext>
              </a:extLst>
            </p:cNvPr>
            <p:cNvSpPr/>
            <p:nvPr/>
          </p:nvSpPr>
          <p:spPr>
            <a:xfrm>
              <a:off x="22002828" y="38726052"/>
              <a:ext cx="88306" cy="79838"/>
            </a:xfrm>
            <a:custGeom>
              <a:avLst/>
              <a:gdLst>
                <a:gd name="csX0" fmla="*/ 23696 w 88306"/>
                <a:gd name="csY0" fmla="*/ 6034 h 79838"/>
                <a:gd name="csX1" fmla="*/ 0 w 88306"/>
                <a:gd name="csY1" fmla="*/ 39919 h 79838"/>
                <a:gd name="csX2" fmla="*/ 23696 w 88306"/>
                <a:gd name="csY2" fmla="*/ 73805 h 79838"/>
                <a:gd name="csX3" fmla="*/ 88307 w 88306"/>
                <a:gd name="csY3" fmla="*/ 39919 h 79838"/>
                <a:gd name="csX4" fmla="*/ 23696 w 88306"/>
                <a:gd name="csY4" fmla="*/ 6034 h 7983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88306" h="79838">
                  <a:moveTo>
                    <a:pt x="23696" y="6034"/>
                  </a:moveTo>
                  <a:cubicBezTo>
                    <a:pt x="10585" y="12748"/>
                    <a:pt x="1896" y="26096"/>
                    <a:pt x="0" y="39919"/>
                  </a:cubicBezTo>
                  <a:cubicBezTo>
                    <a:pt x="1896" y="53742"/>
                    <a:pt x="10585" y="67091"/>
                    <a:pt x="23696" y="73805"/>
                  </a:cubicBezTo>
                  <a:cubicBezTo>
                    <a:pt x="49683" y="91261"/>
                    <a:pt x="84832" y="68038"/>
                    <a:pt x="88307" y="39919"/>
                  </a:cubicBezTo>
                  <a:cubicBezTo>
                    <a:pt x="84753" y="11800"/>
                    <a:pt x="49683" y="-11422"/>
                    <a:pt x="23696" y="6034"/>
                  </a:cubicBezTo>
                  <a:close/>
                </a:path>
              </a:pathLst>
            </a:custGeom>
            <a:solidFill>
              <a:srgbClr val="262626"/>
            </a:solidFill>
            <a:ln w="7896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FB50150-34B3-19D6-6182-4F16AEF182F7}"/>
                </a:ext>
              </a:extLst>
            </p:cNvPr>
            <p:cNvSpPr/>
            <p:nvPr/>
          </p:nvSpPr>
          <p:spPr>
            <a:xfrm>
              <a:off x="22215776" y="38186287"/>
              <a:ext cx="6682917" cy="1159526"/>
            </a:xfrm>
            <a:custGeom>
              <a:avLst/>
              <a:gdLst>
                <a:gd name="csX0" fmla="*/ 6668621 w 6682917"/>
                <a:gd name="csY0" fmla="*/ 558595 h 1159526"/>
                <a:gd name="csX1" fmla="*/ 6538293 w 6682917"/>
                <a:gd name="csY1" fmla="*/ 555988 h 1159526"/>
                <a:gd name="csX2" fmla="*/ 4434794 w 6682917"/>
                <a:gd name="csY2" fmla="*/ 556462 h 1159526"/>
                <a:gd name="csX3" fmla="*/ 4342064 w 6682917"/>
                <a:gd name="csY3" fmla="*/ 388299 h 1159526"/>
                <a:gd name="csX4" fmla="*/ 4000841 w 6682917"/>
                <a:gd name="csY4" fmla="*/ 324320 h 1159526"/>
                <a:gd name="csX5" fmla="*/ 3550379 w 6682917"/>
                <a:gd name="csY5" fmla="*/ 546194 h 1159526"/>
                <a:gd name="csX6" fmla="*/ 3373291 w 6682917"/>
                <a:gd name="csY6" fmla="*/ 380322 h 1159526"/>
                <a:gd name="csX7" fmla="*/ 3451408 w 6682917"/>
                <a:gd name="csY7" fmla="*/ 107106 h 1159526"/>
                <a:gd name="csX8" fmla="*/ 3341459 w 6682917"/>
                <a:gd name="csY8" fmla="*/ 0 h 1159526"/>
                <a:gd name="csX9" fmla="*/ 3231510 w 6682917"/>
                <a:gd name="csY9" fmla="*/ 107106 h 1159526"/>
                <a:gd name="csX10" fmla="*/ 3309627 w 6682917"/>
                <a:gd name="csY10" fmla="*/ 380322 h 1159526"/>
                <a:gd name="csX11" fmla="*/ 3132539 w 6682917"/>
                <a:gd name="csY11" fmla="*/ 546194 h 1159526"/>
                <a:gd name="csX12" fmla="*/ 2682077 w 6682917"/>
                <a:gd name="csY12" fmla="*/ 324320 h 1159526"/>
                <a:gd name="csX13" fmla="*/ 2340854 w 6682917"/>
                <a:gd name="csY13" fmla="*/ 388299 h 1159526"/>
                <a:gd name="csX14" fmla="*/ 2248124 w 6682917"/>
                <a:gd name="csY14" fmla="*/ 556462 h 1159526"/>
                <a:gd name="csX15" fmla="*/ 144625 w 6682917"/>
                <a:gd name="csY15" fmla="*/ 555988 h 1159526"/>
                <a:gd name="csX16" fmla="*/ 14297 w 6682917"/>
                <a:gd name="csY16" fmla="*/ 558595 h 1159526"/>
                <a:gd name="csX17" fmla="*/ 0 w 6682917"/>
                <a:gd name="csY17" fmla="*/ 579763 h 1159526"/>
                <a:gd name="csX18" fmla="*/ 14297 w 6682917"/>
                <a:gd name="csY18" fmla="*/ 600932 h 1159526"/>
                <a:gd name="csX19" fmla="*/ 144625 w 6682917"/>
                <a:gd name="csY19" fmla="*/ 603538 h 1159526"/>
                <a:gd name="csX20" fmla="*/ 2248124 w 6682917"/>
                <a:gd name="csY20" fmla="*/ 603064 h 1159526"/>
                <a:gd name="csX21" fmla="*/ 2340854 w 6682917"/>
                <a:gd name="csY21" fmla="*/ 771227 h 1159526"/>
                <a:gd name="csX22" fmla="*/ 2682077 w 6682917"/>
                <a:gd name="csY22" fmla="*/ 835207 h 1159526"/>
                <a:gd name="csX23" fmla="*/ 3132539 w 6682917"/>
                <a:gd name="csY23" fmla="*/ 613333 h 1159526"/>
                <a:gd name="csX24" fmla="*/ 3309627 w 6682917"/>
                <a:gd name="csY24" fmla="*/ 779205 h 1159526"/>
                <a:gd name="csX25" fmla="*/ 3231510 w 6682917"/>
                <a:gd name="csY25" fmla="*/ 1052420 h 1159526"/>
                <a:gd name="csX26" fmla="*/ 3341459 w 6682917"/>
                <a:gd name="csY26" fmla="*/ 1159527 h 1159526"/>
                <a:gd name="csX27" fmla="*/ 3451408 w 6682917"/>
                <a:gd name="csY27" fmla="*/ 1052420 h 1159526"/>
                <a:gd name="csX28" fmla="*/ 3373291 w 6682917"/>
                <a:gd name="csY28" fmla="*/ 779205 h 1159526"/>
                <a:gd name="csX29" fmla="*/ 3550379 w 6682917"/>
                <a:gd name="csY29" fmla="*/ 613333 h 1159526"/>
                <a:gd name="csX30" fmla="*/ 4000841 w 6682917"/>
                <a:gd name="csY30" fmla="*/ 835207 h 1159526"/>
                <a:gd name="csX31" fmla="*/ 4342064 w 6682917"/>
                <a:gd name="csY31" fmla="*/ 771227 h 1159526"/>
                <a:gd name="csX32" fmla="*/ 4434794 w 6682917"/>
                <a:gd name="csY32" fmla="*/ 603064 h 1159526"/>
                <a:gd name="csX33" fmla="*/ 6538293 w 6682917"/>
                <a:gd name="csY33" fmla="*/ 603538 h 1159526"/>
                <a:gd name="csX34" fmla="*/ 6668621 w 6682917"/>
                <a:gd name="csY34" fmla="*/ 600932 h 1159526"/>
                <a:gd name="csX35" fmla="*/ 6682918 w 6682917"/>
                <a:gd name="csY35" fmla="*/ 579763 h 1159526"/>
                <a:gd name="csX36" fmla="*/ 6668621 w 6682917"/>
                <a:gd name="csY36" fmla="*/ 558595 h 1159526"/>
                <a:gd name="csX37" fmla="*/ 2686817 w 6682917"/>
                <a:gd name="csY37" fmla="*/ 779126 h 1159526"/>
                <a:gd name="csX38" fmla="*/ 2388798 w 6682917"/>
                <a:gd name="csY38" fmla="*/ 740343 h 1159526"/>
                <a:gd name="csX39" fmla="*/ 2300808 w 6682917"/>
                <a:gd name="csY39" fmla="*/ 606856 h 1159526"/>
                <a:gd name="csX40" fmla="*/ 2588084 w 6682917"/>
                <a:gd name="csY40" fmla="*/ 606066 h 1159526"/>
                <a:gd name="csX41" fmla="*/ 2613122 w 6682917"/>
                <a:gd name="csY41" fmla="*/ 579763 h 1159526"/>
                <a:gd name="csX42" fmla="*/ 2588084 w 6682917"/>
                <a:gd name="csY42" fmla="*/ 553461 h 1159526"/>
                <a:gd name="csX43" fmla="*/ 2300808 w 6682917"/>
                <a:gd name="csY43" fmla="*/ 552671 h 1159526"/>
                <a:gd name="csX44" fmla="*/ 2388798 w 6682917"/>
                <a:gd name="csY44" fmla="*/ 419183 h 1159526"/>
                <a:gd name="csX45" fmla="*/ 2686817 w 6682917"/>
                <a:gd name="csY45" fmla="*/ 380401 h 1159526"/>
                <a:gd name="csX46" fmla="*/ 3091939 w 6682917"/>
                <a:gd name="csY46" fmla="*/ 579842 h 1159526"/>
                <a:gd name="csX47" fmla="*/ 2686817 w 6682917"/>
                <a:gd name="csY47" fmla="*/ 779284 h 1159526"/>
                <a:gd name="csX48" fmla="*/ 3284510 w 6682917"/>
                <a:gd name="csY48" fmla="*/ 122430 h 1159526"/>
                <a:gd name="csX49" fmla="*/ 3341459 w 6682917"/>
                <a:gd name="csY49" fmla="*/ 52052 h 1159526"/>
                <a:gd name="csX50" fmla="*/ 3398408 w 6682917"/>
                <a:gd name="csY50" fmla="*/ 122430 h 1159526"/>
                <a:gd name="csX51" fmla="*/ 3341459 w 6682917"/>
                <a:gd name="csY51" fmla="*/ 322029 h 1159526"/>
                <a:gd name="csX52" fmla="*/ 3284510 w 6682917"/>
                <a:gd name="csY52" fmla="*/ 122430 h 1159526"/>
                <a:gd name="csX53" fmla="*/ 3398408 w 6682917"/>
                <a:gd name="csY53" fmla="*/ 1037018 h 1159526"/>
                <a:gd name="csX54" fmla="*/ 3341459 w 6682917"/>
                <a:gd name="csY54" fmla="*/ 1107395 h 1159526"/>
                <a:gd name="csX55" fmla="*/ 3284510 w 6682917"/>
                <a:gd name="csY55" fmla="*/ 1037018 h 1159526"/>
                <a:gd name="csX56" fmla="*/ 3341459 w 6682917"/>
                <a:gd name="csY56" fmla="*/ 837418 h 1159526"/>
                <a:gd name="csX57" fmla="*/ 3398408 w 6682917"/>
                <a:gd name="csY57" fmla="*/ 1037018 h 1159526"/>
                <a:gd name="csX58" fmla="*/ 3341459 w 6682917"/>
                <a:gd name="csY58" fmla="*/ 739317 h 1159526"/>
                <a:gd name="csX59" fmla="*/ 3178824 w 6682917"/>
                <a:gd name="csY59" fmla="*/ 579684 h 1159526"/>
                <a:gd name="csX60" fmla="*/ 3341459 w 6682917"/>
                <a:gd name="csY60" fmla="*/ 420052 h 1159526"/>
                <a:gd name="csX61" fmla="*/ 3504093 w 6682917"/>
                <a:gd name="csY61" fmla="*/ 579684 h 1159526"/>
                <a:gd name="csX62" fmla="*/ 3341459 w 6682917"/>
                <a:gd name="csY62" fmla="*/ 739317 h 1159526"/>
                <a:gd name="csX63" fmla="*/ 4094757 w 6682917"/>
                <a:gd name="csY63" fmla="*/ 605987 h 1159526"/>
                <a:gd name="csX64" fmla="*/ 4382031 w 6682917"/>
                <a:gd name="csY64" fmla="*/ 606777 h 1159526"/>
                <a:gd name="csX65" fmla="*/ 4294041 w 6682917"/>
                <a:gd name="csY65" fmla="*/ 740264 h 1159526"/>
                <a:gd name="csX66" fmla="*/ 3996024 w 6682917"/>
                <a:gd name="csY66" fmla="*/ 779047 h 1159526"/>
                <a:gd name="csX67" fmla="*/ 3590900 w 6682917"/>
                <a:gd name="csY67" fmla="*/ 579605 h 1159526"/>
                <a:gd name="csX68" fmla="*/ 3996024 w 6682917"/>
                <a:gd name="csY68" fmla="*/ 380164 h 1159526"/>
                <a:gd name="csX69" fmla="*/ 4294041 w 6682917"/>
                <a:gd name="csY69" fmla="*/ 418946 h 1159526"/>
                <a:gd name="csX70" fmla="*/ 4382031 w 6682917"/>
                <a:gd name="csY70" fmla="*/ 552434 h 1159526"/>
                <a:gd name="csX71" fmla="*/ 4094757 w 6682917"/>
                <a:gd name="csY71" fmla="*/ 553224 h 1159526"/>
                <a:gd name="csX72" fmla="*/ 4069717 w 6682917"/>
                <a:gd name="csY72" fmla="*/ 579526 h 1159526"/>
                <a:gd name="csX73" fmla="*/ 4094757 w 6682917"/>
                <a:gd name="csY73" fmla="*/ 605829 h 115952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</a:cxnLst>
              <a:rect l="l" t="t" r="r" b="b"/>
              <a:pathLst>
                <a:path w="6682917" h="1159526">
                  <a:moveTo>
                    <a:pt x="6668621" y="558595"/>
                  </a:moveTo>
                  <a:cubicBezTo>
                    <a:pt x="6625573" y="552434"/>
                    <a:pt x="6581577" y="558121"/>
                    <a:pt x="6538293" y="555988"/>
                  </a:cubicBezTo>
                  <a:cubicBezTo>
                    <a:pt x="5837126" y="556857"/>
                    <a:pt x="5135960" y="554724"/>
                    <a:pt x="4434794" y="556462"/>
                  </a:cubicBezTo>
                  <a:cubicBezTo>
                    <a:pt x="4422553" y="492562"/>
                    <a:pt x="4394512" y="429056"/>
                    <a:pt x="4342064" y="388299"/>
                  </a:cubicBezTo>
                  <a:cubicBezTo>
                    <a:pt x="4247200" y="312946"/>
                    <a:pt x="4116241" y="300545"/>
                    <a:pt x="4000841" y="324320"/>
                  </a:cubicBezTo>
                  <a:cubicBezTo>
                    <a:pt x="3834889" y="358916"/>
                    <a:pt x="3686078" y="447697"/>
                    <a:pt x="3550379" y="546194"/>
                  </a:cubicBezTo>
                  <a:cubicBezTo>
                    <a:pt x="3483161" y="500461"/>
                    <a:pt x="3426133" y="441536"/>
                    <a:pt x="3373291" y="380322"/>
                  </a:cubicBezTo>
                  <a:cubicBezTo>
                    <a:pt x="3425421" y="299992"/>
                    <a:pt x="3465784" y="204813"/>
                    <a:pt x="3451408" y="107106"/>
                  </a:cubicBezTo>
                  <a:cubicBezTo>
                    <a:pt x="3444063" y="52684"/>
                    <a:pt x="3397776" y="1501"/>
                    <a:pt x="3341459" y="0"/>
                  </a:cubicBezTo>
                  <a:cubicBezTo>
                    <a:pt x="3285142" y="1501"/>
                    <a:pt x="3238776" y="52605"/>
                    <a:pt x="3231510" y="107106"/>
                  </a:cubicBezTo>
                  <a:cubicBezTo>
                    <a:pt x="3217134" y="204813"/>
                    <a:pt x="3257497" y="299992"/>
                    <a:pt x="3309627" y="380322"/>
                  </a:cubicBezTo>
                  <a:cubicBezTo>
                    <a:pt x="3256864" y="441615"/>
                    <a:pt x="3199757" y="500461"/>
                    <a:pt x="3132539" y="546194"/>
                  </a:cubicBezTo>
                  <a:cubicBezTo>
                    <a:pt x="2996840" y="447697"/>
                    <a:pt x="2848028" y="358916"/>
                    <a:pt x="2682077" y="324320"/>
                  </a:cubicBezTo>
                  <a:cubicBezTo>
                    <a:pt x="2566677" y="300545"/>
                    <a:pt x="2435639" y="312946"/>
                    <a:pt x="2340854" y="388299"/>
                  </a:cubicBezTo>
                  <a:cubicBezTo>
                    <a:pt x="2288485" y="429056"/>
                    <a:pt x="2260444" y="492562"/>
                    <a:pt x="2248124" y="556462"/>
                  </a:cubicBezTo>
                  <a:cubicBezTo>
                    <a:pt x="1546958" y="554724"/>
                    <a:pt x="845792" y="556857"/>
                    <a:pt x="144625" y="555988"/>
                  </a:cubicBezTo>
                  <a:cubicBezTo>
                    <a:pt x="101262" y="558121"/>
                    <a:pt x="57265" y="552434"/>
                    <a:pt x="14297" y="558595"/>
                  </a:cubicBezTo>
                  <a:cubicBezTo>
                    <a:pt x="4503" y="562860"/>
                    <a:pt x="158" y="571075"/>
                    <a:pt x="0" y="579763"/>
                  </a:cubicBezTo>
                  <a:cubicBezTo>
                    <a:pt x="158" y="588373"/>
                    <a:pt x="4503" y="596587"/>
                    <a:pt x="14297" y="600932"/>
                  </a:cubicBezTo>
                  <a:cubicBezTo>
                    <a:pt x="57345" y="607093"/>
                    <a:pt x="101341" y="601406"/>
                    <a:pt x="144625" y="603538"/>
                  </a:cubicBezTo>
                  <a:cubicBezTo>
                    <a:pt x="845792" y="602669"/>
                    <a:pt x="1546958" y="604802"/>
                    <a:pt x="2248124" y="603064"/>
                  </a:cubicBezTo>
                  <a:cubicBezTo>
                    <a:pt x="2260365" y="666965"/>
                    <a:pt x="2288406" y="730470"/>
                    <a:pt x="2340854" y="771227"/>
                  </a:cubicBezTo>
                  <a:cubicBezTo>
                    <a:pt x="2435718" y="846581"/>
                    <a:pt x="2566677" y="858982"/>
                    <a:pt x="2682077" y="835207"/>
                  </a:cubicBezTo>
                  <a:cubicBezTo>
                    <a:pt x="2848028" y="800610"/>
                    <a:pt x="2996840" y="711829"/>
                    <a:pt x="3132539" y="613333"/>
                  </a:cubicBezTo>
                  <a:cubicBezTo>
                    <a:pt x="3199757" y="659066"/>
                    <a:pt x="3256785" y="717990"/>
                    <a:pt x="3309627" y="779205"/>
                  </a:cubicBezTo>
                  <a:cubicBezTo>
                    <a:pt x="3257497" y="859535"/>
                    <a:pt x="3217134" y="954714"/>
                    <a:pt x="3231510" y="1052420"/>
                  </a:cubicBezTo>
                  <a:cubicBezTo>
                    <a:pt x="3238855" y="1106842"/>
                    <a:pt x="3285142" y="1158026"/>
                    <a:pt x="3341459" y="1159527"/>
                  </a:cubicBezTo>
                  <a:cubicBezTo>
                    <a:pt x="3397776" y="1158026"/>
                    <a:pt x="3444142" y="1106921"/>
                    <a:pt x="3451408" y="1052420"/>
                  </a:cubicBezTo>
                  <a:cubicBezTo>
                    <a:pt x="3465784" y="954714"/>
                    <a:pt x="3425421" y="859535"/>
                    <a:pt x="3373291" y="779205"/>
                  </a:cubicBezTo>
                  <a:cubicBezTo>
                    <a:pt x="3426133" y="717911"/>
                    <a:pt x="3483161" y="659066"/>
                    <a:pt x="3550379" y="613333"/>
                  </a:cubicBezTo>
                  <a:cubicBezTo>
                    <a:pt x="3686078" y="711829"/>
                    <a:pt x="3834889" y="800610"/>
                    <a:pt x="4000841" y="835207"/>
                  </a:cubicBezTo>
                  <a:cubicBezTo>
                    <a:pt x="4116241" y="858982"/>
                    <a:pt x="4247279" y="846581"/>
                    <a:pt x="4342064" y="771227"/>
                  </a:cubicBezTo>
                  <a:cubicBezTo>
                    <a:pt x="4394433" y="730470"/>
                    <a:pt x="4422474" y="666965"/>
                    <a:pt x="4434794" y="603064"/>
                  </a:cubicBezTo>
                  <a:cubicBezTo>
                    <a:pt x="5135960" y="604802"/>
                    <a:pt x="5837126" y="602669"/>
                    <a:pt x="6538293" y="603538"/>
                  </a:cubicBezTo>
                  <a:cubicBezTo>
                    <a:pt x="6581656" y="601406"/>
                    <a:pt x="6625652" y="607093"/>
                    <a:pt x="6668621" y="600932"/>
                  </a:cubicBezTo>
                  <a:cubicBezTo>
                    <a:pt x="6678415" y="596666"/>
                    <a:pt x="6682760" y="588452"/>
                    <a:pt x="6682918" y="579763"/>
                  </a:cubicBezTo>
                  <a:cubicBezTo>
                    <a:pt x="6682760" y="571154"/>
                    <a:pt x="6678415" y="562939"/>
                    <a:pt x="6668621" y="558595"/>
                  </a:cubicBezTo>
                  <a:close/>
                  <a:moveTo>
                    <a:pt x="2686817" y="779126"/>
                  </a:moveTo>
                  <a:cubicBezTo>
                    <a:pt x="2587846" y="800531"/>
                    <a:pt x="2475053" y="799979"/>
                    <a:pt x="2388798" y="740343"/>
                  </a:cubicBezTo>
                  <a:cubicBezTo>
                    <a:pt x="2342197" y="710565"/>
                    <a:pt x="2314156" y="659382"/>
                    <a:pt x="2300808" y="606856"/>
                  </a:cubicBezTo>
                  <a:cubicBezTo>
                    <a:pt x="2396541" y="604170"/>
                    <a:pt x="2492351" y="605987"/>
                    <a:pt x="2588084" y="606066"/>
                  </a:cubicBezTo>
                  <a:cubicBezTo>
                    <a:pt x="2604749" y="605908"/>
                    <a:pt x="2612885" y="592954"/>
                    <a:pt x="2613122" y="579763"/>
                  </a:cubicBezTo>
                  <a:cubicBezTo>
                    <a:pt x="2612964" y="566493"/>
                    <a:pt x="2604828" y="553619"/>
                    <a:pt x="2588084" y="553461"/>
                  </a:cubicBezTo>
                  <a:cubicBezTo>
                    <a:pt x="2492351" y="553540"/>
                    <a:pt x="2396541" y="555356"/>
                    <a:pt x="2300808" y="552671"/>
                  </a:cubicBezTo>
                  <a:cubicBezTo>
                    <a:pt x="2314156" y="500145"/>
                    <a:pt x="2342197" y="448961"/>
                    <a:pt x="2388798" y="419183"/>
                  </a:cubicBezTo>
                  <a:cubicBezTo>
                    <a:pt x="2474974" y="359469"/>
                    <a:pt x="2587846" y="358995"/>
                    <a:pt x="2686817" y="380401"/>
                  </a:cubicBezTo>
                  <a:cubicBezTo>
                    <a:pt x="2834680" y="415629"/>
                    <a:pt x="2968167" y="493747"/>
                    <a:pt x="3091939" y="579842"/>
                  </a:cubicBezTo>
                  <a:cubicBezTo>
                    <a:pt x="2968167" y="665938"/>
                    <a:pt x="2834680" y="744056"/>
                    <a:pt x="2686817" y="779284"/>
                  </a:cubicBezTo>
                  <a:close/>
                  <a:moveTo>
                    <a:pt x="3284510" y="122430"/>
                  </a:moveTo>
                  <a:cubicBezTo>
                    <a:pt x="3287827" y="90914"/>
                    <a:pt x="3308759" y="58134"/>
                    <a:pt x="3341459" y="52052"/>
                  </a:cubicBezTo>
                  <a:cubicBezTo>
                    <a:pt x="3374080" y="58134"/>
                    <a:pt x="3395091" y="90993"/>
                    <a:pt x="3398408" y="122430"/>
                  </a:cubicBezTo>
                  <a:cubicBezTo>
                    <a:pt x="3406544" y="193360"/>
                    <a:pt x="3380952" y="263816"/>
                    <a:pt x="3341459" y="322029"/>
                  </a:cubicBezTo>
                  <a:cubicBezTo>
                    <a:pt x="3301966" y="263816"/>
                    <a:pt x="3276374" y="193281"/>
                    <a:pt x="3284510" y="122430"/>
                  </a:cubicBezTo>
                  <a:close/>
                  <a:moveTo>
                    <a:pt x="3398408" y="1037018"/>
                  </a:moveTo>
                  <a:cubicBezTo>
                    <a:pt x="3395091" y="1068534"/>
                    <a:pt x="3374159" y="1101313"/>
                    <a:pt x="3341459" y="1107395"/>
                  </a:cubicBezTo>
                  <a:cubicBezTo>
                    <a:pt x="3308838" y="1101313"/>
                    <a:pt x="3287827" y="1068455"/>
                    <a:pt x="3284510" y="1037018"/>
                  </a:cubicBezTo>
                  <a:cubicBezTo>
                    <a:pt x="3276374" y="966088"/>
                    <a:pt x="3301966" y="895632"/>
                    <a:pt x="3341459" y="837418"/>
                  </a:cubicBezTo>
                  <a:cubicBezTo>
                    <a:pt x="3380952" y="895632"/>
                    <a:pt x="3406544" y="966167"/>
                    <a:pt x="3398408" y="1037018"/>
                  </a:cubicBezTo>
                  <a:close/>
                  <a:moveTo>
                    <a:pt x="3341459" y="739317"/>
                  </a:moveTo>
                  <a:cubicBezTo>
                    <a:pt x="3293672" y="680077"/>
                    <a:pt x="3237513" y="627945"/>
                    <a:pt x="3178824" y="579684"/>
                  </a:cubicBezTo>
                  <a:cubicBezTo>
                    <a:pt x="3237434" y="531423"/>
                    <a:pt x="3293672" y="479292"/>
                    <a:pt x="3341459" y="420052"/>
                  </a:cubicBezTo>
                  <a:cubicBezTo>
                    <a:pt x="3389246" y="479292"/>
                    <a:pt x="3445405" y="531423"/>
                    <a:pt x="3504093" y="579684"/>
                  </a:cubicBezTo>
                  <a:cubicBezTo>
                    <a:pt x="3445484" y="627945"/>
                    <a:pt x="3389246" y="680077"/>
                    <a:pt x="3341459" y="739317"/>
                  </a:cubicBezTo>
                  <a:close/>
                  <a:moveTo>
                    <a:pt x="4094757" y="605987"/>
                  </a:moveTo>
                  <a:cubicBezTo>
                    <a:pt x="4190488" y="605908"/>
                    <a:pt x="4286300" y="604091"/>
                    <a:pt x="4382031" y="606777"/>
                  </a:cubicBezTo>
                  <a:cubicBezTo>
                    <a:pt x="4368683" y="659303"/>
                    <a:pt x="4340642" y="710486"/>
                    <a:pt x="4294041" y="740264"/>
                  </a:cubicBezTo>
                  <a:cubicBezTo>
                    <a:pt x="4207865" y="799979"/>
                    <a:pt x="4094992" y="800452"/>
                    <a:pt x="3996024" y="779047"/>
                  </a:cubicBezTo>
                  <a:cubicBezTo>
                    <a:pt x="3848159" y="743819"/>
                    <a:pt x="3714672" y="665701"/>
                    <a:pt x="3590900" y="579605"/>
                  </a:cubicBezTo>
                  <a:cubicBezTo>
                    <a:pt x="3714672" y="493510"/>
                    <a:pt x="3848159" y="415392"/>
                    <a:pt x="3996024" y="380164"/>
                  </a:cubicBezTo>
                  <a:cubicBezTo>
                    <a:pt x="4094992" y="358758"/>
                    <a:pt x="4207786" y="359311"/>
                    <a:pt x="4294041" y="418946"/>
                  </a:cubicBezTo>
                  <a:cubicBezTo>
                    <a:pt x="4340642" y="448724"/>
                    <a:pt x="4368683" y="499908"/>
                    <a:pt x="4382031" y="552434"/>
                  </a:cubicBezTo>
                  <a:cubicBezTo>
                    <a:pt x="4286300" y="555119"/>
                    <a:pt x="4190488" y="553303"/>
                    <a:pt x="4094757" y="553224"/>
                  </a:cubicBezTo>
                  <a:cubicBezTo>
                    <a:pt x="4078090" y="553382"/>
                    <a:pt x="4069954" y="566336"/>
                    <a:pt x="4069717" y="579526"/>
                  </a:cubicBezTo>
                  <a:cubicBezTo>
                    <a:pt x="4069875" y="592796"/>
                    <a:pt x="4078011" y="605671"/>
                    <a:pt x="4094757" y="605829"/>
                  </a:cubicBezTo>
                  <a:close/>
                </a:path>
              </a:pathLst>
            </a:custGeom>
            <a:solidFill>
              <a:srgbClr val="262626"/>
            </a:solidFill>
            <a:ln w="7896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477FF18-81AE-3E34-B3E4-8ED805492F9B}"/>
                </a:ext>
              </a:extLst>
            </p:cNvPr>
            <p:cNvSpPr/>
            <p:nvPr/>
          </p:nvSpPr>
          <p:spPr>
            <a:xfrm>
              <a:off x="29023335" y="38726052"/>
              <a:ext cx="88306" cy="79838"/>
            </a:xfrm>
            <a:custGeom>
              <a:avLst/>
              <a:gdLst>
                <a:gd name="csX0" fmla="*/ 64611 w 88306"/>
                <a:gd name="csY0" fmla="*/ 6034 h 79838"/>
                <a:gd name="csX1" fmla="*/ 0 w 88306"/>
                <a:gd name="csY1" fmla="*/ 39919 h 79838"/>
                <a:gd name="csX2" fmla="*/ 64611 w 88306"/>
                <a:gd name="csY2" fmla="*/ 73805 h 79838"/>
                <a:gd name="csX3" fmla="*/ 88307 w 88306"/>
                <a:gd name="csY3" fmla="*/ 39919 h 79838"/>
                <a:gd name="csX4" fmla="*/ 64611 w 88306"/>
                <a:gd name="csY4" fmla="*/ 6034 h 7983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88306" h="79838">
                  <a:moveTo>
                    <a:pt x="64611" y="6034"/>
                  </a:moveTo>
                  <a:cubicBezTo>
                    <a:pt x="38624" y="-11422"/>
                    <a:pt x="3475" y="11800"/>
                    <a:pt x="0" y="39919"/>
                  </a:cubicBezTo>
                  <a:cubicBezTo>
                    <a:pt x="3554" y="68038"/>
                    <a:pt x="38624" y="91261"/>
                    <a:pt x="64611" y="73805"/>
                  </a:cubicBezTo>
                  <a:cubicBezTo>
                    <a:pt x="77722" y="67091"/>
                    <a:pt x="86411" y="53742"/>
                    <a:pt x="88307" y="39919"/>
                  </a:cubicBezTo>
                  <a:cubicBezTo>
                    <a:pt x="86411" y="26096"/>
                    <a:pt x="77722" y="12748"/>
                    <a:pt x="64611" y="6034"/>
                  </a:cubicBezTo>
                  <a:close/>
                </a:path>
              </a:pathLst>
            </a:custGeom>
            <a:solidFill>
              <a:srgbClr val="262626"/>
            </a:solidFill>
            <a:ln w="7896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2136760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5B0F81-C868-B295-C45A-24DAC073AD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5E4C8D-5718-25BD-7BB1-27DD3D4B9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795015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5000" b="0" dirty="0">
                <a:solidFill>
                  <a:schemeClr val="accent1">
                    <a:lumMod val="75000"/>
                  </a:schemeClr>
                </a:solidFill>
              </a:rPr>
              <a:t>people in bondage </a:t>
            </a:r>
            <a:br>
              <a:rPr lang="en-US" sz="5000" b="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5000" b="0" dirty="0">
                <a:solidFill>
                  <a:schemeClr val="accent1">
                    <a:lumMod val="75000"/>
                  </a:schemeClr>
                </a:solidFill>
              </a:rPr>
              <a:t>took full advantage </a:t>
            </a:r>
            <a:br>
              <a:rPr lang="en-US" sz="5000" b="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5000" b="0" dirty="0">
                <a:solidFill>
                  <a:schemeClr val="accent1">
                    <a:lumMod val="75000"/>
                  </a:schemeClr>
                </a:solidFill>
              </a:rPr>
              <a:t>of the upheaval of </a:t>
            </a:r>
            <a:br>
              <a:rPr lang="en-US" sz="5000" b="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5000" b="0" dirty="0">
                <a:solidFill>
                  <a:schemeClr val="accent1">
                    <a:lumMod val="75000"/>
                  </a:schemeClr>
                </a:solidFill>
              </a:rPr>
              <a:t>Revolution to make a </a:t>
            </a:r>
            <a:br>
              <a:rPr lang="en-US" sz="5000" b="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5000" b="0" dirty="0">
                <a:solidFill>
                  <a:schemeClr val="accent1">
                    <a:lumMod val="75000"/>
                  </a:schemeClr>
                </a:solidFill>
              </a:rPr>
              <a:t>break for freedom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26E533-903C-FDDB-B858-522D0A7C4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76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0F67FA9-1F0B-A0E2-7C03-1EADB2B06733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3824924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354ECF-3F66-DC46-1C09-7E6D1757CC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75993F-2619-F335-A56A-90232AAA5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77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C9CD985-456A-B927-00F6-89B4601556C8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0E3B514-10CA-3E89-2EB7-A9B9E3794B9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500" t="21851" r="30833" b="14445"/>
          <a:stretch>
            <a:fillRect/>
          </a:stretch>
        </p:blipFill>
        <p:spPr>
          <a:xfrm>
            <a:off x="2344931" y="1584391"/>
            <a:ext cx="4210493" cy="41148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BBCC00E-8EB3-B8E3-F78E-AF9056BC09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1666" t="24814" r="31667" b="17408"/>
          <a:stretch>
            <a:fillRect/>
          </a:stretch>
        </p:blipFill>
        <p:spPr>
          <a:xfrm>
            <a:off x="5791200" y="533400"/>
            <a:ext cx="3352800" cy="29718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4289A52-12AB-A530-2E03-04A01C330C8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9167" t="20000" r="31667" b="8518"/>
          <a:stretch>
            <a:fillRect/>
          </a:stretch>
        </p:blipFill>
        <p:spPr>
          <a:xfrm>
            <a:off x="-1" y="3181350"/>
            <a:ext cx="3581400" cy="36766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1E81301-D847-CE8C-F2C2-8F90116036B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1667" t="42222" r="31666" b="24815"/>
          <a:stretch>
            <a:fillRect/>
          </a:stretch>
        </p:blipFill>
        <p:spPr>
          <a:xfrm>
            <a:off x="5791200" y="2925797"/>
            <a:ext cx="3352800" cy="16954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ADC75AD-FF83-1065-EC54-5595124AA31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1667" t="33704" r="32500" b="19074"/>
          <a:stretch>
            <a:fillRect/>
          </a:stretch>
        </p:blipFill>
        <p:spPr>
          <a:xfrm>
            <a:off x="14549" y="0"/>
            <a:ext cx="3276600" cy="242887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685911E-A64B-8178-EBCF-D7CB547D469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8904" t="19999" r="38858" b="27778"/>
          <a:stretch>
            <a:fillRect/>
          </a:stretch>
        </p:blipFill>
        <p:spPr>
          <a:xfrm>
            <a:off x="3932890" y="17828"/>
            <a:ext cx="2033474" cy="268605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4F5E601-EA5E-3A15-52EC-2783FC449DF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2761" t="45186" r="31405" b="19074"/>
          <a:stretch>
            <a:fillRect/>
          </a:stretch>
        </p:blipFill>
        <p:spPr>
          <a:xfrm>
            <a:off x="2652823" y="5010150"/>
            <a:ext cx="3276600" cy="183832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AEA8EE1-B3B0-79AA-ACDC-155183EA090A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31667" t="32222" r="31405" b="14815"/>
          <a:stretch>
            <a:fillRect/>
          </a:stretch>
        </p:blipFill>
        <p:spPr>
          <a:xfrm>
            <a:off x="5374325" y="4110151"/>
            <a:ext cx="3376722" cy="272415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194215B-C08F-43E7-F7A0-40F676B7555D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31928" t="45078" r="31405" b="14815"/>
          <a:stretch>
            <a:fillRect/>
          </a:stretch>
        </p:blipFill>
        <p:spPr>
          <a:xfrm>
            <a:off x="1173578" y="-9525"/>
            <a:ext cx="3352800" cy="206288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C6B358C5-A761-C8E0-2011-C34E5A151177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38904" t="23440" r="38858" b="30742"/>
          <a:stretch>
            <a:fillRect/>
          </a:stretch>
        </p:blipFill>
        <p:spPr>
          <a:xfrm>
            <a:off x="7123226" y="27557"/>
            <a:ext cx="2033474" cy="235672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79589800-80D9-B8F7-03AA-119AFA181527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31928" t="30045" r="31405" b="12963"/>
          <a:stretch>
            <a:fillRect/>
          </a:stretch>
        </p:blipFill>
        <p:spPr>
          <a:xfrm>
            <a:off x="39949" y="1364922"/>
            <a:ext cx="3296097" cy="288181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88D0365-B8AF-0BE8-CE51-AE4FCAF6E46A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32250" t="26296" r="31916" b="16459"/>
          <a:stretch>
            <a:fillRect/>
          </a:stretch>
        </p:blipFill>
        <p:spPr>
          <a:xfrm>
            <a:off x="4985059" y="13711"/>
            <a:ext cx="2125468" cy="1909961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C5BA399-666D-58CD-B8F2-2C994D4E4C5F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l="39614" t="35230" r="39714" b="17180"/>
          <a:stretch>
            <a:fillRect/>
          </a:stretch>
        </p:blipFill>
        <p:spPr>
          <a:xfrm>
            <a:off x="7391400" y="4397521"/>
            <a:ext cx="1890296" cy="2447779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A83064FA-FAC9-18A1-D4E5-6E556D3B7187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l="27500" t="51482" r="28844" b="20846"/>
          <a:stretch>
            <a:fillRect/>
          </a:stretch>
        </p:blipFill>
        <p:spPr>
          <a:xfrm>
            <a:off x="794691" y="2699278"/>
            <a:ext cx="5570324" cy="1986184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4BCD5DA0-57C8-891C-F72E-EA736E74B093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l="28333" t="61123" r="28006" b="20846"/>
          <a:stretch>
            <a:fillRect/>
          </a:stretch>
        </p:blipFill>
        <p:spPr>
          <a:xfrm>
            <a:off x="4158638" y="787944"/>
            <a:ext cx="3992401" cy="927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0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DE61C-334C-F6A2-290F-59C1CFDB3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8A813-23FD-B0E2-EB90-2715FD106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209800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5000" b="0" dirty="0">
                <a:solidFill>
                  <a:schemeClr val="accent4">
                    <a:lumMod val="75000"/>
                  </a:schemeClr>
                </a:solidFill>
              </a:rPr>
              <a:t>the </a:t>
            </a:r>
            <a:br>
              <a:rPr lang="en-US" sz="5000" b="0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5000" b="0" dirty="0">
                <a:solidFill>
                  <a:schemeClr val="accent4">
                    <a:lumMod val="75000"/>
                  </a:schemeClr>
                </a:solidFill>
              </a:rPr>
              <a:t>unrelenting efforts </a:t>
            </a:r>
            <a:br>
              <a:rPr lang="en-US" sz="5000" b="0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5000" b="0" dirty="0">
                <a:solidFill>
                  <a:schemeClr val="accent4">
                    <a:lumMod val="75000"/>
                  </a:schemeClr>
                </a:solidFill>
              </a:rPr>
              <a:t>on the part of </a:t>
            </a:r>
            <a:br>
              <a:rPr lang="en-US" sz="5000" b="0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5000" b="0" dirty="0">
                <a:solidFill>
                  <a:schemeClr val="accent4">
                    <a:lumMod val="75000"/>
                  </a:schemeClr>
                </a:solidFill>
              </a:rPr>
              <a:t>enslaved people </a:t>
            </a:r>
            <a:br>
              <a:rPr lang="en-US" sz="5000" b="0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5000" b="0" dirty="0">
                <a:solidFill>
                  <a:schemeClr val="accent4">
                    <a:lumMod val="75000"/>
                  </a:schemeClr>
                </a:solidFill>
              </a:rPr>
              <a:t>over generations </a:t>
            </a:r>
            <a:br>
              <a:rPr lang="en-US" sz="5000" b="0" dirty="0">
                <a:solidFill>
                  <a:schemeClr val="accent4">
                    <a:lumMod val="75000"/>
                  </a:schemeClr>
                </a:solidFill>
              </a:rPr>
            </a:br>
            <a:endParaRPr lang="en-US" sz="5000" b="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3D70CD-4BB3-1C19-B485-9AE2B6E67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78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ADFE452-266C-2F0D-9706-0F7E75A4D4D5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2D5FFCE-2E36-A7E6-A3CE-F9506DABB8D8}"/>
              </a:ext>
            </a:extLst>
          </p:cNvPr>
          <p:cNvSpPr txBox="1">
            <a:spLocks/>
          </p:cNvSpPr>
          <p:nvPr/>
        </p:nvSpPr>
        <p:spPr>
          <a:xfrm>
            <a:off x="457200" y="4000500"/>
            <a:ext cx="82296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en-US" sz="5000" b="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5000" b="0" dirty="0">
                <a:solidFill>
                  <a:schemeClr val="accent2">
                    <a:lumMod val="75000"/>
                  </a:schemeClr>
                </a:solidFill>
              </a:rPr>
              <a:t>to declare their independence</a:t>
            </a:r>
          </a:p>
        </p:txBody>
      </p:sp>
    </p:spTree>
    <p:extLst>
      <p:ext uri="{BB962C8B-B14F-4D97-AF65-F5344CB8AC3E}">
        <p14:creationId xmlns:p14="http://schemas.microsoft.com/office/powerpoint/2010/main" val="1395825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20320A-CBEF-71B0-8438-939AC39BD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B402D-74E0-6200-816C-63FF2ACFA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744090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6500" b="0" dirty="0">
                <a:solidFill>
                  <a:schemeClr val="accent5"/>
                </a:solidFill>
              </a:rPr>
              <a:t>Thank You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331D40-BE25-0681-B121-1506D4F4E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09000" y="6252590"/>
            <a:ext cx="391160" cy="390525"/>
          </a:xfrm>
        </p:spPr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79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BF54B90-BA34-8B4A-7986-10B6F6F4DA0F}"/>
              </a:ext>
            </a:extLst>
          </p:cNvPr>
          <p:cNvSpPr txBox="1">
            <a:spLocks/>
          </p:cNvSpPr>
          <p:nvPr/>
        </p:nvSpPr>
        <p:spPr>
          <a:xfrm>
            <a:off x="457200" y="357289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B45A2EF-5544-1677-BE0C-E14BC5971B31}"/>
              </a:ext>
            </a:extLst>
          </p:cNvPr>
          <p:cNvSpPr txBox="1">
            <a:spLocks/>
          </p:cNvSpPr>
          <p:nvPr/>
        </p:nvSpPr>
        <p:spPr>
          <a:xfrm>
            <a:off x="381000" y="3877690"/>
            <a:ext cx="82296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500" b="0" dirty="0">
                <a:solidFill>
                  <a:schemeClr val="accent5"/>
                </a:solidFill>
              </a:rPr>
              <a:t>Questions?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30C0DBA-BD8B-2330-D252-891ABA0D2F91}"/>
              </a:ext>
            </a:extLst>
          </p:cNvPr>
          <p:cNvSpPr/>
          <p:nvPr/>
        </p:nvSpPr>
        <p:spPr>
          <a:xfrm>
            <a:off x="4343400" y="3420490"/>
            <a:ext cx="304800" cy="1524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EE75F08-3BD1-B5B9-BF93-634BA0A6952C}"/>
              </a:ext>
            </a:extLst>
          </p:cNvPr>
          <p:cNvSpPr/>
          <p:nvPr/>
        </p:nvSpPr>
        <p:spPr>
          <a:xfrm>
            <a:off x="3759200" y="3420489"/>
            <a:ext cx="304800" cy="1524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B8AEB62-66E7-15D2-F03E-4BA1A7FA3F02}"/>
              </a:ext>
            </a:extLst>
          </p:cNvPr>
          <p:cNvSpPr/>
          <p:nvPr/>
        </p:nvSpPr>
        <p:spPr>
          <a:xfrm>
            <a:off x="4902202" y="3420489"/>
            <a:ext cx="304800" cy="1524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051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407D27-C916-6F35-2E17-C4AFB55FC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269D0F-8AC6-7D45-39D3-D0EE1C36C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CB2A04-9368-D24C-2B97-A6A6B73E56E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927" r="28333" b="10202"/>
          <a:stretch>
            <a:fillRect/>
          </a:stretch>
        </p:blipFill>
        <p:spPr>
          <a:xfrm>
            <a:off x="-1" y="787400"/>
            <a:ext cx="9199685" cy="5334000"/>
          </a:xfrm>
          <a:prstGeom prst="rect">
            <a:avLst/>
          </a:prstGeom>
          <a:ln w="76200">
            <a:solidFill>
              <a:schemeClr val="accent4">
                <a:lumMod val="75000"/>
              </a:schemeClr>
            </a:solidFill>
          </a:ln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0ECEDC87-9D63-B9B3-40FF-1A33F802A6D3}"/>
              </a:ext>
            </a:extLst>
          </p:cNvPr>
          <p:cNvSpPr/>
          <p:nvPr/>
        </p:nvSpPr>
        <p:spPr>
          <a:xfrm>
            <a:off x="3124200" y="1625600"/>
            <a:ext cx="1219200" cy="4572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781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51B870-AFFE-8494-EE86-274C472E8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B93B1-367F-7D6B-D2D0-977A6CF47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795015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8000" b="0" dirty="0">
                <a:solidFill>
                  <a:schemeClr val="accent6">
                    <a:lumMod val="75000"/>
                  </a:schemeClr>
                </a:solidFill>
              </a:rPr>
              <a:t>freedom seekers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EA92C4-F5E6-4259-A937-FCC5AE6C6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0611910-704B-7B46-2EC0-D7C0E12C01EE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341888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Wood Type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C6AE0645-98FF-411B-B0E9-59ABD78A0CC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27243</TotalTime>
  <Words>1206</Words>
  <Application>Microsoft Office PowerPoint</Application>
  <PresentationFormat>On-screen Show (4:3)</PresentationFormat>
  <Paragraphs>238</Paragraphs>
  <Slides>79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79</vt:i4>
      </vt:variant>
    </vt:vector>
  </HeadingPairs>
  <TitlesOfParts>
    <vt:vector size="87" baseType="lpstr">
      <vt:lpstr>Baskerville Old Face</vt:lpstr>
      <vt:lpstr>Calibri</vt:lpstr>
      <vt:lpstr>Georgia</vt:lpstr>
      <vt:lpstr>Rockwell Extra Bold</vt:lpstr>
      <vt:lpstr>Times New Roman</vt:lpstr>
      <vt:lpstr>Trebuchet MS</vt:lpstr>
      <vt:lpstr>Wingdings</vt:lpstr>
      <vt:lpstr>Wood Type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stories</vt:lpstr>
      <vt:lpstr>PowerPoint Presentation</vt:lpstr>
      <vt:lpstr>freedom seekers</vt:lpstr>
      <vt:lpstr>POMPEY FLEET</vt:lpstr>
      <vt:lpstr>PowerPoint Presentation</vt:lpstr>
      <vt:lpstr>the story of a life</vt:lpstr>
      <vt:lpstr>PowerPoint Presentation</vt:lpstr>
      <vt:lpstr>PowerPoint Presentation</vt:lpstr>
      <vt:lpstr>“well known in Town”</vt:lpstr>
      <vt:lpstr>PowerPoint Presentation</vt:lpstr>
      <vt:lpstr>“Lately broke out of Bridewell,  a sturdy well set Negro Fellow, about 27 Years of Age,  well known in Town  by the Name of Pomp Fleet”</vt:lpstr>
      <vt:lpstr>“often has his Wool  dressed in the  Maccaroni Taste”</vt:lpstr>
      <vt:lpstr>PowerPoint Presentation</vt:lpstr>
      <vt:lpstr>comfortable with their censure</vt:lpstr>
      <vt:lpstr>PowerPoint Presentation</vt:lpstr>
      <vt:lpstr>Pompey’s British allegiance  won him his liberty</vt:lpstr>
      <vt:lpstr>PowerPoint Presentation</vt:lpstr>
      <vt:lpstr>PowerPoint Presentation</vt:lpstr>
      <vt:lpstr>PowerPoint Presentation</vt:lpstr>
      <vt:lpstr>printing from  slavery to freedom  in a world upturned by Revolution </vt:lpstr>
      <vt:lpstr>the American Revolution offered opportunities  to people who  sought to escape slavery</vt:lpstr>
      <vt:lpstr>“the Revolutionary War  can be termed a black Declaration of Independence in the sense that it spurred black Americans to seek freedom and equality”</vt:lpstr>
      <vt:lpstr>the desire  for freedom  did not originate during this era</vt:lpstr>
      <vt:lpstr>PENELOPE</vt:lpstr>
      <vt:lpstr>PowerPoint Presentation</vt:lpstr>
      <vt:lpstr>PowerPoint Presentation</vt:lpstr>
      <vt:lpstr>the woman was resolute in her efforts to gain liberty</vt:lpstr>
      <vt:lpstr>PowerPoint Presentation</vt:lpstr>
      <vt:lpstr>PowerPoint Presentation</vt:lpstr>
      <vt:lpstr>PowerPoint Presentation</vt:lpstr>
      <vt:lpstr>But then,  Thomas died</vt:lpstr>
      <vt:lpstr>“Widow of  Tho[ma]s Sungo  of Charlestowne”</vt:lpstr>
      <vt:lpstr>PowerPoint Presentation</vt:lpstr>
      <vt:lpstr>trading her freedom  for proximity  to the one  she cared about</vt:lpstr>
      <vt:lpstr>“is and ought to be a free Womman”</vt:lpstr>
      <vt:lpstr>The records  do not say.</vt:lpstr>
      <vt:lpstr>PowerPoint Presentation</vt:lpstr>
      <vt:lpstr>PowerPoint Presentation</vt:lpstr>
      <vt:lpstr>first project to create a collection of the  stories  behind runaway advertisements</vt:lpstr>
      <vt:lpstr>LETITIA</vt:lpstr>
      <vt:lpstr>PowerPoint Presentation</vt:lpstr>
      <vt:lpstr>PowerPoint Presentation</vt:lpstr>
      <vt:lpstr>Letitia left</vt:lpstr>
      <vt:lpstr>PowerPoint Presentation</vt:lpstr>
      <vt:lpstr>Letitia  had returned  to the Gordons</vt:lpstr>
      <vt:lpstr>PowerPoint Presentation</vt:lpstr>
      <vt:lpstr>Why had Letitia abandoned her present enslaver for her former one?</vt:lpstr>
      <vt:lpstr>She “sett down in our Kitchin without saying anything for a Considerable time, being almost Choak’d w[i]t[h] a Violent fit of Coughing.”</vt:lpstr>
      <vt:lpstr>PowerPoint Presentation</vt:lpstr>
      <vt:lpstr>PowerPoint Presentation</vt:lpstr>
      <vt:lpstr>PowerPoint Presentation</vt:lpstr>
      <vt:lpstr>their marker  does not survive</vt:lpstr>
      <vt:lpstr>How hopeful!</vt:lpstr>
      <vt:lpstr>collaborative</vt:lpstr>
      <vt:lpstr>PowerPoint Presentation</vt:lpstr>
      <vt:lpstr>PowerPoint Presentation</vt:lpstr>
      <vt:lpstr>PowerPoint Presentation</vt:lpstr>
      <vt:lpstr>SoLOMON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fades from  the historical record</vt:lpstr>
      <vt:lpstr>Perhaps this final  bid for freedom  was successful.</vt:lpstr>
      <vt:lpstr>people in bondage  took full advantage  of the upheaval of  Revolution to make a  break for freedom</vt:lpstr>
      <vt:lpstr>PowerPoint Presentation</vt:lpstr>
      <vt:lpstr>the  unrelenting efforts  on the part of  enslaved people  over generations  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Gloria</dc:creator>
  <cp:lastModifiedBy>Gloria Mccahon Whiting</cp:lastModifiedBy>
  <cp:revision>900</cp:revision>
  <dcterms:created xsi:type="dcterms:W3CDTF">2009-11-11T23:07:44Z</dcterms:created>
  <dcterms:modified xsi:type="dcterms:W3CDTF">2026-04-23T19:55:08Z</dcterms:modified>
</cp:coreProperties>
</file>