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EC547-9516-C981-5D6A-5BA287682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DABDAB-19EC-E920-A2B3-2A92562C2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ECBB6-148A-DA58-718F-39AFC4DAE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B8781-A3C9-9842-5AE4-D6F071F7E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B6BE6-F820-166D-FFE4-616259CCA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60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D1420-CC9D-C68B-4314-77071EF9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DA264E-575A-AD08-B689-8C770DAF6D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FF549-D8DC-910D-8F43-DD61874F6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11B6F-3F4A-8D60-BD2A-3CFF5912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6A256-03FE-8E12-FDDA-BF0D49380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06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6B0B4C-8B73-271E-8C91-24C6EFEB86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455BA2-0ECF-5A00-9755-6CCE1EBFC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30F74-50B6-BC57-CAC6-96F8CCF86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F5F21-7679-F58B-4562-11381FFCC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44538-8C97-0B27-C025-5DBA251A2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79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D92B-9C64-F79E-B67B-7A6077D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DD80A-AF2B-F1F0-10B3-EA84F9F70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E146D-3513-0D42-2E81-85704EF3B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5E3F4-3F45-0A67-A587-B46C0FBEB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6004E-0ECB-16CF-AC3B-41427566B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95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DB6D4-D268-3723-2836-F4C21E48C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6B2D18-8AF4-3DE7-3AD9-760B94BA5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021E9-B362-8A03-6604-41D6A24C8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A16DD-8634-6101-7143-A52EAAFA9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8A239-82D1-FF7F-7C98-282CC713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22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01944-066F-2F7B-3E39-F31E09A28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F1645-1F43-76BA-7826-3780E9C31E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D0F1F0-3127-A1E2-D608-60FB7808E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134ED0-A400-6A1C-B05B-2A0681371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182451-437C-0142-B3D1-2DAFBE9C3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DD62D2-DFBA-337C-D8E4-4A435A507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31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85CFD-B028-68B4-74B3-CDB5F2E39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613D1-5274-4FC0-B5A7-53511E230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A49C3-0924-CCEB-1D8C-15DEE82A8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B7C456-4CCB-1B9E-035A-80E5FED5F0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67D72C-9A44-A2A4-0252-2A683607B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DAA370-8793-7F77-E206-08C436261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1D0488-03E9-4214-3252-352467054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DBAB4C-CE56-6C9F-1074-B4524376B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8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2BFA7-7942-12F1-83A6-4D99003DF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DD7D29-6132-BF24-D62D-8D85627F7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A55241-D67A-E394-54F4-7E0DD31AC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BFEFDD-08DF-9246-80CC-A44792DFD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475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DB1235-1334-B5AE-0F7E-1F715FE21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22E4D8-9E48-3696-0B00-95CC2E35C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2502F-5BD4-D736-8DD5-9E74D6A5F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68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26126-412C-ABAD-798E-C32BC8A3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D6B15-04B7-5A69-1DAA-E732A595C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6CA1D-2B86-E24E-300C-144A72FE6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869031-BAB4-CC18-943F-B203EC289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4E27D0-149B-E522-D278-74E9E54A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40E99-0C92-982F-4050-6884A6435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15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D5D1E-3E93-0EE0-C1C2-A168B9C3D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6B6612-2B2A-6F67-52BD-C663C7ABF8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B516C-33AB-3518-B5A1-18E79A2D12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2F3C0A-7FA5-7FCD-8F95-7D98C977E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A4863-B930-0F46-F7FE-91EE7628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DE0A7-1D5D-1AFE-2D47-21352CFFB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47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F1DF8D-2872-D25E-0F9D-5FCF53D37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EA582-B6E7-948F-2825-3BF6C85B7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F1614-5843-D500-5B13-0F93271C4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61A50E-8390-452C-AA38-FC9EC041D67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8F6B1-1A93-5891-6AD2-B947CA1EF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4018E-9093-CC70-D9DA-8C0C5CD0BB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E484A2-A50B-4964-8185-E2CE4263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7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69CF63-802A-E90C-9EA7-AA49FD0A4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4" descr="A logo with white circles&#10;&#10;AI-generated content may be incorrect.">
            <a:extLst>
              <a:ext uri="{FF2B5EF4-FFF2-40B4-BE49-F238E27FC236}">
                <a16:creationId xmlns:a16="http://schemas.microsoft.com/office/drawing/2014/main" id="{14EDD213-CF27-AD5F-13E1-875B3EFC2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4" y="5336149"/>
            <a:ext cx="1224426" cy="122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4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Samantha Mulrooney</dc:creator>
  <cp:lastModifiedBy>Samantha Mulrooney</cp:lastModifiedBy>
  <cp:revision>1</cp:revision>
  <dcterms:created xsi:type="dcterms:W3CDTF">2026-03-16T16:25:11Z</dcterms:created>
  <dcterms:modified xsi:type="dcterms:W3CDTF">2026-03-16T16:26:40Z</dcterms:modified>
</cp:coreProperties>
</file>