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81" r:id="rId2"/>
    <p:sldId id="279" r:id="rId3"/>
    <p:sldId id="262" r:id="rId4"/>
    <p:sldId id="265" r:id="rId5"/>
    <p:sldId id="285" r:id="rId6"/>
    <p:sldId id="276" r:id="rId7"/>
    <p:sldId id="277" r:id="rId8"/>
    <p:sldId id="284" r:id="rId9"/>
    <p:sldId id="278" r:id="rId10"/>
    <p:sldId id="267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EC9"/>
    <a:srgbClr val="AD2227"/>
    <a:srgbClr val="C3BFCE"/>
    <a:srgbClr val="F5F6F8"/>
    <a:srgbClr val="000000"/>
    <a:srgbClr val="4EB0BB"/>
    <a:srgbClr val="1D110A"/>
    <a:srgbClr val="F4F3F2"/>
    <a:srgbClr val="160E37"/>
    <a:srgbClr val="802F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3A83A07-8B93-455D-963D-CF9CB6C70531}" v="3" dt="2026-03-16T21:20:04.76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mantha Mulrooney" userId="d61f28d6-05a2-4248-a6c5-a84acb4953d0" providerId="ADAL" clId="{B6350164-8F00-4276-885F-21D770BF7ACE}"/>
    <pc:docChg chg="undo custSel addSld delSld modSld sldOrd modMainMaster">
      <pc:chgData name="Samantha Mulrooney" userId="d61f28d6-05a2-4248-a6c5-a84acb4953d0" providerId="ADAL" clId="{B6350164-8F00-4276-885F-21D770BF7ACE}" dt="2026-03-16T21:20:04.761" v="838"/>
      <pc:docMkLst>
        <pc:docMk/>
      </pc:docMkLst>
      <pc:sldChg chg="modTransition">
        <pc:chgData name="Samantha Mulrooney" userId="d61f28d6-05a2-4248-a6c5-a84acb4953d0" providerId="ADAL" clId="{B6350164-8F00-4276-885F-21D770BF7ACE}" dt="2026-03-16T21:20:04.761" v="838"/>
        <pc:sldMkLst>
          <pc:docMk/>
          <pc:sldMk cId="923804660" sldId="262"/>
        </pc:sldMkLst>
      </pc:sldChg>
      <pc:sldChg chg="modTransition">
        <pc:chgData name="Samantha Mulrooney" userId="d61f28d6-05a2-4248-a6c5-a84acb4953d0" providerId="ADAL" clId="{B6350164-8F00-4276-885F-21D770BF7ACE}" dt="2026-03-16T21:20:04.761" v="838"/>
        <pc:sldMkLst>
          <pc:docMk/>
          <pc:sldMk cId="484710051" sldId="265"/>
        </pc:sldMkLst>
      </pc:sldChg>
      <pc:sldChg chg="addSp delSp modSp mod ord modTransition">
        <pc:chgData name="Samantha Mulrooney" userId="d61f28d6-05a2-4248-a6c5-a84acb4953d0" providerId="ADAL" clId="{B6350164-8F00-4276-885F-21D770BF7ACE}" dt="2026-03-16T21:20:04.761" v="838"/>
        <pc:sldMkLst>
          <pc:docMk/>
          <pc:sldMk cId="217564581" sldId="267"/>
        </pc:sldMkLst>
        <pc:spChg chg="add del">
          <ac:chgData name="Samantha Mulrooney" userId="d61f28d6-05a2-4248-a6c5-a84acb4953d0" providerId="ADAL" clId="{B6350164-8F00-4276-885F-21D770BF7ACE}" dt="2026-03-16T16:10:44.491" v="826" actId="478"/>
          <ac:spMkLst>
            <pc:docMk/>
            <pc:sldMk cId="217564581" sldId="267"/>
            <ac:spMk id="2" creationId="{30F7559A-FBE1-1817-FB20-93DDC746006E}"/>
          </ac:spMkLst>
        </pc:spChg>
        <pc:picChg chg="del">
          <ac:chgData name="Samantha Mulrooney" userId="d61f28d6-05a2-4248-a6c5-a84acb4953d0" providerId="ADAL" clId="{B6350164-8F00-4276-885F-21D770BF7ACE}" dt="2026-03-16T16:09:31.777" v="824" actId="478"/>
          <ac:picMkLst>
            <pc:docMk/>
            <pc:sldMk cId="217564581" sldId="267"/>
            <ac:picMk id="3" creationId="{ED43D9DA-8563-C734-B33D-CE6236C0322E}"/>
          </ac:picMkLst>
        </pc:picChg>
        <pc:picChg chg="add mod ord modCrop">
          <ac:chgData name="Samantha Mulrooney" userId="d61f28d6-05a2-4248-a6c5-a84acb4953d0" providerId="ADAL" clId="{B6350164-8F00-4276-885F-21D770BF7ACE}" dt="2026-03-16T16:11:39.819" v="832" actId="167"/>
          <ac:picMkLst>
            <pc:docMk/>
            <pc:sldMk cId="217564581" sldId="267"/>
            <ac:picMk id="6" creationId="{8969CF63-802A-E90C-9EA7-AA49FD0A4F7D}"/>
          </ac:picMkLst>
        </pc:picChg>
      </pc:sldChg>
      <pc:sldChg chg="modTransition">
        <pc:chgData name="Samantha Mulrooney" userId="d61f28d6-05a2-4248-a6c5-a84acb4953d0" providerId="ADAL" clId="{B6350164-8F00-4276-885F-21D770BF7ACE}" dt="2026-03-16T21:20:04.761" v="838"/>
        <pc:sldMkLst>
          <pc:docMk/>
          <pc:sldMk cId="2786889142" sldId="276"/>
        </pc:sldMkLst>
      </pc:sldChg>
      <pc:sldChg chg="modTransition">
        <pc:chgData name="Samantha Mulrooney" userId="d61f28d6-05a2-4248-a6c5-a84acb4953d0" providerId="ADAL" clId="{B6350164-8F00-4276-885F-21D770BF7ACE}" dt="2026-03-16T21:20:04.761" v="838"/>
        <pc:sldMkLst>
          <pc:docMk/>
          <pc:sldMk cId="4246981398" sldId="277"/>
        </pc:sldMkLst>
      </pc:sldChg>
      <pc:sldChg chg="modTransition">
        <pc:chgData name="Samantha Mulrooney" userId="d61f28d6-05a2-4248-a6c5-a84acb4953d0" providerId="ADAL" clId="{B6350164-8F00-4276-885F-21D770BF7ACE}" dt="2026-03-16T21:20:04.761" v="838"/>
        <pc:sldMkLst>
          <pc:docMk/>
          <pc:sldMk cId="406892010" sldId="278"/>
        </pc:sldMkLst>
      </pc:sldChg>
      <pc:sldChg chg="modTransition">
        <pc:chgData name="Samantha Mulrooney" userId="d61f28d6-05a2-4248-a6c5-a84acb4953d0" providerId="ADAL" clId="{B6350164-8F00-4276-885F-21D770BF7ACE}" dt="2026-03-16T21:20:04.761" v="838"/>
        <pc:sldMkLst>
          <pc:docMk/>
          <pc:sldMk cId="3277441412" sldId="279"/>
        </pc:sldMkLst>
      </pc:sldChg>
      <pc:sldChg chg="addSp delSp modSp add del mod ord modTransition">
        <pc:chgData name="Samantha Mulrooney" userId="d61f28d6-05a2-4248-a6c5-a84acb4953d0" providerId="ADAL" clId="{B6350164-8F00-4276-885F-21D770BF7ACE}" dt="2026-03-16T16:09:07.506" v="823" actId="47"/>
        <pc:sldMkLst>
          <pc:docMk/>
          <pc:sldMk cId="648972187" sldId="280"/>
        </pc:sldMkLst>
      </pc:sldChg>
      <pc:sldChg chg="addSp modSp new ord modTransition">
        <pc:chgData name="Samantha Mulrooney" userId="d61f28d6-05a2-4248-a6c5-a84acb4953d0" providerId="ADAL" clId="{B6350164-8F00-4276-885F-21D770BF7ACE}" dt="2026-03-16T21:20:04.761" v="838"/>
        <pc:sldMkLst>
          <pc:docMk/>
          <pc:sldMk cId="863283903" sldId="281"/>
        </pc:sldMkLst>
      </pc:sldChg>
      <pc:sldChg chg="del">
        <pc:chgData name="Samantha Mulrooney" userId="d61f28d6-05a2-4248-a6c5-a84acb4953d0" providerId="ADAL" clId="{B6350164-8F00-4276-885F-21D770BF7ACE}" dt="2026-03-16T16:12:08.391" v="837" actId="47"/>
        <pc:sldMkLst>
          <pc:docMk/>
          <pc:sldMk cId="359780437" sldId="283"/>
        </pc:sldMkLst>
      </pc:sldChg>
      <pc:sldChg chg="modTransition">
        <pc:chgData name="Samantha Mulrooney" userId="d61f28d6-05a2-4248-a6c5-a84acb4953d0" providerId="ADAL" clId="{B6350164-8F00-4276-885F-21D770BF7ACE}" dt="2026-03-16T21:20:04.761" v="838"/>
        <pc:sldMkLst>
          <pc:docMk/>
          <pc:sldMk cId="3148671695" sldId="284"/>
        </pc:sldMkLst>
      </pc:sldChg>
      <pc:sldChg chg="addSp modSp new mod ord modTransition">
        <pc:chgData name="Samantha Mulrooney" userId="d61f28d6-05a2-4248-a6c5-a84acb4953d0" providerId="ADAL" clId="{B6350164-8F00-4276-885F-21D770BF7ACE}" dt="2026-03-16T21:20:04.761" v="838"/>
        <pc:sldMkLst>
          <pc:docMk/>
          <pc:sldMk cId="956541684" sldId="285"/>
        </pc:sldMkLst>
        <pc:picChg chg="add mod">
          <ac:chgData name="Samantha Mulrooney" userId="d61f28d6-05a2-4248-a6c5-a84acb4953d0" providerId="ADAL" clId="{B6350164-8F00-4276-885F-21D770BF7ACE}" dt="2026-03-16T16:11:08.998" v="828" actId="931"/>
          <ac:picMkLst>
            <pc:docMk/>
            <pc:sldMk cId="956541684" sldId="285"/>
            <ac:picMk id="3" creationId="{310595CE-7B24-7815-77A3-62DD4B12D774}"/>
          </ac:picMkLst>
        </pc:picChg>
      </pc:sldChg>
      <pc:sldMasterChg chg="modTransition modSldLayout">
        <pc:chgData name="Samantha Mulrooney" userId="d61f28d6-05a2-4248-a6c5-a84acb4953d0" providerId="ADAL" clId="{B6350164-8F00-4276-885F-21D770BF7ACE}" dt="2026-03-16T21:20:04.761" v="838"/>
        <pc:sldMasterMkLst>
          <pc:docMk/>
          <pc:sldMasterMk cId="1483290481" sldId="2147483648"/>
        </pc:sldMasterMkLst>
        <pc:sldLayoutChg chg="modTransition">
          <pc:chgData name="Samantha Mulrooney" userId="d61f28d6-05a2-4248-a6c5-a84acb4953d0" providerId="ADAL" clId="{B6350164-8F00-4276-885F-21D770BF7ACE}" dt="2026-03-16T21:20:04.761" v="838"/>
          <pc:sldLayoutMkLst>
            <pc:docMk/>
            <pc:sldMasterMk cId="1483290481" sldId="2147483648"/>
            <pc:sldLayoutMk cId="843843529" sldId="2147483649"/>
          </pc:sldLayoutMkLst>
        </pc:sldLayoutChg>
        <pc:sldLayoutChg chg="modTransition">
          <pc:chgData name="Samantha Mulrooney" userId="d61f28d6-05a2-4248-a6c5-a84acb4953d0" providerId="ADAL" clId="{B6350164-8F00-4276-885F-21D770BF7ACE}" dt="2026-03-16T21:20:04.761" v="838"/>
          <pc:sldLayoutMkLst>
            <pc:docMk/>
            <pc:sldMasterMk cId="1483290481" sldId="2147483648"/>
            <pc:sldLayoutMk cId="1867938468" sldId="2147483650"/>
          </pc:sldLayoutMkLst>
        </pc:sldLayoutChg>
        <pc:sldLayoutChg chg="modTransition">
          <pc:chgData name="Samantha Mulrooney" userId="d61f28d6-05a2-4248-a6c5-a84acb4953d0" providerId="ADAL" clId="{B6350164-8F00-4276-885F-21D770BF7ACE}" dt="2026-03-16T21:20:04.761" v="838"/>
          <pc:sldLayoutMkLst>
            <pc:docMk/>
            <pc:sldMasterMk cId="1483290481" sldId="2147483648"/>
            <pc:sldLayoutMk cId="3917843416" sldId="2147483651"/>
          </pc:sldLayoutMkLst>
        </pc:sldLayoutChg>
        <pc:sldLayoutChg chg="modTransition">
          <pc:chgData name="Samantha Mulrooney" userId="d61f28d6-05a2-4248-a6c5-a84acb4953d0" providerId="ADAL" clId="{B6350164-8F00-4276-885F-21D770BF7ACE}" dt="2026-03-16T21:20:04.761" v="838"/>
          <pc:sldLayoutMkLst>
            <pc:docMk/>
            <pc:sldMasterMk cId="1483290481" sldId="2147483648"/>
            <pc:sldLayoutMk cId="3931672629" sldId="2147483652"/>
          </pc:sldLayoutMkLst>
        </pc:sldLayoutChg>
        <pc:sldLayoutChg chg="modTransition">
          <pc:chgData name="Samantha Mulrooney" userId="d61f28d6-05a2-4248-a6c5-a84acb4953d0" providerId="ADAL" clId="{B6350164-8F00-4276-885F-21D770BF7ACE}" dt="2026-03-16T21:20:04.761" v="838"/>
          <pc:sldLayoutMkLst>
            <pc:docMk/>
            <pc:sldMasterMk cId="1483290481" sldId="2147483648"/>
            <pc:sldLayoutMk cId="2385791085" sldId="2147483653"/>
          </pc:sldLayoutMkLst>
        </pc:sldLayoutChg>
        <pc:sldLayoutChg chg="modTransition">
          <pc:chgData name="Samantha Mulrooney" userId="d61f28d6-05a2-4248-a6c5-a84acb4953d0" providerId="ADAL" clId="{B6350164-8F00-4276-885F-21D770BF7ACE}" dt="2026-03-16T21:20:04.761" v="838"/>
          <pc:sldLayoutMkLst>
            <pc:docMk/>
            <pc:sldMasterMk cId="1483290481" sldId="2147483648"/>
            <pc:sldLayoutMk cId="3757903207" sldId="2147483654"/>
          </pc:sldLayoutMkLst>
        </pc:sldLayoutChg>
        <pc:sldLayoutChg chg="modTransition">
          <pc:chgData name="Samantha Mulrooney" userId="d61f28d6-05a2-4248-a6c5-a84acb4953d0" providerId="ADAL" clId="{B6350164-8F00-4276-885F-21D770BF7ACE}" dt="2026-03-16T21:20:04.761" v="838"/>
          <pc:sldLayoutMkLst>
            <pc:docMk/>
            <pc:sldMasterMk cId="1483290481" sldId="2147483648"/>
            <pc:sldLayoutMk cId="2483400735" sldId="2147483655"/>
          </pc:sldLayoutMkLst>
        </pc:sldLayoutChg>
        <pc:sldLayoutChg chg="modTransition">
          <pc:chgData name="Samantha Mulrooney" userId="d61f28d6-05a2-4248-a6c5-a84acb4953d0" providerId="ADAL" clId="{B6350164-8F00-4276-885F-21D770BF7ACE}" dt="2026-03-16T21:20:04.761" v="838"/>
          <pc:sldLayoutMkLst>
            <pc:docMk/>
            <pc:sldMasterMk cId="1483290481" sldId="2147483648"/>
            <pc:sldLayoutMk cId="1640419425" sldId="2147483656"/>
          </pc:sldLayoutMkLst>
        </pc:sldLayoutChg>
        <pc:sldLayoutChg chg="modTransition">
          <pc:chgData name="Samantha Mulrooney" userId="d61f28d6-05a2-4248-a6c5-a84acb4953d0" providerId="ADAL" clId="{B6350164-8F00-4276-885F-21D770BF7ACE}" dt="2026-03-16T21:20:04.761" v="838"/>
          <pc:sldLayoutMkLst>
            <pc:docMk/>
            <pc:sldMasterMk cId="1483290481" sldId="2147483648"/>
            <pc:sldLayoutMk cId="679927449" sldId="2147483657"/>
          </pc:sldLayoutMkLst>
        </pc:sldLayoutChg>
        <pc:sldLayoutChg chg="modTransition">
          <pc:chgData name="Samantha Mulrooney" userId="d61f28d6-05a2-4248-a6c5-a84acb4953d0" providerId="ADAL" clId="{B6350164-8F00-4276-885F-21D770BF7ACE}" dt="2026-03-16T21:20:04.761" v="838"/>
          <pc:sldLayoutMkLst>
            <pc:docMk/>
            <pc:sldMasterMk cId="1483290481" sldId="2147483648"/>
            <pc:sldLayoutMk cId="725190279" sldId="2147483658"/>
          </pc:sldLayoutMkLst>
        </pc:sldLayoutChg>
        <pc:sldLayoutChg chg="modTransition">
          <pc:chgData name="Samantha Mulrooney" userId="d61f28d6-05a2-4248-a6c5-a84acb4953d0" providerId="ADAL" clId="{B6350164-8F00-4276-885F-21D770BF7ACE}" dt="2026-03-16T21:20:04.761" v="838"/>
          <pc:sldLayoutMkLst>
            <pc:docMk/>
            <pc:sldMasterMk cId="1483290481" sldId="2147483648"/>
            <pc:sldLayoutMk cId="711251035" sldId="214748365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E9C28D-1B8F-4065-B309-9083AAC3D322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49DD43-6B8D-42BE-8416-004C4BCE9A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3451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5D43E1-7ACA-F31F-BE79-536EDB6ABF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1E76136-B5F2-7FD2-F2D9-7B59923D96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5415F2-6F6B-20ED-23A9-D9EF17E6F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9D381-CB00-4B9F-BCD9-FB4E75072042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1B1204-47E0-B0C1-98A4-4EFDA65BD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1C7BF7-8BE8-61FE-5C72-383B953EBE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BC4AA-29FC-4903-9584-0DC9696B3D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8435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00"/>
    </mc:Choice>
    <mc:Fallback>
      <p:transition spd="slow" advClick="0" advTm="10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E41DE8-C286-A62B-5E3C-B40EEAD137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C06254-6625-A3CC-02A1-8958C902C1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F5592D-372E-D12C-E77B-B6E43AF2D5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9D381-CB00-4B9F-BCD9-FB4E75072042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C84A54-FE91-17A3-CD8F-FAB2CF0A8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73BA8A-438B-379F-FE52-5EB1F6E13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BC4AA-29FC-4903-9584-0DC9696B3D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1902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00"/>
    </mc:Choice>
    <mc:Fallback>
      <p:transition spd="slow" advClick="0" advTm="10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07E3F2F-7590-38C7-1D57-CA1BECAE62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C790B5-B2AC-256B-C22D-F6B27BD280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1EA519-48B3-2B0F-4969-2C580FF73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9D381-CB00-4B9F-BCD9-FB4E75072042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F2CBD9-8842-2938-418B-8EFE23ED4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86E1DD-4460-1D64-FE6A-9996641F3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BC4AA-29FC-4903-9584-0DC9696B3D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2510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00"/>
    </mc:Choice>
    <mc:Fallback>
      <p:transition spd="slow" advClick="0" advTm="10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C74237-022C-FF81-FA32-B86868384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D739D3-3005-0965-1B73-B0B8F2A3CE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75CCBB-A8E2-4991-41BE-5A61DBDB5B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9D381-CB00-4B9F-BCD9-FB4E75072042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F9F253-02E8-25D1-1AFB-6A5590E774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AEEE1E-75B7-32B5-2CC3-6F28200FD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BC4AA-29FC-4903-9584-0DC9696B3D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9384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00"/>
    </mc:Choice>
    <mc:Fallback>
      <p:transition spd="slow" advClick="0" advTm="10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5955B8-1949-78B9-EE44-86BBA9C7C1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3F962C-4D14-9CE8-A9F5-6DBA2E5E15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2A48BF-2939-B757-2C75-AD8E2626F0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9D381-CB00-4B9F-BCD9-FB4E75072042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1D119A-500E-EE6F-1BFE-2DE42A89A2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DD5EE0-CDD2-85B0-2F0E-0DCBD937D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BC4AA-29FC-4903-9584-0DC9696B3D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8434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00"/>
    </mc:Choice>
    <mc:Fallback>
      <p:transition spd="slow" advClick="0" advTm="10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B4416-B075-E787-3810-CC6913AD26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60643C-6ADB-DBF2-AD82-2AD8E02E51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B2E307-35A6-66CB-04DD-9F2169B12E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B12A48-3F03-02C9-8D9D-6BD3C91FE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9D381-CB00-4B9F-BCD9-FB4E75072042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961F34-8D6D-8684-E22A-417F571665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AD7F07-2EBA-7B5A-9005-3FF2EFD86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BC4AA-29FC-4903-9584-0DC9696B3D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6726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00"/>
    </mc:Choice>
    <mc:Fallback>
      <p:transition spd="slow" advClick="0" advTm="10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0D452A-98E4-D9DB-DCDC-28C3CAB52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612CCB-3674-020E-42C1-08E3AC399E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C0C880-850F-CB74-DFDF-FEC9A96E35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110C67-07F7-2625-B656-180A50B2C01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36C68B-C5AE-4A5F-7D7D-CA168212B3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27306BA-6B44-C3CD-CE09-8AAE113DA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9D381-CB00-4B9F-BCD9-FB4E75072042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2DCC3CD-C4BD-FF38-6F09-E98F216194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401E9F9-4ACD-175B-CEC2-63469FC082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BC4AA-29FC-4903-9584-0DC9696B3D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7910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00"/>
    </mc:Choice>
    <mc:Fallback>
      <p:transition spd="slow" advClick="0" advTm="10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D24BB9-C8FE-AEE8-0F04-A8AEAE386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AE913AB-6C0F-3E91-14B4-E97DCE150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9D381-CB00-4B9F-BCD9-FB4E75072042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7536EF1-B51D-C116-C250-9E9D8BC562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90C3B2-A4C4-A93C-5276-5B5790BB72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BC4AA-29FC-4903-9584-0DC9696B3D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9032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00"/>
    </mc:Choice>
    <mc:Fallback>
      <p:transition spd="slow" advClick="0" advTm="10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9DBFDDE-3AD8-EE36-E39F-4059FB5DB6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9D381-CB00-4B9F-BCD9-FB4E75072042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E0A511-B87C-26FA-50BC-5246DCA80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0CD74C-7A22-12F3-54C2-C15239DC3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BC4AA-29FC-4903-9584-0DC9696B3D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4007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00"/>
    </mc:Choice>
    <mc:Fallback>
      <p:transition spd="slow" advClick="0" advTm="10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276A95-8466-1EFA-17E5-064A58DC8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385DE9-9F7F-A866-58E5-A17EA8CADE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78D980-0A33-748C-EB77-FDCB3B3701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B11625-3085-9BFA-4893-BDDF6A93E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9D381-CB00-4B9F-BCD9-FB4E75072042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BB4AB6-93A1-6122-9F1A-F5621C78C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6825D4-2674-E79B-9A06-445A70AAA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BC4AA-29FC-4903-9584-0DC9696B3D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4194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00"/>
    </mc:Choice>
    <mc:Fallback>
      <p:transition spd="slow" advClick="0" advTm="10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602FBC-9F3A-70E6-D1E3-FF2E7DB3D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B36496B-9659-B239-D129-03B73A9E7D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49FAEF-5127-8D73-E252-8B3794D8D0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20E278-085F-671B-B024-57513112BD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9D381-CB00-4B9F-BCD9-FB4E75072042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B2A0FD-7D70-976F-ACDD-8284769868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4514CE-4199-E825-2C87-51A1EAB6A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BC4AA-29FC-4903-9584-0DC9696B3D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9274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00"/>
    </mc:Choice>
    <mc:Fallback>
      <p:transition spd="slow" advClick="0" advTm="10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83E84D1-90F2-844D-D787-CDC2EA44D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01AAAA-11AE-BD16-2B45-86537BAD08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B14E0C-3A7C-764D-C46A-3179BA4208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7C9D381-CB00-4B9F-BCD9-FB4E75072042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24C8EF-9B63-FB63-0CA1-659152A168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A2F614-B614-2C59-767C-71D13EB28C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71BC4AA-29FC-4903-9584-0DC9696B3D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290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2000" advClick="0" advTm="10000"/>
    </mc:Choice>
    <mc:Fallback>
      <p:transition spd="slow" advClick="0" advTm="10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5776A20-B749-AE58-9E08-016EC7A3E0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2839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00"/>
    </mc:Choice>
    <mc:Fallback>
      <p:transition spd="slow" advClick="0" advTm="10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969CF63-802A-E90C-9EA7-AA49FD0A4F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A logo with white circles&#10;&#10;AI-generated content may be incorrect.">
            <a:extLst>
              <a:ext uri="{FF2B5EF4-FFF2-40B4-BE49-F238E27FC236}">
                <a16:creationId xmlns:a16="http://schemas.microsoft.com/office/drawing/2014/main" id="{14EDD213-CF27-AD5F-13E1-875B3EFC26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594" y="5336149"/>
            <a:ext cx="1224426" cy="1224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645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00"/>
    </mc:Choice>
    <mc:Fallback>
      <p:transition spd="slow" advClick="0" advTm="10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green card with text and a square image&#10;&#10;AI-generated content may be incorrect.">
            <a:extLst>
              <a:ext uri="{FF2B5EF4-FFF2-40B4-BE49-F238E27FC236}">
                <a16:creationId xmlns:a16="http://schemas.microsoft.com/office/drawing/2014/main" id="{88730FEC-6176-DEAF-26C0-D607BB32BF6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872" b="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4414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00"/>
    </mc:Choice>
    <mc:Fallback>
      <p:transition spd="slow" advClick="0" advTm="10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0044078-EFBC-2FD4-796A-B7BBA7A154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99" y="0"/>
            <a:ext cx="12149001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8CFEABF-95E0-44C1-55C7-8F471C72C3CA}"/>
              </a:ext>
            </a:extLst>
          </p:cNvPr>
          <p:cNvSpPr txBox="1"/>
          <p:nvPr/>
        </p:nvSpPr>
        <p:spPr>
          <a:xfrm>
            <a:off x="21499" y="3320143"/>
            <a:ext cx="3777615" cy="830997"/>
          </a:xfrm>
          <a:prstGeom prst="rect">
            <a:avLst/>
          </a:prstGeom>
          <a:solidFill>
            <a:srgbClr val="FFEEC9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AD2227"/>
                </a:solidFill>
              </a:rPr>
              <a:t>15-25, 2026</a:t>
            </a:r>
            <a:endParaRPr lang="en-US" sz="1050" b="1" dirty="0">
              <a:solidFill>
                <a:srgbClr val="AD222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38046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00"/>
    </mc:Choice>
    <mc:Fallback>
      <p:transition spd="slow" advClick="0" advTm="10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8FB080-EDF9-43A0-AB48-D6D458BE77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lowchart: Manual Input 10">
            <a:extLst>
              <a:ext uri="{FF2B5EF4-FFF2-40B4-BE49-F238E27FC236}">
                <a16:creationId xmlns:a16="http://schemas.microsoft.com/office/drawing/2014/main" id="{E9A625AA-6BF6-3D00-9B76-1E1DB8A9E07F}"/>
              </a:ext>
            </a:extLst>
          </p:cNvPr>
          <p:cNvSpPr/>
          <p:nvPr/>
        </p:nvSpPr>
        <p:spPr>
          <a:xfrm rot="16200000" flipH="1">
            <a:off x="4420348" y="-915149"/>
            <a:ext cx="6858000" cy="8688297"/>
          </a:xfrm>
          <a:prstGeom prst="flowChartManualInpu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4" name="Picture 6" descr="Catalysts for Science Policy">
            <a:extLst>
              <a:ext uri="{FF2B5EF4-FFF2-40B4-BE49-F238E27FC236}">
                <a16:creationId xmlns:a16="http://schemas.microsoft.com/office/drawing/2014/main" id="{6632720A-0565-E666-0F44-E45C8669DA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6852" y="252038"/>
            <a:ext cx="2208655" cy="1244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Marie Christine Kohler Fellows">
            <a:extLst>
              <a:ext uri="{FF2B5EF4-FFF2-40B4-BE49-F238E27FC236}">
                <a16:creationId xmlns:a16="http://schemas.microsoft.com/office/drawing/2014/main" id="{702BB80B-DA20-FA6A-5793-1675307E1B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1585" y="5052020"/>
            <a:ext cx="2480986" cy="1397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Writer in Residence">
            <a:extLst>
              <a:ext uri="{FF2B5EF4-FFF2-40B4-BE49-F238E27FC236}">
                <a16:creationId xmlns:a16="http://schemas.microsoft.com/office/drawing/2014/main" id="{DD930FB7-2E2B-DC39-C226-5BE49EA9A8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2078" y="3354575"/>
            <a:ext cx="2087463" cy="1175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2" descr="Science to Street Art">
            <a:extLst>
              <a:ext uri="{FF2B5EF4-FFF2-40B4-BE49-F238E27FC236}">
                <a16:creationId xmlns:a16="http://schemas.microsoft.com/office/drawing/2014/main" id="{860FCD9F-22CC-A1F8-791B-ACF7B9C73E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9257" y="-71852"/>
            <a:ext cx="3161952" cy="1781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4" descr="Indigenous Language Table">
            <a:extLst>
              <a:ext uri="{FF2B5EF4-FFF2-40B4-BE49-F238E27FC236}">
                <a16:creationId xmlns:a16="http://schemas.microsoft.com/office/drawing/2014/main" id="{EF3C34C7-A185-570F-F701-A849A9118C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672" y="2716608"/>
            <a:ext cx="2857500" cy="160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SoundWaves">
            <a:extLst>
              <a:ext uri="{FF2B5EF4-FFF2-40B4-BE49-F238E27FC236}">
                <a16:creationId xmlns:a16="http://schemas.microsoft.com/office/drawing/2014/main" id="{847F4558-5761-95CA-55B3-23E24D1F06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3667" y="3286962"/>
            <a:ext cx="1886122" cy="1615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AF5D8C8-61E3-A6FD-C77B-110C4E0E8476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2089" y="514979"/>
            <a:ext cx="3990901" cy="145550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74D3E6C-1E0D-F03A-E483-4AA5C5A83AE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74536" y="1849125"/>
            <a:ext cx="2806005" cy="2806005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041162EA-466A-B976-738C-44C09C4A9C37}"/>
              </a:ext>
            </a:extLst>
          </p:cNvPr>
          <p:cNvGrpSpPr/>
          <p:nvPr/>
        </p:nvGrpSpPr>
        <p:grpSpPr>
          <a:xfrm>
            <a:off x="819605" y="5022229"/>
            <a:ext cx="3938746" cy="1565197"/>
            <a:chOff x="887980" y="3992434"/>
            <a:chExt cx="3938746" cy="1565197"/>
          </a:xfrm>
          <a:solidFill>
            <a:schemeClr val="bg1"/>
          </a:solidFill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EC70E0D8-C007-8F62-E295-F0F67070732E}"/>
                </a:ext>
              </a:extLst>
            </p:cNvPr>
            <p:cNvSpPr/>
            <p:nvPr/>
          </p:nvSpPr>
          <p:spPr>
            <a:xfrm>
              <a:off x="887980" y="3992434"/>
              <a:ext cx="3938746" cy="1565197"/>
            </a:xfrm>
            <a:prstGeom prst="roundRect">
              <a:avLst/>
            </a:prstGeom>
            <a:grpFill/>
            <a:ln w="28575"/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noFill/>
              </a:endParaRPr>
            </a:p>
          </p:txBody>
        </p:sp>
        <p:pic>
          <p:nvPicPr>
            <p:cNvPr id="6" name="Picture 5" descr="A qr code with circles and circles&#10;&#10;Description automatically generated">
              <a:extLst>
                <a:ext uri="{FF2B5EF4-FFF2-40B4-BE49-F238E27FC236}">
                  <a16:creationId xmlns:a16="http://schemas.microsoft.com/office/drawing/2014/main" id="{1516835E-4048-1151-4995-C9038A0A894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5627" y="4077087"/>
              <a:ext cx="1342760" cy="1342760"/>
            </a:xfrm>
            <a:prstGeom prst="rect">
              <a:avLst/>
            </a:prstGeom>
            <a:grpFill/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F04E979-3145-C0FA-F4BA-A98A98E3858E}"/>
                </a:ext>
              </a:extLst>
            </p:cNvPr>
            <p:cNvSpPr txBox="1"/>
            <p:nvPr/>
          </p:nvSpPr>
          <p:spPr>
            <a:xfrm>
              <a:off x="2399187" y="4359535"/>
              <a:ext cx="2245169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/>
                <a:t>SUPPORT OUR PROGRAMS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C75C1DC1-D50B-527A-A425-32A0C704F4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1179" y="1449677"/>
            <a:ext cx="1851756" cy="1041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 descr="A black background with colorful text&#10;&#10;AI-generated content may be incorrect.">
            <a:extLst>
              <a:ext uri="{FF2B5EF4-FFF2-40B4-BE49-F238E27FC236}">
                <a16:creationId xmlns:a16="http://schemas.microsoft.com/office/drawing/2014/main" id="{DDC07CA0-8A20-3F98-7084-A68846195BA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040" y="1902994"/>
            <a:ext cx="4619906" cy="1105720"/>
          </a:xfrm>
          <a:prstGeom prst="rect">
            <a:avLst/>
          </a:prstGeom>
        </p:spPr>
      </p:pic>
      <p:pic>
        <p:nvPicPr>
          <p:cNvPr id="12" name="Picture 11" descr="A group of colorful lines connected together&#10;&#10;AI-generated content may be incorrect.">
            <a:extLst>
              <a:ext uri="{FF2B5EF4-FFF2-40B4-BE49-F238E27FC236}">
                <a16:creationId xmlns:a16="http://schemas.microsoft.com/office/drawing/2014/main" id="{EAABD7AC-0021-77F6-2F06-B85DB57D9C6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63"/>
          <a:stretch>
            <a:fillRect/>
          </a:stretch>
        </p:blipFill>
        <p:spPr>
          <a:xfrm>
            <a:off x="9740135" y="4911709"/>
            <a:ext cx="1898030" cy="1116488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847100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00"/>
    </mc:Choice>
    <mc:Fallback>
      <p:transition spd="slow" advClick="0" advTm="10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10595CE-7B24-7815-77A3-62DD4B12D7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5416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00"/>
    </mc:Choice>
    <mc:Fallback>
      <p:transition spd="slow" advClick="0" advTm="10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C7F877B-2B7C-4EBB-89A0-45A6B6045E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8891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00"/>
    </mc:Choice>
    <mc:Fallback>
      <p:transition spd="slow" advClick="0" advTm="10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3BF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6D1906B-FE3C-ABEE-94A1-7410F0930D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3100" y="552351"/>
            <a:ext cx="8044543" cy="4495480"/>
          </a:xfrm>
          <a:prstGeom prst="rect">
            <a:avLst/>
          </a:prstGeom>
          <a:effectLst>
            <a:glow rad="127000">
              <a:schemeClr val="bg1">
                <a:lumMod val="85000"/>
              </a:schemeClr>
            </a:glow>
            <a:outerShdw blurRad="50800" dist="50800" dir="5400000" algn="ctr" rotWithShape="0">
              <a:schemeClr val="bg1">
                <a:lumMod val="85000"/>
              </a:scheme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A672738-C64D-A2BB-33A3-8380FE2D667F}"/>
              </a:ext>
            </a:extLst>
          </p:cNvPr>
          <p:cNvSpPr txBox="1"/>
          <p:nvPr/>
        </p:nvSpPr>
        <p:spPr>
          <a:xfrm>
            <a:off x="468086" y="5189345"/>
            <a:ext cx="114735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Located in the Northwest corner of the Discovery Building, the John D. Wiley Gallery for Art in Science is a unique space where art meets science, sparking curiosity and wonder in every visitor.</a:t>
            </a:r>
          </a:p>
          <a:p>
            <a:r>
              <a:rPr lang="en-US" sz="2000" b="1" dirty="0"/>
              <a:t> </a:t>
            </a:r>
          </a:p>
          <a:p>
            <a:r>
              <a:rPr lang="en-US" sz="2000" b="1" dirty="0"/>
              <a:t>Available Hours: </a:t>
            </a:r>
            <a:r>
              <a:rPr lang="en-US" sz="2000" dirty="0"/>
              <a:t>Mon–Fri, 7 a.m.–8 p.m. Sat, 9 a.m.–8 p.m.</a:t>
            </a:r>
          </a:p>
        </p:txBody>
      </p:sp>
      <p:sp>
        <p:nvSpPr>
          <p:cNvPr id="9" name="Star: 10 Points 8">
            <a:extLst>
              <a:ext uri="{FF2B5EF4-FFF2-40B4-BE49-F238E27FC236}">
                <a16:creationId xmlns:a16="http://schemas.microsoft.com/office/drawing/2014/main" id="{0FCE2AD7-12FE-839B-EF27-5CC7E7309F91}"/>
              </a:ext>
            </a:extLst>
          </p:cNvPr>
          <p:cNvSpPr/>
          <p:nvPr/>
        </p:nvSpPr>
        <p:spPr>
          <a:xfrm rot="20117531">
            <a:off x="334578" y="113364"/>
            <a:ext cx="2561783" cy="2161972"/>
          </a:xfrm>
          <a:prstGeom prst="star10">
            <a:avLst>
              <a:gd name="adj" fmla="val 32102"/>
              <a:gd name="hf" fmla="val 105146"/>
            </a:avLst>
          </a:prstGeom>
          <a:solidFill>
            <a:schemeClr val="accent1"/>
          </a:solidFill>
          <a:effectLst>
            <a:outerShdw blurRad="165100" dist="203200" dir="5940000" algn="ctr" rotWithShape="0">
              <a:srgbClr val="FFEEC9">
                <a:alpha val="74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05E1E9D-EB6D-7EC7-A121-3B3AFB55F65D}"/>
              </a:ext>
            </a:extLst>
          </p:cNvPr>
          <p:cNvSpPr txBox="1"/>
          <p:nvPr/>
        </p:nvSpPr>
        <p:spPr>
          <a:xfrm rot="20383648">
            <a:off x="760939" y="655740"/>
            <a:ext cx="170905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NOW </a:t>
            </a:r>
          </a:p>
          <a:p>
            <a:pPr algn="ctr"/>
            <a:r>
              <a:rPr lang="en-US" sz="3200" b="1" dirty="0">
                <a:solidFill>
                  <a:schemeClr val="bg1"/>
                </a:solidFill>
              </a:rPr>
              <a:t>OPEN!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C025C1D-9224-6953-0561-BC735E087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9201" y="5694766"/>
            <a:ext cx="3189514" cy="1163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9813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00"/>
    </mc:Choice>
    <mc:Fallback>
      <p:transition spd="slow" advClick="0" advTm="10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3F94ECB-BA48-9955-17BC-75F1B139FB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6716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00"/>
    </mc:Choice>
    <mc:Fallback>
      <p:transition spd="slow" advClick="0" advTm="10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F827112-C808-7FB2-17EA-7FA774C23D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920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00"/>
    </mc:Choice>
    <mc:Fallback>
      <p:transition spd="slow" advClick="0" advTm="1000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5036</TotalTime>
  <Words>76</Words>
  <Application>Microsoft Office PowerPoint</Application>
  <PresentationFormat>Widescreen</PresentationFormat>
  <Paragraphs>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Samantha Mulrooney</dc:creator>
  <cp:lastModifiedBy>Samantha Mulrooney</cp:lastModifiedBy>
  <cp:revision>1</cp:revision>
  <dcterms:created xsi:type="dcterms:W3CDTF">2024-12-02T19:35:19Z</dcterms:created>
  <dcterms:modified xsi:type="dcterms:W3CDTF">2026-03-16T21:20:15Z</dcterms:modified>
</cp:coreProperties>
</file>