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y="5143500" cx="9144000"/>
  <p:notesSz cx="6858000" cy="9144000"/>
  <p:embeddedFontLst>
    <p:embeddedFont>
      <p:font typeface="Raleway"/>
      <p:regular r:id="rId61"/>
      <p:bold r:id="rId62"/>
      <p:italic r:id="rId63"/>
      <p:boldItalic r:id="rId64"/>
    </p:embeddedFont>
    <p:embeddedFont>
      <p:font typeface="Helvetica Neue"/>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Scott Lin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Raleway-bold.fntdata"/><Relationship Id="rId61" Type="http://schemas.openxmlformats.org/officeDocument/2006/relationships/font" Target="fonts/Raleway-regular.fntdata"/><Relationship Id="rId20" Type="http://schemas.openxmlformats.org/officeDocument/2006/relationships/slide" Target="slides/slide12.xml"/><Relationship Id="rId64" Type="http://schemas.openxmlformats.org/officeDocument/2006/relationships/font" Target="fonts/Raleway-boldItalic.fntdata"/><Relationship Id="rId63" Type="http://schemas.openxmlformats.org/officeDocument/2006/relationships/font" Target="fonts/Raleway-italic.fntdata"/><Relationship Id="rId22" Type="http://schemas.openxmlformats.org/officeDocument/2006/relationships/slide" Target="slides/slide14.xml"/><Relationship Id="rId66" Type="http://schemas.openxmlformats.org/officeDocument/2006/relationships/font" Target="fonts/HelveticaNeue-bold.fntdata"/><Relationship Id="rId21" Type="http://schemas.openxmlformats.org/officeDocument/2006/relationships/slide" Target="slides/slide13.xml"/><Relationship Id="rId65" Type="http://schemas.openxmlformats.org/officeDocument/2006/relationships/font" Target="fonts/HelveticaNeue-regular.fntdata"/><Relationship Id="rId24" Type="http://schemas.openxmlformats.org/officeDocument/2006/relationships/slide" Target="slides/slide16.xml"/><Relationship Id="rId68" Type="http://schemas.openxmlformats.org/officeDocument/2006/relationships/font" Target="fonts/HelveticaNeue-boldItalic.fntdata"/><Relationship Id="rId23" Type="http://schemas.openxmlformats.org/officeDocument/2006/relationships/slide" Target="slides/slide15.xml"/><Relationship Id="rId67" Type="http://schemas.openxmlformats.org/officeDocument/2006/relationships/font" Target="fonts/HelveticaNeue-italic.fntdata"/><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2-13T16:48:49.865">
    <p:pos x="6000" y="0"/>
    <p:text>dropping these in only for reference if you are looking to add images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2-13T16:52:25.809">
    <p:pos x="6000" y="0"/>
    <p:text>dropping these in only for reference if you are looking to add images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6-02-13T16:59:41.867">
    <p:pos x="6000" y="0"/>
    <p:text>dropping these in only for reference if you are looking to add images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be957225b3_3_0:notes"/>
          <p:cNvSpPr/>
          <p:nvPr>
            <p:ph idx="2" type="sldImg"/>
          </p:nvPr>
        </p:nvSpPr>
        <p:spPr>
          <a:xfrm>
            <a:off x="1878567" y="1144036"/>
            <a:ext cx="3100866" cy="308599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3be957225b3_3_0:notes"/>
          <p:cNvSpPr txBox="1"/>
          <p:nvPr>
            <p:ph idx="1" type="body"/>
          </p:nvPr>
        </p:nvSpPr>
        <p:spPr>
          <a:xfrm>
            <a:off x="685800" y="4400550"/>
            <a:ext cx="5486400" cy="3600450"/>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0"/>
              </a:spcBef>
              <a:spcAft>
                <a:spcPts val="0"/>
              </a:spcAft>
              <a:buSzPts val="1100"/>
              <a:buNone/>
            </a:pPr>
            <a:r>
              <a:rPr lang="en">
                <a:solidFill>
                  <a:schemeClr val="dk1"/>
                </a:solidFill>
              </a:rPr>
              <a:t>This image e</a:t>
            </a:r>
            <a:r>
              <a:rPr lang="en">
                <a:solidFill>
                  <a:schemeClr val="dk1"/>
                </a:solidFill>
              </a:rPr>
              <a:t>mphasizes misdirection and overuse of light creating glare, light trespass and visua discomfort</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
        <p:nvSpPr>
          <p:cNvPr id="255" name="Google Shape;255;g3be957225b3_3_0:notes"/>
          <p:cNvSpPr txBox="1"/>
          <p:nvPr>
            <p:ph idx="12" type="sldNum"/>
          </p:nvPr>
        </p:nvSpPr>
        <p:spPr>
          <a:xfrm>
            <a:off x="3884613" y="8685213"/>
            <a:ext cx="2971800" cy="458787"/>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b58ead60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b58ead60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Before we go any further, I want to reframe something.</a:t>
            </a:r>
            <a:endParaRPr/>
          </a:p>
          <a:p>
            <a:pPr indent="0" lvl="0" marL="0" rtl="0" algn="l">
              <a:lnSpc>
                <a:spcPct val="115000"/>
              </a:lnSpc>
              <a:spcBef>
                <a:spcPts val="1200"/>
              </a:spcBef>
              <a:spcAft>
                <a:spcPts val="0"/>
              </a:spcAft>
              <a:buClr>
                <a:schemeClr val="dk1"/>
              </a:buClr>
              <a:buSzPts val="1100"/>
              <a:buFont typeface="Arial"/>
              <a:buNone/>
            </a:pPr>
            <a:r>
              <a:rPr lang="en"/>
              <a:t>The night is natural. It is not bad. It is not inherently unsafe. It is essential for life on Earth.</a:t>
            </a:r>
            <a:endParaRPr/>
          </a:p>
          <a:p>
            <a:pPr indent="0" lvl="0" marL="0" rtl="0" algn="l">
              <a:lnSpc>
                <a:spcPct val="115000"/>
              </a:lnSpc>
              <a:spcBef>
                <a:spcPts val="1200"/>
              </a:spcBef>
              <a:spcAft>
                <a:spcPts val="0"/>
              </a:spcAft>
              <a:buClr>
                <a:schemeClr val="dk1"/>
              </a:buClr>
              <a:buSzPts val="1100"/>
              <a:buFont typeface="Arial"/>
              <a:buNone/>
            </a:pPr>
            <a:r>
              <a:rPr lang="en"/>
              <a:t>Darkness is not an absence of something — it is a natural condition. Life on this planet evolved under predictable light–dark cycles. For billions of years, there was day… and there was night.</a:t>
            </a:r>
            <a:endParaRPr/>
          </a:p>
          <a:p>
            <a:pPr indent="0" lvl="0" marL="0" rtl="0" algn="l">
              <a:lnSpc>
                <a:spcPct val="115000"/>
              </a:lnSpc>
              <a:spcBef>
                <a:spcPts val="1200"/>
              </a:spcBef>
              <a:spcAft>
                <a:spcPts val="0"/>
              </a:spcAft>
              <a:buClr>
                <a:schemeClr val="dk1"/>
              </a:buClr>
              <a:buSzPts val="1100"/>
              <a:buFont typeface="Arial"/>
              <a:buNone/>
            </a:pPr>
            <a:r>
              <a:rPr lang="en"/>
              <a:t>When we use artificial light at night, especially in ways that are excessive or misdirected, we begin to disrupt that natural rhythm.</a:t>
            </a:r>
            <a:endParaRPr/>
          </a:p>
          <a:p>
            <a:pPr indent="0" lvl="0" marL="0" rtl="0" algn="l">
              <a:lnSpc>
                <a:spcPct val="115000"/>
              </a:lnSpc>
              <a:spcBef>
                <a:spcPts val="1200"/>
              </a:spcBef>
              <a:spcAft>
                <a:spcPts val="0"/>
              </a:spcAft>
              <a:buClr>
                <a:schemeClr val="dk1"/>
              </a:buClr>
              <a:buSzPts val="1100"/>
              <a:buFont typeface="Arial"/>
              <a:buNone/>
            </a:pPr>
            <a:r>
              <a:rPr lang="en"/>
              <a:t>And that disruption doesn’t just affect the stars. It affects wildlife. It affects ecosystems. And it affects us.</a:t>
            </a:r>
            <a:endParaRPr/>
          </a:p>
          <a:p>
            <a:pPr indent="0" lvl="0" marL="0" rtl="0" algn="l">
              <a:lnSpc>
                <a:spcPct val="115000"/>
              </a:lnSpc>
              <a:spcBef>
                <a:spcPts val="1200"/>
              </a:spcBef>
              <a:spcAft>
                <a:spcPts val="0"/>
              </a:spcAft>
              <a:buClr>
                <a:schemeClr val="dk1"/>
              </a:buClr>
              <a:buSzPts val="1100"/>
              <a:buFont typeface="Arial"/>
              <a:buNone/>
            </a:pPr>
            <a:r>
              <a:rPr lang="en"/>
              <a:t>Darkness is biological. Humans evolved under dark skies. Our sleep cycles, our hormones, even our mental health are tied to natural patterns of light and dark.</a:t>
            </a:r>
            <a:endParaRPr/>
          </a:p>
          <a:p>
            <a:pPr indent="0" lvl="0" marL="0" rtl="0" algn="l">
              <a:lnSpc>
                <a:spcPct val="115000"/>
              </a:lnSpc>
              <a:spcBef>
                <a:spcPts val="1200"/>
              </a:spcBef>
              <a:spcAft>
                <a:spcPts val="0"/>
              </a:spcAft>
              <a:buNone/>
            </a:pPr>
            <a:r>
              <a:rPr lang="en"/>
              <a:t>So when we talk about environmentally conscious lighting, we’re not talking about eliminating light. We’re talking about preserving the natural night — and using light in ways that respect it.</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b58ead60b1_0_2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b58ead60b1_0_2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More than half of the world’s species are nocturnal!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 really appreciate this quote from Travis Longcore. He says, </a:t>
            </a:r>
            <a:r>
              <a:rPr i="1" lang="en">
                <a:solidFill>
                  <a:schemeClr val="dk1"/>
                </a:solidFill>
              </a:rPr>
              <a:t>“We too quickly forget we don’t perceive the world in the same way as other species, and consequently, we ignore the impacts that we shouldn’t.”</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 this reminds us is that we tend to design the world based on how </a:t>
            </a:r>
            <a:r>
              <a:rPr b="1" lang="en">
                <a:solidFill>
                  <a:schemeClr val="dk1"/>
                </a:solidFill>
              </a:rPr>
              <a:t>we</a:t>
            </a:r>
            <a:r>
              <a:rPr lang="en">
                <a:solidFill>
                  <a:schemeClr val="dk1"/>
                </a:solidFill>
              </a:rPr>
              <a:t> experience it — and we forget that other species experience light very differently.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Wildlife doesn’t get a vote in how we light our communities.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Modern lighting has largely been designed for human convenience. And humans are the only species that assumes night should look like day.</a:t>
            </a:r>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b58ead60b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b58ead60b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we change the night, we’re not just changing the sky — we’re affecting a huge portion of life on this planet.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Many of these impacts are invisible to us, but they ripple through entire ecosystems.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Artificial light at night disrupts feeding, migration, and reproduction. It interferes with natural circadian rhythms — not just for animals, but for plants as well.</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Insects are especially vulnerable. Both nocturnal and diurnal insects are negatively affected by artificial light. You’ve probably seen this yourself — insects trapped, circling endlessly around bright fixtures. That behavior isn’t harmless. It exhausts them, makes them easy prey, and disrupts pollination patterns.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e957225b3_5_0:notes"/>
          <p:cNvSpPr/>
          <p:nvPr>
            <p:ph idx="2" type="sldImg"/>
          </p:nvPr>
        </p:nvSpPr>
        <p:spPr>
          <a:xfrm>
            <a:off x="1878567" y="1144036"/>
            <a:ext cx="3100866" cy="308599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3be957225b3_5_0:notes"/>
          <p:cNvSpPr txBox="1"/>
          <p:nvPr>
            <p:ph idx="1" type="body"/>
          </p:nvPr>
        </p:nvSpPr>
        <p:spPr>
          <a:xfrm>
            <a:off x="685800" y="4400550"/>
            <a:ext cx="5486400" cy="3600450"/>
          </a:xfrm>
          <a:prstGeom prst="rect">
            <a:avLst/>
          </a:prstGeom>
          <a:noFill/>
          <a:ln>
            <a:noFill/>
          </a:ln>
        </p:spPr>
        <p:txBody>
          <a:bodyPr anchorCtr="0" anchor="t" bIns="46550" lIns="93100" spcFirstLastPara="1" rIns="93100" wrap="square" tIns="4655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Birds are another major example, particularly during peak migration seasons of being affected by light pollution. Many species navigate using the stars and the moon. When bright city lights draw them off course, it can lead to disorientation and fatal collisions with buildings.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And it doesn’t stop there. Sea turtles, frogs, pollinators — many species experience light very differently than we do. Even subtle changes in nighttime brightness can alter their behavior in ways we may never see, but that still matter deeply.</a:t>
            </a:r>
            <a:endParaRPr sz="1800">
              <a:latin typeface="Calibri"/>
              <a:ea typeface="Calibri"/>
              <a:cs typeface="Calibri"/>
              <a:sym typeface="Calibri"/>
            </a:endParaRPr>
          </a:p>
        </p:txBody>
      </p:sp>
      <p:sp>
        <p:nvSpPr>
          <p:cNvPr id="281" name="Google Shape;281;g3be957225b3_5_0:notes"/>
          <p:cNvSpPr txBox="1"/>
          <p:nvPr>
            <p:ph idx="12" type="sldNum"/>
          </p:nvPr>
        </p:nvSpPr>
        <p:spPr>
          <a:xfrm>
            <a:off x="3884613" y="8685213"/>
            <a:ext cx="2971800" cy="458787"/>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b58ead60b1_0_1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b58ead60b1_0_1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Light pollution isn’t just about losing the stars — it has real environmental consequences.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the United States alone, wasted outdoor lighting costs an estimated </a:t>
            </a:r>
            <a:r>
              <a:rPr b="1" lang="en">
                <a:solidFill>
                  <a:schemeClr val="dk1"/>
                </a:solidFill>
              </a:rPr>
              <a:t>$7 billion in energy every year</a:t>
            </a:r>
            <a:r>
              <a:rPr lang="en">
                <a:solidFill>
                  <a:schemeClr val="dk1"/>
                </a:solidFill>
              </a:rPr>
              <a:t>. That wasted light results in the release of about </a:t>
            </a:r>
            <a:r>
              <a:rPr b="1" lang="en">
                <a:solidFill>
                  <a:schemeClr val="dk1"/>
                </a:solidFill>
              </a:rPr>
              <a:t>66 million tons of carbon dioxide annually</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Those emissions aren’t coming from lighting that’s improving safety or visibility — they’re coming from light that is misdirected, excessive, or simply unnecessary.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In other words, these carbon emissions are a direct result of wasted light.</a:t>
            </a:r>
            <a:endParaRPr sz="1200">
              <a:solidFill>
                <a:schemeClr val="dk1"/>
              </a:solidFill>
            </a:endParaRPr>
          </a:p>
          <a:p>
            <a:pPr indent="0" lvl="0" marL="0" rtl="0" algn="l">
              <a:spcBef>
                <a:spcPts val="1200"/>
              </a:spcBef>
              <a:spcAft>
                <a:spcPts val="0"/>
              </a:spcAft>
              <a:buNone/>
            </a:pPr>
            <a:r>
              <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b58ead60b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b58ead60b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Just as light pollution affects wildlife and the environment, it affects us as well.</a:t>
            </a:r>
            <a:endParaRPr/>
          </a:p>
          <a:p>
            <a:pPr indent="0" lvl="0" marL="0" rtl="0" algn="l">
              <a:lnSpc>
                <a:spcPct val="115000"/>
              </a:lnSpc>
              <a:spcBef>
                <a:spcPts val="1200"/>
              </a:spcBef>
              <a:spcAft>
                <a:spcPts val="0"/>
              </a:spcAft>
              <a:buNone/>
            </a:pPr>
            <a:r>
              <a:rPr lang="en"/>
              <a:t>Our bodies depend on natural light–dark cycles. Circadian rhythms — the internal clocks that regulate sleep, hormones, and overall health — rely on darkness at night.</a:t>
            </a:r>
            <a:endParaRPr/>
          </a:p>
          <a:p>
            <a:pPr indent="0" lvl="0" marL="0" rtl="0" algn="l">
              <a:lnSpc>
                <a:spcPct val="115000"/>
              </a:lnSpc>
              <a:spcBef>
                <a:spcPts val="1200"/>
              </a:spcBef>
              <a:spcAft>
                <a:spcPts val="0"/>
              </a:spcAft>
              <a:buNone/>
            </a:pPr>
            <a:r>
              <a:rPr lang="en"/>
              <a:t>Blue-rich light, especially from electronics and certain outdoor lighting, is particularly disruptive after sunset. It can interfere with melatonin production, impact sleep quality, and increase stress over time.</a:t>
            </a:r>
            <a:endParaRPr/>
          </a:p>
          <a:p>
            <a:pPr indent="0" lvl="0" marL="0" rtl="0" algn="l">
              <a:lnSpc>
                <a:spcPct val="115000"/>
              </a:lnSpc>
              <a:spcBef>
                <a:spcPts val="1200"/>
              </a:spcBef>
              <a:spcAft>
                <a:spcPts val="0"/>
              </a:spcAft>
              <a:buNone/>
            </a:pPr>
            <a:r>
              <a:rPr lang="en"/>
              <a:t>And this is important: we are not separate from nature. The same biological systems that guide wildlife also guide us.</a:t>
            </a:r>
            <a:endParaRPr/>
          </a:p>
          <a:p>
            <a:pPr indent="0" lvl="0" marL="0" rtl="0" algn="l">
              <a:lnSpc>
                <a:spcPct val="115000"/>
              </a:lnSpc>
              <a:spcBef>
                <a:spcPts val="1200"/>
              </a:spcBef>
              <a:spcAft>
                <a:spcPts val="0"/>
              </a:spcAft>
              <a:buNone/>
            </a:pPr>
            <a:r>
              <a:rPr lang="en"/>
              <a:t>This conversation isn’t about fear. It’s about awareness. When we choose smarter lighting — we’re offering practical solutions that protect the health of people, wildlife, and our environment.</a:t>
            </a:r>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b58ead60b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b58ead60b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Losing the night sky isn’t just an environmental issue — it’s a cultural, emotional, and scientific loss.</a:t>
            </a:r>
            <a:endParaRPr/>
          </a:p>
          <a:p>
            <a:pPr indent="0" lvl="0" marL="0" rtl="0" algn="l">
              <a:lnSpc>
                <a:spcPct val="115000"/>
              </a:lnSpc>
              <a:spcBef>
                <a:spcPts val="1200"/>
              </a:spcBef>
              <a:spcAft>
                <a:spcPts val="0"/>
              </a:spcAft>
              <a:buClr>
                <a:schemeClr val="dk1"/>
              </a:buClr>
              <a:buSzPts val="1100"/>
              <a:buFont typeface="Arial"/>
              <a:buNone/>
            </a:pPr>
            <a:r>
              <a:rPr lang="en"/>
              <a:t>Today, about one-third of humanity — and nearly 80 percent of people in the United States — can no longer see the Milky Way from where they live.</a:t>
            </a:r>
            <a:endParaRPr/>
          </a:p>
          <a:p>
            <a:pPr indent="0" lvl="0" marL="0" rtl="0" algn="l">
              <a:lnSpc>
                <a:spcPct val="115000"/>
              </a:lnSpc>
              <a:spcBef>
                <a:spcPts val="1200"/>
              </a:spcBef>
              <a:spcAft>
                <a:spcPts val="0"/>
              </a:spcAft>
              <a:buClr>
                <a:schemeClr val="dk1"/>
              </a:buClr>
              <a:buSzPts val="1100"/>
              <a:buFont typeface="Arial"/>
              <a:buNone/>
            </a:pPr>
            <a:r>
              <a:rPr lang="en"/>
              <a:t>For most of human history, the night sky was a shared experience. It shaped navigation, storytelling, science, and our understanding of our place in the universe.</a:t>
            </a:r>
            <a:endParaRPr/>
          </a:p>
          <a:p>
            <a:pPr indent="0" lvl="0" marL="0" rtl="0" algn="l">
              <a:lnSpc>
                <a:spcPct val="115000"/>
              </a:lnSpc>
              <a:spcBef>
                <a:spcPts val="1200"/>
              </a:spcBef>
              <a:spcAft>
                <a:spcPts val="0"/>
              </a:spcAft>
              <a:buClr>
                <a:schemeClr val="dk1"/>
              </a:buClr>
              <a:buSzPts val="1100"/>
              <a:buFont typeface="Arial"/>
              <a:buNone/>
            </a:pPr>
            <a:r>
              <a:rPr lang="en"/>
              <a:t>Darkness inspires curiosity. It sparks wonder. It encourages stewardship.</a:t>
            </a:r>
            <a:endParaRPr/>
          </a:p>
          <a:p>
            <a:pPr indent="0" lvl="0" marL="0" rtl="0" algn="l">
              <a:lnSpc>
                <a:spcPct val="115000"/>
              </a:lnSpc>
              <a:spcBef>
                <a:spcPts val="1200"/>
              </a:spcBef>
              <a:spcAft>
                <a:spcPts val="0"/>
              </a:spcAft>
              <a:buClr>
                <a:schemeClr val="dk1"/>
              </a:buClr>
              <a:buSzPts val="1100"/>
              <a:buFont typeface="Arial"/>
              <a:buNone/>
            </a:pPr>
            <a:r>
              <a:rPr lang="en"/>
              <a:t>When we lose the night sky, we’re not just losing stars — we’re losing a source of perspective, imagination, and connection that has guided humanity for thousands of years.</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b58ead60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b58ead60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One important thing to remember is that light doesn’t stay contained to one property. It crosses property lines.</a:t>
            </a:r>
            <a:endParaRPr/>
          </a:p>
          <a:p>
            <a:pPr indent="0" lvl="0" marL="0" rtl="0" algn="l">
              <a:lnSpc>
                <a:spcPct val="115000"/>
              </a:lnSpc>
              <a:spcBef>
                <a:spcPts val="1200"/>
              </a:spcBef>
              <a:spcAft>
                <a:spcPts val="0"/>
              </a:spcAft>
              <a:buClr>
                <a:schemeClr val="dk1"/>
              </a:buClr>
              <a:buSzPts val="1100"/>
              <a:buFont typeface="Arial"/>
              <a:buNone/>
            </a:pPr>
            <a:r>
              <a:rPr lang="en"/>
              <a:t>A single poorly aimed or overly bright fixture can impact neighbors, wildlife, and even the night sky itself.</a:t>
            </a:r>
            <a:endParaRPr/>
          </a:p>
          <a:p>
            <a:pPr indent="0" lvl="0" marL="0" rtl="0" algn="l">
              <a:lnSpc>
                <a:spcPct val="115000"/>
              </a:lnSpc>
              <a:spcBef>
                <a:spcPts val="1200"/>
              </a:spcBef>
              <a:spcAft>
                <a:spcPts val="0"/>
              </a:spcAft>
              <a:buClr>
                <a:schemeClr val="dk1"/>
              </a:buClr>
              <a:buSzPts val="1100"/>
              <a:buFont typeface="Arial"/>
              <a:buNone/>
            </a:pPr>
            <a:r>
              <a:rPr lang="en"/>
              <a:t>That’s why this isn’t about individual perfection — it’s about collective awareness.</a:t>
            </a:r>
            <a:endParaRPr/>
          </a:p>
          <a:p>
            <a:pPr indent="0" lvl="0" marL="0" rtl="0" algn="l">
              <a:lnSpc>
                <a:spcPct val="115000"/>
              </a:lnSpc>
              <a:spcBef>
                <a:spcPts val="1200"/>
              </a:spcBef>
              <a:spcAft>
                <a:spcPts val="0"/>
              </a:spcAft>
              <a:buClr>
                <a:schemeClr val="dk1"/>
              </a:buClr>
              <a:buSzPts val="1100"/>
              <a:buFont typeface="Arial"/>
              <a:buNone/>
            </a:pPr>
            <a:r>
              <a:rPr lang="en"/>
              <a:t>When communities work together and adopt thoughtful lighting practices, the impact is far greater than any one person acting alone.</a:t>
            </a:r>
            <a:endParaRPr/>
          </a:p>
          <a:p>
            <a:pPr indent="0" lvl="0" marL="0" rtl="0" algn="l">
              <a:lnSpc>
                <a:spcPct val="115000"/>
              </a:lnSpc>
              <a:spcBef>
                <a:spcPts val="1200"/>
              </a:spcBef>
              <a:spcAft>
                <a:spcPts val="0"/>
              </a:spcAft>
              <a:buClr>
                <a:schemeClr val="dk1"/>
              </a:buClr>
              <a:buSzPts val="1100"/>
              <a:buFont typeface="Arial"/>
              <a:buNone/>
            </a:pPr>
            <a:r>
              <a:rPr lang="en"/>
              <a:t>And the good news is this: communities can protect darkness while still maintaining visibility and safety. Smart lighting allows us to do both.</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b8c8143c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b8c8143c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we talk about good lighting design, sometimes the best design choice is choosing not to light something at all.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example, choosing not to uplight a tree or architectural feature on your property.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That can feel counterintuitive. We’re used to thinking that adding light enhances beauty or improves a space. And for many people, the idea that </a:t>
            </a:r>
            <a:r>
              <a:rPr i="1" lang="en">
                <a:solidFill>
                  <a:schemeClr val="dk1"/>
                </a:solidFill>
              </a:rPr>
              <a:t>not</a:t>
            </a:r>
            <a:r>
              <a:rPr lang="en">
                <a:solidFill>
                  <a:schemeClr val="dk1"/>
                </a:solidFill>
              </a:rPr>
              <a:t> lighting something is a valid design choice can be the hardest concept to accept.</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But in many cases, restraint is the most environmentally responsible option. It recognizes that darkness isn’t something to eliminate — it has intrinsic value.</a:t>
            </a: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92bdbecec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92bdbecec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dk1"/>
                </a:solidFill>
              </a:rPr>
              <a:t>Hello everyone, thank you so much for being here today. My name is Sam Saeger and I am the president of DarkSky WI.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b8c8143c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b8c8143c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So what does it actually mean to not use light beyond what’s needed for safety?</a:t>
            </a:r>
            <a:endParaRPr/>
          </a:p>
          <a:p>
            <a:pPr indent="0" lvl="0" marL="0" rtl="0" algn="l">
              <a:lnSpc>
                <a:spcPct val="115000"/>
              </a:lnSpc>
              <a:spcBef>
                <a:spcPts val="1200"/>
              </a:spcBef>
              <a:spcAft>
                <a:spcPts val="0"/>
              </a:spcAft>
              <a:buClr>
                <a:schemeClr val="dk1"/>
              </a:buClr>
              <a:buSzPts val="1100"/>
              <a:buFont typeface="Arial"/>
              <a:buNone/>
            </a:pPr>
            <a:r>
              <a:rPr lang="en"/>
              <a:t>It means being intentional. It means lighting for a purpose — not lighting simply because we can.</a:t>
            </a:r>
            <a:endParaRPr/>
          </a:p>
          <a:p>
            <a:pPr indent="0" lvl="0" marL="0" rtl="0" algn="l">
              <a:lnSpc>
                <a:spcPct val="115000"/>
              </a:lnSpc>
              <a:spcBef>
                <a:spcPts val="1200"/>
              </a:spcBef>
              <a:spcAft>
                <a:spcPts val="0"/>
              </a:spcAft>
              <a:buClr>
                <a:schemeClr val="dk1"/>
              </a:buClr>
              <a:buSzPts val="1100"/>
              <a:buFont typeface="Arial"/>
              <a:buNone/>
            </a:pPr>
            <a:r>
              <a:rPr lang="en"/>
              <a:t>In many communities, the most respected and beautiful properties aren’t the brightest ones. They’re the most thoughtfully designed.</a:t>
            </a:r>
            <a:endParaRPr/>
          </a:p>
          <a:p>
            <a:pPr indent="0" lvl="0" marL="0" rtl="0" algn="l">
              <a:lnSpc>
                <a:spcPct val="115000"/>
              </a:lnSpc>
              <a:spcBef>
                <a:spcPts val="1200"/>
              </a:spcBef>
              <a:spcAft>
                <a:spcPts val="0"/>
              </a:spcAft>
              <a:buClr>
                <a:schemeClr val="dk1"/>
              </a:buClr>
              <a:buSzPts val="1100"/>
              <a:buFont typeface="Arial"/>
              <a:buNone/>
            </a:pPr>
            <a:r>
              <a:rPr lang="en"/>
              <a:t>Choosing not to use excess light doesn’t mean neglect — it means you’ve considered what’s truly necessary.</a:t>
            </a:r>
            <a:endParaRPr/>
          </a:p>
          <a:p>
            <a:pPr indent="0" lvl="0" marL="0" rtl="0" algn="l">
              <a:lnSpc>
                <a:spcPct val="115000"/>
              </a:lnSpc>
              <a:spcBef>
                <a:spcPts val="1200"/>
              </a:spcBef>
              <a:spcAft>
                <a:spcPts val="0"/>
              </a:spcAft>
              <a:buClr>
                <a:schemeClr val="dk1"/>
              </a:buClr>
              <a:buSzPts val="1100"/>
              <a:buFont typeface="Arial"/>
              <a:buNone/>
            </a:pPr>
            <a:r>
              <a:rPr lang="en"/>
              <a:t>Lighting choices have always communicated values. In the past, more light was often associated with status or success. But today, we understand that excess light doesn’t equal quality.</a:t>
            </a:r>
            <a:endParaRPr/>
          </a:p>
          <a:p>
            <a:pPr indent="0" lvl="0" marL="0" rtl="0" algn="l">
              <a:lnSpc>
                <a:spcPct val="115000"/>
              </a:lnSpc>
              <a:spcBef>
                <a:spcPts val="1200"/>
              </a:spcBef>
              <a:spcAft>
                <a:spcPts val="0"/>
              </a:spcAft>
              <a:buClr>
                <a:schemeClr val="dk1"/>
              </a:buClr>
              <a:buSzPts val="1100"/>
              <a:buFont typeface="Arial"/>
              <a:buNone/>
            </a:pPr>
            <a:r>
              <a:rPr lang="en"/>
              <a:t>Thoughtful lighting — light that is purposeful and limited to what’s needed — reflects a community that values both safety and stewardship.</a:t>
            </a:r>
            <a:endParaRPr/>
          </a:p>
          <a:p>
            <a:pPr indent="0" lvl="0" marL="0" rtl="0" algn="l">
              <a:spcBef>
                <a:spcPts val="120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b58ead60b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b58ead60b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There’s a common belief that more lighting automatically means more safety.</a:t>
            </a:r>
            <a:endParaRPr/>
          </a:p>
          <a:p>
            <a:pPr indent="0" lvl="0" marL="0" rtl="0" algn="l">
              <a:lnSpc>
                <a:spcPct val="115000"/>
              </a:lnSpc>
              <a:spcBef>
                <a:spcPts val="1200"/>
              </a:spcBef>
              <a:spcAft>
                <a:spcPts val="0"/>
              </a:spcAft>
              <a:buNone/>
            </a:pPr>
            <a:r>
              <a:rPr lang="en"/>
              <a:t>But we now know that isn’t necessarily true. Brightness alone does not equal safety.</a:t>
            </a:r>
            <a:endParaRPr/>
          </a:p>
          <a:p>
            <a:pPr indent="0" lvl="0" marL="0" rtl="0" algn="l">
              <a:lnSpc>
                <a:spcPct val="115000"/>
              </a:lnSpc>
              <a:spcBef>
                <a:spcPts val="1200"/>
              </a:spcBef>
              <a:spcAft>
                <a:spcPts val="0"/>
              </a:spcAft>
              <a:buClr>
                <a:schemeClr val="dk1"/>
              </a:buClr>
              <a:buSzPts val="1100"/>
              <a:buFont typeface="Arial"/>
              <a:buNone/>
            </a:pPr>
            <a:r>
              <a:rPr lang="en"/>
              <a:t>And safety isn’t about flooding an area with light — it’s about using well-designed lighting that improves visibility without creating visual discomfort, the glare that we talked about</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Wit</a:t>
            </a:r>
            <a:r>
              <a:rPr lang="en">
                <a:solidFill>
                  <a:schemeClr val="dk1"/>
                </a:solidFill>
              </a:rPr>
              <a:t>h well-designed lighting we can improve safety. </a:t>
            </a:r>
            <a:endParaRPr/>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bb3aa93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bb3aa93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 idea that brighter is safer isn’t a bad assumption — it’s just an old one.</a:t>
            </a:r>
            <a:endParaRPr/>
          </a:p>
          <a:p>
            <a:pPr indent="0" lvl="0" marL="0" rtl="0" algn="l">
              <a:lnSpc>
                <a:spcPct val="115000"/>
              </a:lnSpc>
              <a:spcBef>
                <a:spcPts val="1200"/>
              </a:spcBef>
              <a:spcAft>
                <a:spcPts val="0"/>
              </a:spcAft>
              <a:buClr>
                <a:schemeClr val="dk1"/>
              </a:buClr>
              <a:buSzPts val="1100"/>
              <a:buFont typeface="Arial"/>
              <a:buNone/>
            </a:pPr>
            <a:r>
              <a:rPr lang="en"/>
              <a:t>When lighting and security technology were more limited, increasing brightness was often the simplest and most effective solution. Historically, that made sense.</a:t>
            </a:r>
            <a:endParaRPr/>
          </a:p>
          <a:p>
            <a:pPr indent="0" lvl="0" marL="0" rtl="0" algn="l">
              <a:lnSpc>
                <a:spcPct val="115000"/>
              </a:lnSpc>
              <a:spcBef>
                <a:spcPts val="1200"/>
              </a:spcBef>
              <a:spcAft>
                <a:spcPts val="0"/>
              </a:spcAft>
              <a:buClr>
                <a:schemeClr val="dk1"/>
              </a:buClr>
              <a:buSzPts val="1100"/>
              <a:buFont typeface="Arial"/>
              <a:buNone/>
            </a:pPr>
            <a:r>
              <a:rPr lang="en"/>
              <a:t>Our perceptions of safety were shaped by those technological limitations.</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bb3aa93d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bb3aa93d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today, that leaves us with brighter does not mean safer, does not mean</a:t>
            </a:r>
            <a:r>
              <a:rPr lang="en"/>
              <a:t> better vi</a:t>
            </a:r>
            <a:r>
              <a:rPr lang="en"/>
              <a:t>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fact, excessive brightness can create glare, which reduces contrast and limits our ability to see clearly. </a:t>
            </a:r>
            <a:endParaRPr/>
          </a:p>
          <a:p>
            <a:pPr indent="0" lvl="0" marL="0" rtl="0" algn="l">
              <a:lnSpc>
                <a:spcPct val="115000"/>
              </a:lnSpc>
              <a:spcBef>
                <a:spcPts val="0"/>
              </a:spcBef>
              <a:spcAft>
                <a:spcPts val="0"/>
              </a:spcAft>
              <a:buNone/>
            </a:pPr>
            <a:r>
              <a:t/>
            </a:r>
            <a:endParaRPr/>
          </a:p>
          <a:p>
            <a:pPr indent="0" lvl="0" marL="0" rtl="0" algn="l">
              <a:lnSpc>
                <a:spcPct val="115000"/>
              </a:lnSpc>
              <a:spcBef>
                <a:spcPts val="1200"/>
              </a:spcBef>
              <a:spcAft>
                <a:spcPts val="0"/>
              </a:spcAft>
              <a:buNone/>
            </a:pPr>
            <a:r>
              <a:rPr lang="en"/>
              <a:t>Harsh lighting creates shadows</a:t>
            </a:r>
            <a:endParaRPr/>
          </a:p>
          <a:p>
            <a:pPr indent="0" lvl="0" marL="0" rtl="0" algn="l">
              <a:lnSpc>
                <a:spcPct val="115000"/>
              </a:lnSpc>
              <a:spcBef>
                <a:spcPts val="1200"/>
              </a:spcBef>
              <a:spcAft>
                <a:spcPts val="0"/>
              </a:spcAft>
              <a:buNone/>
            </a:pPr>
            <a:r>
              <a:rPr lang="en"/>
              <a:t>Overlighting can have the opposite affect and make areas feel unsafe because of the glares produced by overlighting</a:t>
            </a:r>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be957225b3_9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g3be957225b3_9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rPr lang="en" sz="2000"/>
              <a:t>Here’s an example of glare reducing safety and hiding details</a:t>
            </a:r>
            <a:endParaRPr/>
          </a:p>
          <a:p>
            <a:pPr indent="0" lvl="0" marL="0" rtl="0" algn="l">
              <a:lnSpc>
                <a:spcPct val="125000"/>
              </a:lnSpc>
              <a:spcBef>
                <a:spcPts val="0"/>
              </a:spcBef>
              <a:spcAft>
                <a:spcPts val="0"/>
              </a:spcAft>
              <a:buNone/>
            </a:pPr>
            <a:r>
              <a:t/>
            </a:r>
            <a:endParaRPr/>
          </a:p>
          <a:p>
            <a:pPr indent="0" lvl="0" marL="0" rtl="0" algn="l">
              <a:lnSpc>
                <a:spcPct val="125000"/>
              </a:lnSpc>
              <a:spcBef>
                <a:spcPts val="0"/>
              </a:spcBef>
              <a:spcAft>
                <a:spcPts val="0"/>
              </a:spcAft>
              <a:buNone/>
            </a:pPr>
            <a:r>
              <a:rPr lang="en" sz="2000"/>
              <a:t>There is a person standing at the gate in both photos. We just can’t see him in the first photo because of the glare. By shielding the fixture with the hand, the lack of intense glare means you can see him in the bottom photo.</a:t>
            </a:r>
            <a:endParaRPr/>
          </a:p>
          <a:p>
            <a:pPr indent="0" lvl="0" marL="0" rtl="0" algn="l">
              <a:lnSpc>
                <a:spcPct val="125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bb3aa93d4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bb3aa93d4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Technology has changed.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We now have better fixture design, full shielding, adaptive controls, motion sensors, and dramatically improved camera systems.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tools are different now.</a:t>
            </a:r>
            <a:endParaRPr>
              <a:solidFill>
                <a:schemeClr val="dk1"/>
              </a:solidFill>
            </a:endParaRPr>
          </a:p>
          <a:p>
            <a:pPr indent="0" lvl="0" marL="0" rtl="0" algn="l">
              <a:lnSpc>
                <a:spcPct val="115000"/>
              </a:lnSpc>
              <a:spcBef>
                <a:spcPts val="1200"/>
              </a:spcBef>
              <a:spcAft>
                <a:spcPts val="0"/>
              </a:spcAft>
              <a:buNone/>
            </a:pPr>
            <a:r>
              <a:rPr lang="en">
                <a:solidFill>
                  <a:schemeClr val="dk1"/>
                </a:solidFill>
              </a:rPr>
              <a:t>Modern cameras no longer require overlighting to function well — which changes the equation. Security no longer depends on constant brightness.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LEDs allow precise control — of direction, intensity, timing, and color temperature.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We’ve moved from a mindset of “light everything” to “light what matters.”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rules have evolved — and it’s time for our assumptions to evolve with them.</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bb3aa93d4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bb3aa93d4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This is the pivot.</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We’re not removing light — we’re using it intentionally.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Darkness doesn’t mean unmonitored.</a:t>
            </a:r>
            <a:br>
              <a:rPr lang="en" sz="1200">
                <a:solidFill>
                  <a:schemeClr val="dk1"/>
                </a:solidFill>
              </a:rPr>
            </a:br>
            <a:r>
              <a:rPr lang="en" sz="1200">
                <a:solidFill>
                  <a:schemeClr val="dk1"/>
                </a:solidFill>
              </a:rPr>
              <a:t>Darkness can be designed — with the right light, in the right place, at the right time.</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bb3aa93d4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bb3aa93d4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rPr>
              <a:t>The mindset shift we’re inviting is not a fear of darkness, but confidence in smarter lighting. We can rethink old habits without sacrificing safety and security.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This is a new way of thinking of safety. Instead of thinking we need brightness to feel safe:</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Safety comes from consistency and creating visibility where it matters most, with even lighting that improves clarity instead of glare.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Confidence comes from intentional design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And the understanding that darkness and safety are compatible</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Security today doesn’t come from floodlights.</a:t>
            </a:r>
            <a:br>
              <a:rPr lang="en" sz="1200">
                <a:solidFill>
                  <a:schemeClr val="dk1"/>
                </a:solidFill>
              </a:rPr>
            </a:br>
            <a:r>
              <a:rPr lang="en" sz="1200">
                <a:solidFill>
                  <a:schemeClr val="dk1"/>
                </a:solidFill>
              </a:rPr>
              <a:t>It comes from visibility, control, and intelligence.</a:t>
            </a:r>
            <a:endParaRPr sz="1200">
              <a:solidFill>
                <a:schemeClr val="dk1"/>
              </a:solidFill>
            </a:endParaRPr>
          </a:p>
          <a:p>
            <a:pPr indent="0" lvl="0" marL="0" rtl="0" algn="l">
              <a:lnSpc>
                <a:spcPct val="115000"/>
              </a:lnSpc>
              <a:spcBef>
                <a:spcPts val="1200"/>
              </a:spcBef>
              <a:spcAft>
                <a:spcPts val="1200"/>
              </a:spcAft>
              <a:buNone/>
            </a:pPr>
            <a:r>
              <a:t/>
            </a:r>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b94544cf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b94544cf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a neighbor believes that “more light is better,” one of the most common questions I hear is:</a:t>
            </a:r>
            <a:br>
              <a:rPr lang="en">
                <a:solidFill>
                  <a:schemeClr val="dk1"/>
                </a:solidFill>
              </a:rPr>
            </a:br>
            <a:r>
              <a:rPr lang="en">
                <a:solidFill>
                  <a:schemeClr val="dk1"/>
                </a:solidFill>
              </a:rPr>
              <a:t> </a:t>
            </a:r>
            <a:r>
              <a:rPr i="1" lang="en">
                <a:solidFill>
                  <a:schemeClr val="dk1"/>
                </a:solidFill>
              </a:rPr>
              <a:t>What do I do if their light is shining into my window all night?</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first step is to assume good intent.</a:t>
            </a:r>
            <a:br>
              <a:rPr lang="en">
                <a:solidFill>
                  <a:schemeClr val="dk1"/>
                </a:solidFill>
              </a:rPr>
            </a:br>
            <a:r>
              <a:rPr lang="en">
                <a:solidFill>
                  <a:schemeClr val="dk1"/>
                </a:solidFill>
              </a:rPr>
              <a:t> Most lighting issues are unintentional — and often very easy to fix.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Instead of focusing on judgment, focus on impact.</a:t>
            </a:r>
            <a:br>
              <a:rPr lang="en">
                <a:solidFill>
                  <a:schemeClr val="dk1"/>
                </a:solidFill>
              </a:rPr>
            </a:br>
            <a:r>
              <a:rPr lang="en">
                <a:solidFill>
                  <a:schemeClr val="dk1"/>
                </a:solidFill>
              </a:rPr>
              <a:t>You might mention sleep disruption, glare, or even effects on wildlife — rather than implying someone is doing something wrong.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 can sound as simple as:</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“I recently learned a bit about outdoor lighting, and I noticed some light from your fixture is shining into our yard at night. I was wondering if you’d be open to adjusting it or maybe using a warmer bulb?”</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they seem unsure, you could add:</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“I completely understand — this was new information to me too. Even a small adjustment, or turning it off a little later at night, would make a big difference for us.”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you can always ease pressure by saying:</a:t>
            </a:r>
            <a:endParaRPr>
              <a:solidFill>
                <a:schemeClr val="dk1"/>
              </a:solidFill>
            </a:endParaRPr>
          </a:p>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“There’s no rush at all. I just wanted to share the information in case it’s something you’d consider.”</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It’s not about confrontation.</a:t>
            </a:r>
            <a:br>
              <a:rPr lang="en">
                <a:solidFill>
                  <a:schemeClr val="dk1"/>
                </a:solidFill>
              </a:rPr>
            </a:br>
            <a:r>
              <a:rPr lang="en">
                <a:solidFill>
                  <a:schemeClr val="dk1"/>
                </a:solidFill>
              </a:rPr>
              <a:t>It’s about conversation.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The good news? Most fixes are simple. And Scott is going to walk you through the practical solutions.</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b58ead60b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b58ead60b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Now that Sam has explained what light pollution is, and why it matters we hope you’re ready to help change things. So I’ll share what we can all do to achieve more environmentally conscious lighting..</a:t>
            </a:r>
            <a:endParaRPr/>
          </a:p>
          <a:p>
            <a:pPr indent="-298450" lvl="0" marL="457200" rtl="0" algn="l">
              <a:lnSpc>
                <a:spcPct val="115000"/>
              </a:lnSpc>
              <a:spcBef>
                <a:spcPts val="1200"/>
              </a:spcBef>
              <a:spcAft>
                <a:spcPts val="0"/>
              </a:spcAft>
              <a:buClr>
                <a:schemeClr val="dk1"/>
              </a:buClr>
              <a:buSzPts val="1100"/>
              <a:buChar char="●"/>
            </a:pPr>
            <a:r>
              <a:rPr lang="en"/>
              <a:t>This is not anti-light</a:t>
            </a:r>
            <a:endParaRPr/>
          </a:p>
          <a:p>
            <a:pPr indent="-298450" lvl="0" marL="457200" rtl="0" algn="l">
              <a:lnSpc>
                <a:spcPct val="115000"/>
              </a:lnSpc>
              <a:spcBef>
                <a:spcPts val="0"/>
              </a:spcBef>
              <a:spcAft>
                <a:spcPts val="0"/>
              </a:spcAft>
              <a:buClr>
                <a:schemeClr val="dk1"/>
              </a:buClr>
              <a:buSzPts val="1100"/>
              <a:buChar char="●"/>
            </a:pPr>
            <a:r>
              <a:rPr lang="en"/>
              <a:t>It’s about using light thoughtfully and only when needed</a:t>
            </a:r>
            <a:endParaRPr/>
          </a:p>
          <a:p>
            <a:pPr indent="-298450" lvl="0" marL="457200" rtl="0" algn="l">
              <a:lnSpc>
                <a:spcPct val="115000"/>
              </a:lnSpc>
              <a:spcBef>
                <a:spcPts val="0"/>
              </a:spcBef>
              <a:spcAft>
                <a:spcPts val="0"/>
              </a:spcAft>
              <a:buClr>
                <a:schemeClr val="dk1"/>
              </a:buClr>
              <a:buSzPts val="1100"/>
              <a:buChar char="●"/>
            </a:pPr>
            <a:r>
              <a:rPr lang="en"/>
              <a:t>Emphasize intention and restraint</a:t>
            </a:r>
            <a:endParaRPr/>
          </a:p>
          <a:p>
            <a:pPr indent="-298450" lvl="0" marL="457200" rtl="0" algn="l">
              <a:lnSpc>
                <a:spcPct val="115000"/>
              </a:lnSpc>
              <a:spcBef>
                <a:spcPts val="0"/>
              </a:spcBef>
              <a:spcAft>
                <a:spcPts val="0"/>
              </a:spcAft>
              <a:buClr>
                <a:schemeClr val="dk1"/>
              </a:buClr>
              <a:buSzPts val="1100"/>
              <a:buChar char="●"/>
            </a:pPr>
            <a:r>
              <a:rPr lang="en"/>
              <a:t>These principles scale from one house to a city</a:t>
            </a:r>
            <a:endParaRPr/>
          </a:p>
          <a:p>
            <a:pPr indent="-298450" lvl="0" marL="457200" rtl="0" algn="l">
              <a:lnSpc>
                <a:spcPct val="115000"/>
              </a:lnSpc>
              <a:spcBef>
                <a:spcPts val="0"/>
              </a:spcBef>
              <a:spcAft>
                <a:spcPts val="0"/>
              </a:spcAft>
              <a:buClr>
                <a:schemeClr val="dk1"/>
              </a:buClr>
              <a:buSzPts val="1100"/>
              <a:buChar char="●"/>
            </a:pPr>
            <a:r>
              <a:rPr lang="en"/>
              <a:t>This is where solutions begin to feel manageable</a:t>
            </a:r>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e7e4a8fc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be7e4a8fc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My connection to the dark sky began when I visited Newport State Park in Door County–it is the moment I truly understood the power of the night sky when I was standing under a star filled sky. </a:t>
            </a:r>
            <a:endParaRPr>
              <a:solidFill>
                <a:schemeClr val="dk1"/>
              </a:solidFill>
            </a:endParaRPr>
          </a:p>
          <a:p>
            <a:pPr indent="0" lvl="0" marL="0" rtl="0" algn="l">
              <a:spcBef>
                <a:spcPts val="1200"/>
              </a:spcBef>
              <a:spcAft>
                <a:spcPts val="0"/>
              </a:spcAft>
              <a:buNone/>
            </a:pPr>
            <a:r>
              <a:rPr lang="en"/>
              <a:t>Newport State Park is the only dark sky designed park in Wisconsin.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b58ead60b1_0_2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b58ead60b1_0_2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t>This will not be technical deep dive</a:t>
            </a:r>
            <a:endParaRPr/>
          </a:p>
          <a:p>
            <a:pPr indent="-298450" lvl="0" marL="457200" rtl="0" algn="l">
              <a:lnSpc>
                <a:spcPct val="115000"/>
              </a:lnSpc>
              <a:spcBef>
                <a:spcPts val="0"/>
              </a:spcBef>
              <a:spcAft>
                <a:spcPts val="0"/>
              </a:spcAft>
              <a:buClr>
                <a:schemeClr val="dk1"/>
              </a:buClr>
              <a:buSzPts val="1100"/>
              <a:buChar char="●"/>
            </a:pPr>
            <a:r>
              <a:rPr lang="en"/>
              <a:t>Emphasize downward light, appropriate brightness, warm color</a:t>
            </a:r>
            <a:endParaRPr/>
          </a:p>
          <a:p>
            <a:pPr indent="-298450" lvl="0" marL="457200" rtl="0" algn="l">
              <a:lnSpc>
                <a:spcPct val="115000"/>
              </a:lnSpc>
              <a:spcBef>
                <a:spcPts val="0"/>
              </a:spcBef>
              <a:spcAft>
                <a:spcPts val="0"/>
              </a:spcAft>
              <a:buClr>
                <a:schemeClr val="dk1"/>
              </a:buClr>
              <a:buSzPts val="1100"/>
              <a:buChar char="●"/>
            </a:pPr>
            <a:r>
              <a:rPr lang="en"/>
              <a:t>These terms will come up again</a:t>
            </a:r>
            <a:endParaRPr/>
          </a:p>
          <a:p>
            <a:pPr indent="0" lvl="0" marL="0" rtl="0" algn="l">
              <a:spcBef>
                <a:spcPts val="120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b58ead60b1_0_2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b58ead60b1_0_2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Shielding directs light where it’s needed</a:t>
            </a:r>
            <a:endParaRPr/>
          </a:p>
          <a:p>
            <a:pPr indent="0" lvl="0" marL="0" rtl="0" algn="l">
              <a:spcBef>
                <a:spcPts val="120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be83029e9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be83029e9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b58ead60b1_0_2402:notes"/>
          <p:cNvSpPr/>
          <p:nvPr>
            <p:ph idx="2" type="sldImg"/>
          </p:nvPr>
        </p:nvSpPr>
        <p:spPr>
          <a:xfrm>
            <a:off x="1878567" y="1144036"/>
            <a:ext cx="3100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b58ead60b1_0_2402:notes"/>
          <p:cNvSpPr txBox="1"/>
          <p:nvPr>
            <p:ph idx="1" type="body"/>
          </p:nvPr>
        </p:nvSpPr>
        <p:spPr>
          <a:xfrm>
            <a:off x="685800" y="4400550"/>
            <a:ext cx="5486400" cy="3600600"/>
          </a:xfrm>
          <a:prstGeom prst="rect">
            <a:avLst/>
          </a:prstGeom>
          <a:noFill/>
          <a:ln>
            <a:noFill/>
          </a:ln>
        </p:spPr>
        <p:txBody>
          <a:bodyPr anchorCtr="0" anchor="t" bIns="46550" lIns="93100" spcFirstLastPara="1" rIns="93100" wrap="square" tIns="46550">
            <a:noAutofit/>
          </a:bodyPr>
          <a:lstStyle/>
          <a:p>
            <a:pPr indent="-298450" lvl="0" marL="457200" rtl="0" algn="l">
              <a:lnSpc>
                <a:spcPct val="115000"/>
              </a:lnSpc>
              <a:spcBef>
                <a:spcPts val="0"/>
              </a:spcBef>
              <a:spcAft>
                <a:spcPts val="0"/>
              </a:spcAft>
              <a:buClr>
                <a:schemeClr val="dk1"/>
              </a:buClr>
              <a:buSzPts val="1100"/>
              <a:buChar char="●"/>
            </a:pPr>
            <a:r>
              <a:rPr lang="en"/>
              <a:t>Humans evolved with warm light before nightfall</a:t>
            </a:r>
            <a:endParaRPr/>
          </a:p>
          <a:p>
            <a:pPr indent="-298450" lvl="0" marL="457200" rtl="0" algn="l">
              <a:lnSpc>
                <a:spcPct val="115000"/>
              </a:lnSpc>
              <a:spcBef>
                <a:spcPts val="0"/>
              </a:spcBef>
              <a:spcAft>
                <a:spcPts val="0"/>
              </a:spcAft>
              <a:buClr>
                <a:schemeClr val="dk1"/>
              </a:buClr>
              <a:buSzPts val="1100"/>
              <a:buChar char="●"/>
            </a:pPr>
            <a:r>
              <a:rPr lang="en"/>
              <a:t>High CCT lighting introduces blue light - signals daytime</a:t>
            </a:r>
            <a:endParaRPr/>
          </a:p>
          <a:p>
            <a:pPr indent="-298450" lvl="0" marL="457200" rtl="0" algn="l">
              <a:lnSpc>
                <a:spcPct val="115000"/>
              </a:lnSpc>
              <a:spcBef>
                <a:spcPts val="0"/>
              </a:spcBef>
              <a:spcAft>
                <a:spcPts val="0"/>
              </a:spcAft>
              <a:buClr>
                <a:schemeClr val="dk1"/>
              </a:buClr>
              <a:buSzPts val="1100"/>
              <a:buChar char="●"/>
            </a:pPr>
            <a:r>
              <a:rPr lang="en"/>
              <a:t>Emphasize: color ≠ brightness</a:t>
            </a:r>
            <a:endParaRPr/>
          </a:p>
          <a:p>
            <a:pPr indent="-298450" lvl="0" marL="457200" rtl="0" algn="l">
              <a:lnSpc>
                <a:spcPct val="115000"/>
              </a:lnSpc>
              <a:spcBef>
                <a:spcPts val="0"/>
              </a:spcBef>
              <a:spcAft>
                <a:spcPts val="0"/>
              </a:spcAft>
              <a:buClr>
                <a:schemeClr val="dk1"/>
              </a:buClr>
              <a:buSzPts val="1100"/>
              <a:buChar char="●"/>
            </a:pPr>
            <a:r>
              <a:rPr lang="en"/>
              <a:t>Warm light still supports visibility but reduces impact</a:t>
            </a:r>
            <a:endParaRPr/>
          </a:p>
        </p:txBody>
      </p:sp>
      <p:sp>
        <p:nvSpPr>
          <p:cNvPr id="406" name="Google Shape;406;g3b58ead60b1_0_2402:notes"/>
          <p:cNvSpPr txBox="1"/>
          <p:nvPr>
            <p:ph idx="12" type="sldNum"/>
          </p:nvPr>
        </p:nvSpPr>
        <p:spPr>
          <a:xfrm>
            <a:off x="3884613" y="8685213"/>
            <a:ext cx="2971800" cy="458700"/>
          </a:xfrm>
          <a:prstGeom prst="rect">
            <a:avLst/>
          </a:prstGeom>
          <a:noFill/>
          <a:ln>
            <a:noFill/>
          </a:ln>
        </p:spPr>
        <p:txBody>
          <a:bodyPr anchorCtr="0" anchor="b" bIns="46550" lIns="93100" spcFirstLastPara="1" rIns="93100" wrap="square" tIns="465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be83029e9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be83029e9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b7803120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b7803120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b58ead60b1_0_2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b58ead60b1_0_2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t>Changing CCT doesn’t reduce visibility</a:t>
            </a:r>
            <a:endParaRPr/>
          </a:p>
          <a:p>
            <a:pPr indent="-298450" lvl="0" marL="457200" rtl="0" algn="l">
              <a:lnSpc>
                <a:spcPct val="115000"/>
              </a:lnSpc>
              <a:spcBef>
                <a:spcPts val="0"/>
              </a:spcBef>
              <a:spcAft>
                <a:spcPts val="0"/>
              </a:spcAft>
              <a:buClr>
                <a:schemeClr val="dk1"/>
              </a:buClr>
              <a:buSzPts val="1100"/>
              <a:buChar char="●"/>
            </a:pPr>
            <a:r>
              <a:rPr lang="en"/>
              <a:t>Blue light scatters more in the atmosphere</a:t>
            </a:r>
            <a:endParaRPr/>
          </a:p>
          <a:p>
            <a:pPr indent="-298450" lvl="0" marL="457200" rtl="0" algn="l">
              <a:lnSpc>
                <a:spcPct val="115000"/>
              </a:lnSpc>
              <a:spcBef>
                <a:spcPts val="0"/>
              </a:spcBef>
              <a:spcAft>
                <a:spcPts val="0"/>
              </a:spcAft>
              <a:buClr>
                <a:schemeClr val="dk1"/>
              </a:buClr>
              <a:buSzPts val="1100"/>
              <a:buChar char="●"/>
            </a:pPr>
            <a:r>
              <a:rPr lang="en"/>
              <a:t>Color is one of the easiest changes</a:t>
            </a:r>
            <a:endParaRPr/>
          </a:p>
          <a:p>
            <a:pPr indent="0" lvl="0" marL="0" rtl="0" algn="l">
              <a:spcBef>
                <a:spcPts val="120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b58ead60b1_0_721:notes"/>
          <p:cNvSpPr/>
          <p:nvPr>
            <p:ph idx="2" type="sldImg"/>
          </p:nvPr>
        </p:nvSpPr>
        <p:spPr>
          <a:xfrm>
            <a:off x="281258" y="895333"/>
            <a:ext cx="4500000" cy="4476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3b58ead60b1_0_721:notes"/>
          <p:cNvSpPr txBox="1"/>
          <p:nvPr>
            <p:ph idx="1" type="body"/>
          </p:nvPr>
        </p:nvSpPr>
        <p:spPr>
          <a:xfrm>
            <a:off x="685800" y="4400550"/>
            <a:ext cx="5486400" cy="3600600"/>
          </a:xfrm>
          <a:prstGeom prst="rect">
            <a:avLst/>
          </a:prstGeom>
          <a:noFill/>
          <a:ln>
            <a:noFill/>
          </a:ln>
        </p:spPr>
        <p:txBody>
          <a:bodyPr anchorCtr="0" anchor="t" bIns="46550" lIns="93100" spcFirstLastPara="1" rIns="93100" wrap="square" tIns="46550">
            <a:noAutofit/>
          </a:bodyPr>
          <a:lstStyle/>
          <a:p>
            <a:pPr indent="-273050" lvl="0" marL="457200" rtl="0" algn="l">
              <a:lnSpc>
                <a:spcPct val="115000"/>
              </a:lnSpc>
              <a:spcBef>
                <a:spcPts val="0"/>
              </a:spcBef>
              <a:spcAft>
                <a:spcPts val="0"/>
              </a:spcAft>
              <a:buClr>
                <a:schemeClr val="dk1"/>
              </a:buClr>
              <a:buSzPts val="700"/>
              <a:buChar char="●"/>
            </a:pPr>
            <a:r>
              <a:rPr lang="en"/>
              <a:t>Higher CCT increases skyglow even at the same brightness</a:t>
            </a:r>
            <a:endParaRPr/>
          </a:p>
          <a:p>
            <a:pPr indent="-273050" lvl="0" marL="457200" rtl="0" algn="l">
              <a:lnSpc>
                <a:spcPct val="115000"/>
              </a:lnSpc>
              <a:spcBef>
                <a:spcPts val="0"/>
              </a:spcBef>
              <a:spcAft>
                <a:spcPts val="0"/>
              </a:spcAft>
              <a:buClr>
                <a:schemeClr val="dk1"/>
              </a:buClr>
              <a:buSzPts val="700"/>
              <a:buChar char="●"/>
            </a:pPr>
            <a:r>
              <a:rPr lang="en"/>
              <a:t>Color matters independently from lumens</a:t>
            </a:r>
            <a:endParaRPr/>
          </a:p>
          <a:p>
            <a:pPr indent="0" lvl="0" marL="0" rtl="0" algn="l">
              <a:spcBef>
                <a:spcPts val="1200"/>
              </a:spcBef>
              <a:spcAft>
                <a:spcPts val="0"/>
              </a:spcAft>
              <a:buNone/>
            </a:pPr>
            <a:r>
              <a:t/>
            </a:r>
            <a:endParaRPr sz="15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be957225b3_1_7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be957225b3_1_71:notes"/>
          <p:cNvSpPr/>
          <p:nvPr>
            <p:ph idx="2" type="sldImg"/>
          </p:nvPr>
        </p:nvSpPr>
        <p:spPr>
          <a:xfrm>
            <a:off x="1878567" y="1144036"/>
            <a:ext cx="3100866" cy="308599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b58ead60b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b58ead60b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t>These principles work together</a:t>
            </a:r>
            <a:endParaRPr/>
          </a:p>
          <a:p>
            <a:pPr indent="-298450" lvl="0" marL="457200" rtl="0" algn="l">
              <a:lnSpc>
                <a:spcPct val="115000"/>
              </a:lnSpc>
              <a:spcBef>
                <a:spcPts val="0"/>
              </a:spcBef>
              <a:spcAft>
                <a:spcPts val="0"/>
              </a:spcAft>
              <a:buClr>
                <a:schemeClr val="dk1"/>
              </a:buClr>
              <a:buSzPts val="1100"/>
              <a:buChar char="●"/>
            </a:pPr>
            <a:r>
              <a:rPr lang="en"/>
              <a:t>Controls matter as much as fixtures</a:t>
            </a:r>
            <a:endParaRPr/>
          </a:p>
          <a:p>
            <a:pPr indent="-298450" lvl="0" marL="457200" rtl="0" algn="l">
              <a:lnSpc>
                <a:spcPct val="115000"/>
              </a:lnSpc>
              <a:spcBef>
                <a:spcPts val="0"/>
              </a:spcBef>
              <a:spcAft>
                <a:spcPts val="0"/>
              </a:spcAft>
              <a:buClr>
                <a:schemeClr val="dk1"/>
              </a:buClr>
              <a:buSzPts val="1100"/>
              <a:buChar char="●"/>
            </a:pPr>
            <a:r>
              <a:rPr lang="en"/>
              <a:t>Turning lights off is a valid solution</a:t>
            </a:r>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e7e4a8f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be7e4a8f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And while taking in the northern lights.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I’m fortunate to be joined by a co-presenter who brings additional expertise and perspective, and I’ll turn it over so he can introduce himself.</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b58ead60b1_0_2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b58ead60b1_0_2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b58ead60b1_0_2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b58ead60b1_0_2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b58ead60b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b58ead60b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t>Most solutions require no major investment</a:t>
            </a:r>
            <a:endParaRPr/>
          </a:p>
          <a:p>
            <a:pPr indent="-298450" lvl="0" marL="457200" rtl="0" algn="l">
              <a:lnSpc>
                <a:spcPct val="115000"/>
              </a:lnSpc>
              <a:spcBef>
                <a:spcPts val="0"/>
              </a:spcBef>
              <a:spcAft>
                <a:spcPts val="0"/>
              </a:spcAft>
              <a:buClr>
                <a:schemeClr val="dk1"/>
              </a:buClr>
              <a:buSzPts val="1100"/>
              <a:buChar char="●"/>
            </a:pPr>
            <a:r>
              <a:rPr lang="en"/>
              <a:t>Decorative lighting is optional, not required</a:t>
            </a:r>
            <a:endParaRPr/>
          </a:p>
          <a:p>
            <a:pPr indent="-298450" lvl="0" marL="457200" rtl="0" algn="l">
              <a:lnSpc>
                <a:spcPct val="115000"/>
              </a:lnSpc>
              <a:spcBef>
                <a:spcPts val="0"/>
              </a:spcBef>
              <a:spcAft>
                <a:spcPts val="0"/>
              </a:spcAft>
              <a:buClr>
                <a:schemeClr val="dk1"/>
              </a:buClr>
              <a:buSzPts val="1100"/>
              <a:buChar char="●"/>
            </a:pPr>
            <a:r>
              <a:rPr lang="en"/>
              <a:t>Encourage starting with one change</a:t>
            </a:r>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rPr>
              <a:t>Emphasize affordability and ease—no major renovations required.</a:t>
            </a:r>
            <a:endParaRPr/>
          </a:p>
          <a:p>
            <a:pPr indent="0" lvl="0" marL="0" rtl="0" algn="l">
              <a:spcBef>
                <a:spcPts val="120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b58ead60b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b58ead60b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b58ead60b1_0_2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b58ead60b1_0_2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b78031202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b78031202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b58ead60b1_0_2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b58ead60b1_0_2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b58ead60b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b58ead60b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b58ead60b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b58ead60b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b58ead60b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3b58ead60b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bea0a4671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bea0a4671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chemeClr val="dk1"/>
                </a:solidFill>
              </a:rPr>
              <a:t>Scott introduces himself.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b58ead60b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b58ead60b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c76e5131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3c76e5131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beb16d9f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beb16d9f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b58ead60b1_0_2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b58ead60b1_0_2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 I realized that night in Newport State Park is that many of us have slowly lost the experience of true darkness — not because we intended to, but because of how we light our communities.</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This has caused an increase in light pollution, so much so that it is</a:t>
            </a:r>
            <a:r>
              <a:rPr lang="en"/>
              <a:t> increasing 10 percent per year and doubling every 8 years. </a:t>
            </a:r>
            <a:r>
              <a:rPr lang="en">
                <a:solidFill>
                  <a:schemeClr val="dk1"/>
                </a:solidFill>
              </a:rPr>
              <a:t>We’ve seen even faster jumps in areas of Wisconsin. </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The </a:t>
            </a:r>
            <a:r>
              <a:rPr lang="en" sz="1200">
                <a:solidFill>
                  <a:schemeClr val="dk1"/>
                </a:solidFill>
              </a:rPr>
              <a:t>Impacts of light pollution are well-documented and measurable but the good news is that it is solvable and reversible, which is a hopeful problem.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The solutions are straightforward and often inexpensive and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Change happens locally — at homes, area businesses, and communities</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We’re here to create awareness, not to place blame — and to show that reversing light pollution is practical, not extreme.</a:t>
            </a:r>
            <a:endParaRPr sz="1200">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be957225b3_8_44:notes"/>
          <p:cNvSpPr txBox="1"/>
          <p:nvPr>
            <p:ph idx="1" type="body"/>
          </p:nvPr>
        </p:nvSpPr>
        <p:spPr>
          <a:xfrm>
            <a:off x="731521" y="4620579"/>
            <a:ext cx="5852117" cy="378051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Font typeface="Calibri"/>
              <a:buNone/>
            </a:pPr>
            <a:r>
              <a:rPr lang="en"/>
              <a:t>Why are we here talking about outdoor lighting? Here’s a startling fact: A child born today that can see 250 stars, will only be able to see 100 of those stars when they turn 18 because world-wide light pollution is increasing by nearly 10% every year. We’ve seen even faster jumps in my area of Wisconsin and have the measurements to prove it. In the next few minutes, we’re going to discover what’s happened, why it’s happening, why you should care about it and how you can create an ordinance to help reverse the trend.</a:t>
            </a:r>
            <a:endParaRPr/>
          </a:p>
          <a:p>
            <a:pPr indent="0" lvl="0" marL="0" rtl="0" algn="l">
              <a:spcBef>
                <a:spcPts val="0"/>
              </a:spcBef>
              <a:spcAft>
                <a:spcPts val="0"/>
              </a:spcAft>
              <a:buSzPts val="1200"/>
              <a:buFont typeface="Calibri"/>
              <a:buNone/>
            </a:pPr>
            <a:r>
              <a:t/>
            </a:r>
            <a:endParaRPr/>
          </a:p>
        </p:txBody>
      </p:sp>
      <p:sp>
        <p:nvSpPr>
          <p:cNvPr id="231" name="Google Shape;231;g3be957225b3_8_44:notes"/>
          <p:cNvSpPr/>
          <p:nvPr>
            <p:ph idx="2" type="sldImg"/>
          </p:nvPr>
        </p:nvSpPr>
        <p:spPr>
          <a:xfrm>
            <a:off x="779463" y="1201738"/>
            <a:ext cx="5756275" cy="3238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g3be957225b3_8_44: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3" name="Google Shape;233;g3be957225b3_8_44: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May 6, 2025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b58ead60b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b58ead60b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Light pollution isn’t just “a lot of light.”</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Many people assume it’s only a big-city issue — something that only affects downtown skylines or major metro areas.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But it’s actually a growing environmental issue worldwide.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At its core, light pollution is simply light used where it isn’t needed, or when it isn’t needed.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And most of the time, people contribute to it unintentionally.</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In fact, you’ve probably seen examples in your own neighborhood. </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b58ead60b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b58ead60b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There are four main types of light pollution.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first is </a:t>
            </a:r>
            <a:r>
              <a:rPr b="1" lang="en">
                <a:solidFill>
                  <a:schemeClr val="dk1"/>
                </a:solidFill>
              </a:rPr>
              <a:t>skyglow</a:t>
            </a:r>
            <a:r>
              <a:rPr lang="en">
                <a:solidFill>
                  <a:schemeClr val="dk1"/>
                </a:solidFill>
              </a:rPr>
              <a:t> — that bright dome you see over communities at night.</a:t>
            </a:r>
            <a:br>
              <a:rPr lang="en">
                <a:solidFill>
                  <a:schemeClr val="dk1"/>
                </a:solidFill>
              </a:rPr>
            </a:br>
            <a:r>
              <a:rPr lang="en">
                <a:solidFill>
                  <a:schemeClr val="dk1"/>
                </a:solidFill>
              </a:rPr>
              <a:t> And it doesn’t just affect big cities. Even small towns create skyglow.</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Then there’s </a:t>
            </a:r>
            <a:r>
              <a:rPr b="1" lang="en">
                <a:solidFill>
                  <a:schemeClr val="dk1"/>
                </a:solidFill>
              </a:rPr>
              <a:t>glare</a:t>
            </a:r>
            <a:r>
              <a:rPr lang="en">
                <a:solidFill>
                  <a:schemeClr val="dk1"/>
                </a:solidFill>
              </a:rPr>
              <a:t>.</a:t>
            </a:r>
            <a:br>
              <a:rPr lang="en">
                <a:solidFill>
                  <a:schemeClr val="dk1"/>
                </a:solidFill>
              </a:rPr>
            </a:br>
            <a:r>
              <a:rPr lang="en">
                <a:solidFill>
                  <a:schemeClr val="dk1"/>
                </a:solidFill>
              </a:rPr>
              <a:t> Glare doesn’t just cause discomfort — it actually reduces visibility. When light is too bright or poorly shielded, it decreases contrast and makes it harder to see clearly.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third type is </a:t>
            </a:r>
            <a:r>
              <a:rPr b="1" lang="en">
                <a:solidFill>
                  <a:schemeClr val="dk1"/>
                </a:solidFill>
              </a:rPr>
              <a:t>light trespass</a:t>
            </a:r>
            <a:r>
              <a:rPr lang="en">
                <a:solidFill>
                  <a:schemeClr val="dk1"/>
                </a:solidFill>
              </a:rPr>
              <a:t> — and this is one of the most common neighbor complaints.</a:t>
            </a:r>
            <a:br>
              <a:rPr lang="en">
                <a:solidFill>
                  <a:schemeClr val="dk1"/>
                </a:solidFill>
              </a:rPr>
            </a:br>
            <a:r>
              <a:rPr lang="en">
                <a:solidFill>
                  <a:schemeClr val="dk1"/>
                </a:solidFill>
              </a:rPr>
              <a:t> It’s simply light shining where it doesn’t belong, like into a bedroom window.</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finally, there’s </a:t>
            </a:r>
            <a:r>
              <a:rPr b="1" lang="en">
                <a:solidFill>
                  <a:schemeClr val="dk1"/>
                </a:solidFill>
              </a:rPr>
              <a:t>clutter</a:t>
            </a:r>
            <a:r>
              <a:rPr lang="en">
                <a:solidFill>
                  <a:schemeClr val="dk1"/>
                </a:solidFill>
              </a:rPr>
              <a:t> — too many bright light sources grouped together.</a:t>
            </a:r>
            <a:br>
              <a:rPr lang="en">
                <a:solidFill>
                  <a:schemeClr val="dk1"/>
                </a:solidFill>
              </a:rPr>
            </a:br>
            <a:r>
              <a:rPr lang="en">
                <a:solidFill>
                  <a:schemeClr val="dk1"/>
                </a:solidFill>
              </a:rPr>
              <a:t> Clutter creates visual chaos, increases distraction, and can actually reduce safety instead of improving it.</a:t>
            </a:r>
            <a:endParaRPr>
              <a:solidFill>
                <a:schemeClr val="dk1"/>
              </a:solidFill>
            </a:endParaRPr>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13"/>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p:nvPr>
            <p:ph idx="2" type="pic"/>
          </p:nvPr>
        </p:nvSpPr>
        <p:spPr>
          <a:xfrm>
            <a:off x="896144" y="306388"/>
            <a:ext cx="2743200" cy="2057400"/>
          </a:xfrm>
          <a:prstGeom prst="rect">
            <a:avLst/>
          </a:prstGeom>
          <a:noFill/>
          <a:ln>
            <a:noFill/>
          </a:ln>
        </p:spPr>
      </p:sp>
      <p:sp>
        <p:nvSpPr>
          <p:cNvPr id="53" name="Google Shape;53;p13"/>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200"/>
              </a:spcBef>
              <a:spcAft>
                <a:spcPts val="0"/>
              </a:spcAft>
              <a:buClr>
                <a:schemeClr val="dk1"/>
              </a:buClr>
              <a:buSzPts val="600"/>
              <a:buNone/>
              <a:defRPr sz="600"/>
            </a:lvl2pPr>
            <a:lvl3pPr indent="-228600" lvl="2" marL="1371600" algn="l">
              <a:spcBef>
                <a:spcPts val="1200"/>
              </a:spcBef>
              <a:spcAft>
                <a:spcPts val="0"/>
              </a:spcAft>
              <a:buClr>
                <a:schemeClr val="dk1"/>
              </a:buClr>
              <a:buSzPts val="500"/>
              <a:buNone/>
              <a:defRPr sz="500"/>
            </a:lvl3pPr>
            <a:lvl4pPr indent="-228600" lvl="3" marL="1828800" algn="l">
              <a:spcBef>
                <a:spcPts val="1200"/>
              </a:spcBef>
              <a:spcAft>
                <a:spcPts val="0"/>
              </a:spcAft>
              <a:buClr>
                <a:schemeClr val="dk1"/>
              </a:buClr>
              <a:buSzPts val="500"/>
              <a:buNone/>
              <a:defRPr sz="500"/>
            </a:lvl4pPr>
            <a:lvl5pPr indent="-228600" lvl="4" marL="2286000" algn="l">
              <a:spcBef>
                <a:spcPts val="1200"/>
              </a:spcBef>
              <a:spcAft>
                <a:spcPts val="0"/>
              </a:spcAft>
              <a:buClr>
                <a:schemeClr val="dk1"/>
              </a:buClr>
              <a:buSzPts val="500"/>
              <a:buNone/>
              <a:defRPr sz="500"/>
            </a:lvl5pPr>
            <a:lvl6pPr indent="-228600" lvl="5" marL="2743200" algn="l">
              <a:spcBef>
                <a:spcPts val="1200"/>
              </a:spcBef>
              <a:spcAft>
                <a:spcPts val="0"/>
              </a:spcAft>
              <a:buClr>
                <a:schemeClr val="dk1"/>
              </a:buClr>
              <a:buSzPts val="500"/>
              <a:buNone/>
              <a:defRPr sz="500"/>
            </a:lvl6pPr>
            <a:lvl7pPr indent="-228600" lvl="6" marL="3200400" algn="l">
              <a:spcBef>
                <a:spcPts val="1200"/>
              </a:spcBef>
              <a:spcAft>
                <a:spcPts val="0"/>
              </a:spcAft>
              <a:buClr>
                <a:schemeClr val="dk1"/>
              </a:buClr>
              <a:buSzPts val="500"/>
              <a:buNone/>
              <a:defRPr sz="500"/>
            </a:lvl7pPr>
            <a:lvl8pPr indent="-228600" lvl="7" marL="3657600" algn="l">
              <a:spcBef>
                <a:spcPts val="1200"/>
              </a:spcBef>
              <a:spcAft>
                <a:spcPts val="0"/>
              </a:spcAft>
              <a:buClr>
                <a:schemeClr val="dk1"/>
              </a:buClr>
              <a:buSzPts val="500"/>
              <a:buNone/>
              <a:defRPr sz="500"/>
            </a:lvl8pPr>
            <a:lvl9pPr indent="-228600" lvl="8" marL="4114800" algn="l">
              <a:spcBef>
                <a:spcPts val="1200"/>
              </a:spcBef>
              <a:spcAft>
                <a:spcPts val="1200"/>
              </a:spcAft>
              <a:buClr>
                <a:schemeClr val="dk1"/>
              </a:buClr>
              <a:buSzPts val="500"/>
              <a:buNone/>
              <a:defRPr sz="500"/>
            </a:lvl9pPr>
          </a:lstStyle>
          <a:p/>
        </p:txBody>
      </p:sp>
      <p:sp>
        <p:nvSpPr>
          <p:cNvPr id="54" name="Google Shape;54;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sz="700"/>
            </a:lvl1pPr>
            <a:lvl2pPr lvl="1" algn="l">
              <a:spcBef>
                <a:spcPts val="0"/>
              </a:spcBef>
              <a:spcAft>
                <a:spcPts val="0"/>
              </a:spcAft>
              <a:buSzPts val="700"/>
              <a:buNone/>
              <a:defRPr sz="700"/>
            </a:lvl2pPr>
            <a:lvl3pPr lvl="2" algn="l">
              <a:spcBef>
                <a:spcPts val="0"/>
              </a:spcBef>
              <a:spcAft>
                <a:spcPts val="0"/>
              </a:spcAft>
              <a:buSzPts val="700"/>
              <a:buNone/>
              <a:defRPr sz="700"/>
            </a:lvl3pPr>
            <a:lvl4pPr lvl="3" algn="l">
              <a:spcBef>
                <a:spcPts val="0"/>
              </a:spcBef>
              <a:spcAft>
                <a:spcPts val="0"/>
              </a:spcAft>
              <a:buSzPts val="700"/>
              <a:buNone/>
              <a:defRPr sz="700"/>
            </a:lvl4pPr>
            <a:lvl5pPr lvl="4" algn="l">
              <a:spcBef>
                <a:spcPts val="0"/>
              </a:spcBef>
              <a:spcAft>
                <a:spcPts val="0"/>
              </a:spcAft>
              <a:buSzPts val="700"/>
              <a:buNone/>
              <a:defRPr sz="700"/>
            </a:lvl5pPr>
            <a:lvl6pPr lvl="5" algn="l">
              <a:spcBef>
                <a:spcPts val="0"/>
              </a:spcBef>
              <a:spcAft>
                <a:spcPts val="0"/>
              </a:spcAft>
              <a:buSzPts val="700"/>
              <a:buNone/>
              <a:defRPr sz="700"/>
            </a:lvl6pPr>
            <a:lvl7pPr lvl="6" algn="l">
              <a:spcBef>
                <a:spcPts val="0"/>
              </a:spcBef>
              <a:spcAft>
                <a:spcPts val="0"/>
              </a:spcAft>
              <a:buSzPts val="700"/>
              <a:buNone/>
              <a:defRPr sz="700"/>
            </a:lvl7pPr>
            <a:lvl8pPr lvl="7" algn="l">
              <a:spcBef>
                <a:spcPts val="0"/>
              </a:spcBef>
              <a:spcAft>
                <a:spcPts val="0"/>
              </a:spcAft>
              <a:buSzPts val="700"/>
              <a:buNone/>
              <a:defRPr sz="700"/>
            </a:lvl8pPr>
            <a:lvl9pPr lvl="8" algn="l">
              <a:spcBef>
                <a:spcPts val="0"/>
              </a:spcBef>
              <a:spcAft>
                <a:spcPts val="0"/>
              </a:spcAft>
              <a:buSzPts val="700"/>
              <a:buNone/>
              <a:defRPr sz="700"/>
            </a:lvl9pPr>
          </a:lstStyle>
          <a:p/>
        </p:txBody>
      </p:sp>
      <p:sp>
        <p:nvSpPr>
          <p:cNvPr id="55" name="Google Shape;55;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sz="700"/>
            </a:lvl1pPr>
            <a:lvl2pPr lvl="1" algn="l">
              <a:spcBef>
                <a:spcPts val="0"/>
              </a:spcBef>
              <a:spcAft>
                <a:spcPts val="0"/>
              </a:spcAft>
              <a:buSzPts val="700"/>
              <a:buNone/>
              <a:defRPr sz="700"/>
            </a:lvl2pPr>
            <a:lvl3pPr lvl="2" algn="l">
              <a:spcBef>
                <a:spcPts val="0"/>
              </a:spcBef>
              <a:spcAft>
                <a:spcPts val="0"/>
              </a:spcAft>
              <a:buSzPts val="700"/>
              <a:buNone/>
              <a:defRPr sz="700"/>
            </a:lvl3pPr>
            <a:lvl4pPr lvl="3" algn="l">
              <a:spcBef>
                <a:spcPts val="0"/>
              </a:spcBef>
              <a:spcAft>
                <a:spcPts val="0"/>
              </a:spcAft>
              <a:buSzPts val="700"/>
              <a:buNone/>
              <a:defRPr sz="700"/>
            </a:lvl4pPr>
            <a:lvl5pPr lvl="4" algn="l">
              <a:spcBef>
                <a:spcPts val="0"/>
              </a:spcBef>
              <a:spcAft>
                <a:spcPts val="0"/>
              </a:spcAft>
              <a:buSzPts val="700"/>
              <a:buNone/>
              <a:defRPr sz="700"/>
            </a:lvl5pPr>
            <a:lvl6pPr lvl="5" algn="l">
              <a:spcBef>
                <a:spcPts val="0"/>
              </a:spcBef>
              <a:spcAft>
                <a:spcPts val="0"/>
              </a:spcAft>
              <a:buSzPts val="700"/>
              <a:buNone/>
              <a:defRPr sz="700"/>
            </a:lvl6pPr>
            <a:lvl7pPr lvl="6" algn="l">
              <a:spcBef>
                <a:spcPts val="0"/>
              </a:spcBef>
              <a:spcAft>
                <a:spcPts val="0"/>
              </a:spcAft>
              <a:buSzPts val="700"/>
              <a:buNone/>
              <a:defRPr sz="700"/>
            </a:lvl7pPr>
            <a:lvl8pPr lvl="7" algn="l">
              <a:spcBef>
                <a:spcPts val="0"/>
              </a:spcBef>
              <a:spcAft>
                <a:spcPts val="0"/>
              </a:spcAft>
              <a:buSzPts val="700"/>
              <a:buNone/>
              <a:defRPr sz="700"/>
            </a:lvl8pPr>
            <a:lvl9pPr lvl="8" algn="l">
              <a:spcBef>
                <a:spcPts val="0"/>
              </a:spcBef>
              <a:spcAft>
                <a:spcPts val="0"/>
              </a:spcAft>
              <a:buSzPts val="700"/>
              <a:buNone/>
              <a:defRPr sz="700"/>
            </a:lvl9pPr>
          </a:lstStyle>
          <a:p/>
        </p:txBody>
      </p:sp>
      <p:sp>
        <p:nvSpPr>
          <p:cNvPr id="56" name="Google Shape;56;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rmAutofit lnSpcReduction="20000"/>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4"/>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1200"/>
              </a:spcBef>
              <a:spcAft>
                <a:spcPts val="0"/>
              </a:spcAft>
              <a:buClr>
                <a:schemeClr val="dk1"/>
              </a:buClr>
              <a:buSzPts val="900"/>
              <a:buChar char="○"/>
              <a:defRPr/>
            </a:lvl2pPr>
            <a:lvl3pPr indent="-285750" lvl="2" marL="1371600" algn="l">
              <a:spcBef>
                <a:spcPts val="1200"/>
              </a:spcBef>
              <a:spcAft>
                <a:spcPts val="0"/>
              </a:spcAft>
              <a:buClr>
                <a:schemeClr val="dk1"/>
              </a:buClr>
              <a:buSzPts val="900"/>
              <a:buChar char="■"/>
              <a:defRPr/>
            </a:lvl3pPr>
            <a:lvl4pPr indent="-285750" lvl="3" marL="1828800" algn="l">
              <a:spcBef>
                <a:spcPts val="1200"/>
              </a:spcBef>
              <a:spcAft>
                <a:spcPts val="0"/>
              </a:spcAft>
              <a:buClr>
                <a:schemeClr val="dk1"/>
              </a:buClr>
              <a:buSzPts val="900"/>
              <a:buChar char="●"/>
              <a:defRPr/>
            </a:lvl4pPr>
            <a:lvl5pPr indent="-285750" lvl="4" marL="2286000" algn="l">
              <a:spcBef>
                <a:spcPts val="1200"/>
              </a:spcBef>
              <a:spcAft>
                <a:spcPts val="0"/>
              </a:spcAft>
              <a:buClr>
                <a:schemeClr val="dk1"/>
              </a:buClr>
              <a:buSzPts val="900"/>
              <a:buChar char="○"/>
              <a:defRPr/>
            </a:lvl5pPr>
            <a:lvl6pPr indent="-285750" lvl="5" marL="2743200" algn="l">
              <a:spcBef>
                <a:spcPts val="1200"/>
              </a:spcBef>
              <a:spcAft>
                <a:spcPts val="0"/>
              </a:spcAft>
              <a:buClr>
                <a:schemeClr val="dk1"/>
              </a:buClr>
              <a:buSzPts val="900"/>
              <a:buChar char="■"/>
              <a:defRPr/>
            </a:lvl6pPr>
            <a:lvl7pPr indent="-285750" lvl="6" marL="3200400" algn="l">
              <a:spcBef>
                <a:spcPts val="1200"/>
              </a:spcBef>
              <a:spcAft>
                <a:spcPts val="0"/>
              </a:spcAft>
              <a:buClr>
                <a:schemeClr val="dk1"/>
              </a:buClr>
              <a:buSzPts val="900"/>
              <a:buChar char="●"/>
              <a:defRPr/>
            </a:lvl7pPr>
            <a:lvl8pPr indent="-285750" lvl="7" marL="3657600" algn="l">
              <a:spcBef>
                <a:spcPts val="1200"/>
              </a:spcBef>
              <a:spcAft>
                <a:spcPts val="0"/>
              </a:spcAft>
              <a:buClr>
                <a:schemeClr val="dk1"/>
              </a:buClr>
              <a:buSzPts val="900"/>
              <a:buChar char="○"/>
              <a:defRPr/>
            </a:lvl8pPr>
            <a:lvl9pPr indent="-285750" lvl="8" marL="4114800" algn="l">
              <a:spcBef>
                <a:spcPts val="1200"/>
              </a:spcBef>
              <a:spcAft>
                <a:spcPts val="1200"/>
              </a:spcAft>
              <a:buClr>
                <a:schemeClr val="dk1"/>
              </a:buClr>
              <a:buSzPts val="900"/>
              <a:buChar char="■"/>
              <a:defRPr/>
            </a:lvl9pPr>
          </a:lstStyle>
          <a:p/>
        </p:txBody>
      </p:sp>
      <p:sp>
        <p:nvSpPr>
          <p:cNvPr id="60" name="Google Shape;60;p1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sz="700"/>
            </a:lvl1pPr>
            <a:lvl2pPr lvl="1" algn="l">
              <a:spcBef>
                <a:spcPts val="0"/>
              </a:spcBef>
              <a:spcAft>
                <a:spcPts val="0"/>
              </a:spcAft>
              <a:buSzPts val="700"/>
              <a:buNone/>
              <a:defRPr sz="700"/>
            </a:lvl2pPr>
            <a:lvl3pPr lvl="2" algn="l">
              <a:spcBef>
                <a:spcPts val="0"/>
              </a:spcBef>
              <a:spcAft>
                <a:spcPts val="0"/>
              </a:spcAft>
              <a:buSzPts val="700"/>
              <a:buNone/>
              <a:defRPr sz="700"/>
            </a:lvl3pPr>
            <a:lvl4pPr lvl="3" algn="l">
              <a:spcBef>
                <a:spcPts val="0"/>
              </a:spcBef>
              <a:spcAft>
                <a:spcPts val="0"/>
              </a:spcAft>
              <a:buSzPts val="700"/>
              <a:buNone/>
              <a:defRPr sz="700"/>
            </a:lvl4pPr>
            <a:lvl5pPr lvl="4" algn="l">
              <a:spcBef>
                <a:spcPts val="0"/>
              </a:spcBef>
              <a:spcAft>
                <a:spcPts val="0"/>
              </a:spcAft>
              <a:buSzPts val="700"/>
              <a:buNone/>
              <a:defRPr sz="700"/>
            </a:lvl5pPr>
            <a:lvl6pPr lvl="5" algn="l">
              <a:spcBef>
                <a:spcPts val="0"/>
              </a:spcBef>
              <a:spcAft>
                <a:spcPts val="0"/>
              </a:spcAft>
              <a:buSzPts val="700"/>
              <a:buNone/>
              <a:defRPr sz="700"/>
            </a:lvl6pPr>
            <a:lvl7pPr lvl="6" algn="l">
              <a:spcBef>
                <a:spcPts val="0"/>
              </a:spcBef>
              <a:spcAft>
                <a:spcPts val="0"/>
              </a:spcAft>
              <a:buSzPts val="700"/>
              <a:buNone/>
              <a:defRPr sz="700"/>
            </a:lvl7pPr>
            <a:lvl8pPr lvl="7" algn="l">
              <a:spcBef>
                <a:spcPts val="0"/>
              </a:spcBef>
              <a:spcAft>
                <a:spcPts val="0"/>
              </a:spcAft>
              <a:buSzPts val="700"/>
              <a:buNone/>
              <a:defRPr sz="700"/>
            </a:lvl8pPr>
            <a:lvl9pPr lvl="8" algn="l">
              <a:spcBef>
                <a:spcPts val="0"/>
              </a:spcBef>
              <a:spcAft>
                <a:spcPts val="0"/>
              </a:spcAft>
              <a:buSzPts val="700"/>
              <a:buNone/>
              <a:defRPr sz="700"/>
            </a:lvl9pPr>
          </a:lstStyle>
          <a:p/>
        </p:txBody>
      </p:sp>
      <p:sp>
        <p:nvSpPr>
          <p:cNvPr id="61" name="Google Shape;61;p1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sz="700"/>
            </a:lvl1pPr>
            <a:lvl2pPr lvl="1" algn="l">
              <a:spcBef>
                <a:spcPts val="0"/>
              </a:spcBef>
              <a:spcAft>
                <a:spcPts val="0"/>
              </a:spcAft>
              <a:buSzPts val="700"/>
              <a:buNone/>
              <a:defRPr sz="700"/>
            </a:lvl2pPr>
            <a:lvl3pPr lvl="2" algn="l">
              <a:spcBef>
                <a:spcPts val="0"/>
              </a:spcBef>
              <a:spcAft>
                <a:spcPts val="0"/>
              </a:spcAft>
              <a:buSzPts val="700"/>
              <a:buNone/>
              <a:defRPr sz="700"/>
            </a:lvl3pPr>
            <a:lvl4pPr lvl="3" algn="l">
              <a:spcBef>
                <a:spcPts val="0"/>
              </a:spcBef>
              <a:spcAft>
                <a:spcPts val="0"/>
              </a:spcAft>
              <a:buSzPts val="700"/>
              <a:buNone/>
              <a:defRPr sz="700"/>
            </a:lvl4pPr>
            <a:lvl5pPr lvl="4" algn="l">
              <a:spcBef>
                <a:spcPts val="0"/>
              </a:spcBef>
              <a:spcAft>
                <a:spcPts val="0"/>
              </a:spcAft>
              <a:buSzPts val="700"/>
              <a:buNone/>
              <a:defRPr sz="700"/>
            </a:lvl5pPr>
            <a:lvl6pPr lvl="5" algn="l">
              <a:spcBef>
                <a:spcPts val="0"/>
              </a:spcBef>
              <a:spcAft>
                <a:spcPts val="0"/>
              </a:spcAft>
              <a:buSzPts val="700"/>
              <a:buNone/>
              <a:defRPr sz="700"/>
            </a:lvl6pPr>
            <a:lvl7pPr lvl="6" algn="l">
              <a:spcBef>
                <a:spcPts val="0"/>
              </a:spcBef>
              <a:spcAft>
                <a:spcPts val="0"/>
              </a:spcAft>
              <a:buSzPts val="700"/>
              <a:buNone/>
              <a:defRPr sz="700"/>
            </a:lvl7pPr>
            <a:lvl8pPr lvl="7" algn="l">
              <a:spcBef>
                <a:spcPts val="0"/>
              </a:spcBef>
              <a:spcAft>
                <a:spcPts val="0"/>
              </a:spcAft>
              <a:buSzPts val="700"/>
              <a:buNone/>
              <a:defRPr sz="700"/>
            </a:lvl8pPr>
            <a:lvl9pPr lvl="8" algn="l">
              <a:spcBef>
                <a:spcPts val="0"/>
              </a:spcBef>
              <a:spcAft>
                <a:spcPts val="0"/>
              </a:spcAft>
              <a:buSzPts val="700"/>
              <a:buNone/>
              <a:defRPr sz="700"/>
            </a:lvl9pPr>
          </a:lstStyle>
          <a:p/>
        </p:txBody>
      </p:sp>
      <p:sp>
        <p:nvSpPr>
          <p:cNvPr id="62" name="Google Shape;62;p1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rmAutofit lnSpcReduction="20000"/>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sz="700"/>
            </a:lvl1pPr>
            <a:lvl2pPr lvl="1">
              <a:spcBef>
                <a:spcPts val="0"/>
              </a:spcBef>
              <a:spcAft>
                <a:spcPts val="0"/>
              </a:spcAft>
              <a:buSzPts val="700"/>
              <a:buNone/>
              <a:defRPr sz="700"/>
            </a:lvl2pPr>
            <a:lvl3pPr lvl="2">
              <a:spcBef>
                <a:spcPts val="0"/>
              </a:spcBef>
              <a:spcAft>
                <a:spcPts val="0"/>
              </a:spcAft>
              <a:buSzPts val="700"/>
              <a:buNone/>
              <a:defRPr sz="700"/>
            </a:lvl3pPr>
            <a:lvl4pPr lvl="3">
              <a:spcBef>
                <a:spcPts val="0"/>
              </a:spcBef>
              <a:spcAft>
                <a:spcPts val="0"/>
              </a:spcAft>
              <a:buSzPts val="700"/>
              <a:buNone/>
              <a:defRPr sz="700"/>
            </a:lvl4pPr>
            <a:lvl5pPr lvl="4">
              <a:spcBef>
                <a:spcPts val="0"/>
              </a:spcBef>
              <a:spcAft>
                <a:spcPts val="0"/>
              </a:spcAft>
              <a:buSzPts val="700"/>
              <a:buNone/>
              <a:defRPr sz="700"/>
            </a:lvl5pPr>
            <a:lvl6pPr lvl="5">
              <a:spcBef>
                <a:spcPts val="0"/>
              </a:spcBef>
              <a:spcAft>
                <a:spcPts val="0"/>
              </a:spcAft>
              <a:buSzPts val="700"/>
              <a:buNone/>
              <a:defRPr sz="700"/>
            </a:lvl6pPr>
            <a:lvl7pPr lvl="6">
              <a:spcBef>
                <a:spcPts val="0"/>
              </a:spcBef>
              <a:spcAft>
                <a:spcPts val="0"/>
              </a:spcAft>
              <a:buSzPts val="700"/>
              <a:buNone/>
              <a:defRPr sz="700"/>
            </a:lvl7pPr>
            <a:lvl8pPr lvl="7">
              <a:spcBef>
                <a:spcPts val="0"/>
              </a:spcBef>
              <a:spcAft>
                <a:spcPts val="0"/>
              </a:spcAft>
              <a:buSzPts val="700"/>
              <a:buNone/>
              <a:defRPr sz="700"/>
            </a:lvl8pPr>
            <a:lvl9pPr lvl="8">
              <a:spcBef>
                <a:spcPts val="0"/>
              </a:spcBef>
              <a:spcAft>
                <a:spcPts val="0"/>
              </a:spcAft>
              <a:buSzPts val="700"/>
              <a:buNone/>
              <a:defRPr sz="700"/>
            </a:lvl9pPr>
          </a:lstStyle>
          <a:p/>
        </p:txBody>
      </p:sp>
      <p:sp>
        <p:nvSpPr>
          <p:cNvPr id="65" name="Google Shape;65;p15"/>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1200"/>
              </a:spcBef>
              <a:spcAft>
                <a:spcPts val="0"/>
              </a:spcAft>
              <a:buClr>
                <a:schemeClr val="dk1"/>
              </a:buClr>
              <a:buSzPts val="1000"/>
              <a:buNone/>
              <a:defRPr b="1" sz="1000"/>
            </a:lvl2pPr>
            <a:lvl3pPr indent="-228600" lvl="2" marL="1371600" algn="l">
              <a:spcBef>
                <a:spcPts val="1200"/>
              </a:spcBef>
              <a:spcAft>
                <a:spcPts val="0"/>
              </a:spcAft>
              <a:buClr>
                <a:schemeClr val="dk1"/>
              </a:buClr>
              <a:buSzPts val="900"/>
              <a:buNone/>
              <a:defRPr b="1" sz="900"/>
            </a:lvl3pPr>
            <a:lvl4pPr indent="-228600" lvl="3" marL="1828800" algn="l">
              <a:spcBef>
                <a:spcPts val="1200"/>
              </a:spcBef>
              <a:spcAft>
                <a:spcPts val="0"/>
              </a:spcAft>
              <a:buClr>
                <a:schemeClr val="dk1"/>
              </a:buClr>
              <a:buSzPts val="800"/>
              <a:buNone/>
              <a:defRPr b="1" sz="800"/>
            </a:lvl4pPr>
            <a:lvl5pPr indent="-228600" lvl="4" marL="2286000" algn="l">
              <a:spcBef>
                <a:spcPts val="1200"/>
              </a:spcBef>
              <a:spcAft>
                <a:spcPts val="0"/>
              </a:spcAft>
              <a:buClr>
                <a:schemeClr val="dk1"/>
              </a:buClr>
              <a:buSzPts val="800"/>
              <a:buNone/>
              <a:defRPr b="1" sz="800"/>
            </a:lvl5pPr>
            <a:lvl6pPr indent="-228600" lvl="5" marL="2743200" algn="l">
              <a:spcBef>
                <a:spcPts val="1200"/>
              </a:spcBef>
              <a:spcAft>
                <a:spcPts val="0"/>
              </a:spcAft>
              <a:buClr>
                <a:schemeClr val="dk1"/>
              </a:buClr>
              <a:buSzPts val="800"/>
              <a:buNone/>
              <a:defRPr b="1" sz="800"/>
            </a:lvl6pPr>
            <a:lvl7pPr indent="-228600" lvl="6" marL="3200400" algn="l">
              <a:spcBef>
                <a:spcPts val="1200"/>
              </a:spcBef>
              <a:spcAft>
                <a:spcPts val="0"/>
              </a:spcAft>
              <a:buClr>
                <a:schemeClr val="dk1"/>
              </a:buClr>
              <a:buSzPts val="800"/>
              <a:buNone/>
              <a:defRPr b="1" sz="800"/>
            </a:lvl7pPr>
            <a:lvl8pPr indent="-228600" lvl="7" marL="3657600" algn="l">
              <a:spcBef>
                <a:spcPts val="1200"/>
              </a:spcBef>
              <a:spcAft>
                <a:spcPts val="0"/>
              </a:spcAft>
              <a:buClr>
                <a:schemeClr val="dk1"/>
              </a:buClr>
              <a:buSzPts val="800"/>
              <a:buNone/>
              <a:defRPr b="1" sz="800"/>
            </a:lvl8pPr>
            <a:lvl9pPr indent="-228600" lvl="8" marL="4114800" algn="l">
              <a:spcBef>
                <a:spcPts val="1200"/>
              </a:spcBef>
              <a:spcAft>
                <a:spcPts val="1200"/>
              </a:spcAft>
              <a:buClr>
                <a:schemeClr val="dk1"/>
              </a:buClr>
              <a:buSzPts val="800"/>
              <a:buNone/>
              <a:defRPr b="1" sz="800"/>
            </a:lvl9pPr>
          </a:lstStyle>
          <a:p/>
        </p:txBody>
      </p:sp>
      <p:sp>
        <p:nvSpPr>
          <p:cNvPr id="66" name="Google Shape;66;p15"/>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1200"/>
              </a:spcBef>
              <a:spcAft>
                <a:spcPts val="0"/>
              </a:spcAft>
              <a:buClr>
                <a:schemeClr val="dk1"/>
              </a:buClr>
              <a:buSzPts val="1000"/>
              <a:buChar char="○"/>
              <a:defRPr sz="1000"/>
            </a:lvl2pPr>
            <a:lvl3pPr indent="-285750" lvl="2" marL="1371600" algn="l">
              <a:spcBef>
                <a:spcPts val="1200"/>
              </a:spcBef>
              <a:spcAft>
                <a:spcPts val="0"/>
              </a:spcAft>
              <a:buClr>
                <a:schemeClr val="dk1"/>
              </a:buClr>
              <a:buSzPts val="900"/>
              <a:buChar char="■"/>
              <a:defRPr sz="900"/>
            </a:lvl3pPr>
            <a:lvl4pPr indent="-279400" lvl="3" marL="1828800" algn="l">
              <a:spcBef>
                <a:spcPts val="1200"/>
              </a:spcBef>
              <a:spcAft>
                <a:spcPts val="0"/>
              </a:spcAft>
              <a:buClr>
                <a:schemeClr val="dk1"/>
              </a:buClr>
              <a:buSzPts val="800"/>
              <a:buChar char="●"/>
              <a:defRPr sz="800"/>
            </a:lvl4pPr>
            <a:lvl5pPr indent="-279400" lvl="4" marL="2286000" algn="l">
              <a:spcBef>
                <a:spcPts val="1200"/>
              </a:spcBef>
              <a:spcAft>
                <a:spcPts val="0"/>
              </a:spcAft>
              <a:buClr>
                <a:schemeClr val="dk1"/>
              </a:buClr>
              <a:buSzPts val="800"/>
              <a:buChar char="○"/>
              <a:defRPr sz="800"/>
            </a:lvl5pPr>
            <a:lvl6pPr indent="-279400" lvl="5" marL="2743200" algn="l">
              <a:spcBef>
                <a:spcPts val="1200"/>
              </a:spcBef>
              <a:spcAft>
                <a:spcPts val="0"/>
              </a:spcAft>
              <a:buClr>
                <a:schemeClr val="dk1"/>
              </a:buClr>
              <a:buSzPts val="800"/>
              <a:buChar char="■"/>
              <a:defRPr sz="800"/>
            </a:lvl6pPr>
            <a:lvl7pPr indent="-279400" lvl="6" marL="3200400" algn="l">
              <a:spcBef>
                <a:spcPts val="1200"/>
              </a:spcBef>
              <a:spcAft>
                <a:spcPts val="0"/>
              </a:spcAft>
              <a:buClr>
                <a:schemeClr val="dk1"/>
              </a:buClr>
              <a:buSzPts val="800"/>
              <a:buChar char="●"/>
              <a:defRPr sz="800"/>
            </a:lvl7pPr>
            <a:lvl8pPr indent="-279400" lvl="7" marL="3657600" algn="l">
              <a:spcBef>
                <a:spcPts val="1200"/>
              </a:spcBef>
              <a:spcAft>
                <a:spcPts val="0"/>
              </a:spcAft>
              <a:buClr>
                <a:schemeClr val="dk1"/>
              </a:buClr>
              <a:buSzPts val="800"/>
              <a:buChar char="○"/>
              <a:defRPr sz="800"/>
            </a:lvl8pPr>
            <a:lvl9pPr indent="-279400" lvl="8" marL="4114800" algn="l">
              <a:spcBef>
                <a:spcPts val="1200"/>
              </a:spcBef>
              <a:spcAft>
                <a:spcPts val="1200"/>
              </a:spcAft>
              <a:buClr>
                <a:schemeClr val="dk1"/>
              </a:buClr>
              <a:buSzPts val="800"/>
              <a:buChar char="■"/>
              <a:defRPr sz="800"/>
            </a:lvl9pPr>
          </a:lstStyle>
          <a:p/>
        </p:txBody>
      </p:sp>
      <p:sp>
        <p:nvSpPr>
          <p:cNvPr id="67" name="Google Shape;67;p15"/>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1200"/>
              </a:spcBef>
              <a:spcAft>
                <a:spcPts val="0"/>
              </a:spcAft>
              <a:buClr>
                <a:schemeClr val="dk1"/>
              </a:buClr>
              <a:buSzPts val="1000"/>
              <a:buNone/>
              <a:defRPr b="1" sz="1000"/>
            </a:lvl2pPr>
            <a:lvl3pPr indent="-228600" lvl="2" marL="1371600" algn="l">
              <a:spcBef>
                <a:spcPts val="1200"/>
              </a:spcBef>
              <a:spcAft>
                <a:spcPts val="0"/>
              </a:spcAft>
              <a:buClr>
                <a:schemeClr val="dk1"/>
              </a:buClr>
              <a:buSzPts val="900"/>
              <a:buNone/>
              <a:defRPr b="1" sz="900"/>
            </a:lvl3pPr>
            <a:lvl4pPr indent="-228600" lvl="3" marL="1828800" algn="l">
              <a:spcBef>
                <a:spcPts val="1200"/>
              </a:spcBef>
              <a:spcAft>
                <a:spcPts val="0"/>
              </a:spcAft>
              <a:buClr>
                <a:schemeClr val="dk1"/>
              </a:buClr>
              <a:buSzPts val="800"/>
              <a:buNone/>
              <a:defRPr b="1" sz="800"/>
            </a:lvl4pPr>
            <a:lvl5pPr indent="-228600" lvl="4" marL="2286000" algn="l">
              <a:spcBef>
                <a:spcPts val="1200"/>
              </a:spcBef>
              <a:spcAft>
                <a:spcPts val="0"/>
              </a:spcAft>
              <a:buClr>
                <a:schemeClr val="dk1"/>
              </a:buClr>
              <a:buSzPts val="800"/>
              <a:buNone/>
              <a:defRPr b="1" sz="800"/>
            </a:lvl5pPr>
            <a:lvl6pPr indent="-228600" lvl="5" marL="2743200" algn="l">
              <a:spcBef>
                <a:spcPts val="1200"/>
              </a:spcBef>
              <a:spcAft>
                <a:spcPts val="0"/>
              </a:spcAft>
              <a:buClr>
                <a:schemeClr val="dk1"/>
              </a:buClr>
              <a:buSzPts val="800"/>
              <a:buNone/>
              <a:defRPr b="1" sz="800"/>
            </a:lvl6pPr>
            <a:lvl7pPr indent="-228600" lvl="6" marL="3200400" algn="l">
              <a:spcBef>
                <a:spcPts val="1200"/>
              </a:spcBef>
              <a:spcAft>
                <a:spcPts val="0"/>
              </a:spcAft>
              <a:buClr>
                <a:schemeClr val="dk1"/>
              </a:buClr>
              <a:buSzPts val="800"/>
              <a:buNone/>
              <a:defRPr b="1" sz="800"/>
            </a:lvl7pPr>
            <a:lvl8pPr indent="-228600" lvl="7" marL="3657600" algn="l">
              <a:spcBef>
                <a:spcPts val="1200"/>
              </a:spcBef>
              <a:spcAft>
                <a:spcPts val="0"/>
              </a:spcAft>
              <a:buClr>
                <a:schemeClr val="dk1"/>
              </a:buClr>
              <a:buSzPts val="800"/>
              <a:buNone/>
              <a:defRPr b="1" sz="800"/>
            </a:lvl8pPr>
            <a:lvl9pPr indent="-228600" lvl="8" marL="4114800" algn="l">
              <a:spcBef>
                <a:spcPts val="1200"/>
              </a:spcBef>
              <a:spcAft>
                <a:spcPts val="1200"/>
              </a:spcAft>
              <a:buClr>
                <a:schemeClr val="dk1"/>
              </a:buClr>
              <a:buSzPts val="800"/>
              <a:buNone/>
              <a:defRPr b="1" sz="800"/>
            </a:lvl9pPr>
          </a:lstStyle>
          <a:p/>
        </p:txBody>
      </p:sp>
      <p:sp>
        <p:nvSpPr>
          <p:cNvPr id="68" name="Google Shape;68;p15"/>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1200"/>
              </a:spcBef>
              <a:spcAft>
                <a:spcPts val="0"/>
              </a:spcAft>
              <a:buClr>
                <a:schemeClr val="dk1"/>
              </a:buClr>
              <a:buSzPts val="1000"/>
              <a:buChar char="○"/>
              <a:defRPr sz="1000"/>
            </a:lvl2pPr>
            <a:lvl3pPr indent="-285750" lvl="2" marL="1371600" algn="l">
              <a:spcBef>
                <a:spcPts val="1200"/>
              </a:spcBef>
              <a:spcAft>
                <a:spcPts val="0"/>
              </a:spcAft>
              <a:buClr>
                <a:schemeClr val="dk1"/>
              </a:buClr>
              <a:buSzPts val="900"/>
              <a:buChar char="■"/>
              <a:defRPr sz="900"/>
            </a:lvl3pPr>
            <a:lvl4pPr indent="-279400" lvl="3" marL="1828800" algn="l">
              <a:spcBef>
                <a:spcPts val="1200"/>
              </a:spcBef>
              <a:spcAft>
                <a:spcPts val="0"/>
              </a:spcAft>
              <a:buClr>
                <a:schemeClr val="dk1"/>
              </a:buClr>
              <a:buSzPts val="800"/>
              <a:buChar char="●"/>
              <a:defRPr sz="800"/>
            </a:lvl4pPr>
            <a:lvl5pPr indent="-279400" lvl="4" marL="2286000" algn="l">
              <a:spcBef>
                <a:spcPts val="1200"/>
              </a:spcBef>
              <a:spcAft>
                <a:spcPts val="0"/>
              </a:spcAft>
              <a:buClr>
                <a:schemeClr val="dk1"/>
              </a:buClr>
              <a:buSzPts val="800"/>
              <a:buChar char="○"/>
              <a:defRPr sz="800"/>
            </a:lvl5pPr>
            <a:lvl6pPr indent="-279400" lvl="5" marL="2743200" algn="l">
              <a:spcBef>
                <a:spcPts val="1200"/>
              </a:spcBef>
              <a:spcAft>
                <a:spcPts val="0"/>
              </a:spcAft>
              <a:buClr>
                <a:schemeClr val="dk1"/>
              </a:buClr>
              <a:buSzPts val="800"/>
              <a:buChar char="■"/>
              <a:defRPr sz="800"/>
            </a:lvl6pPr>
            <a:lvl7pPr indent="-279400" lvl="6" marL="3200400" algn="l">
              <a:spcBef>
                <a:spcPts val="1200"/>
              </a:spcBef>
              <a:spcAft>
                <a:spcPts val="0"/>
              </a:spcAft>
              <a:buClr>
                <a:schemeClr val="dk1"/>
              </a:buClr>
              <a:buSzPts val="800"/>
              <a:buChar char="●"/>
              <a:defRPr sz="800"/>
            </a:lvl7pPr>
            <a:lvl8pPr indent="-279400" lvl="7" marL="3657600" algn="l">
              <a:spcBef>
                <a:spcPts val="1200"/>
              </a:spcBef>
              <a:spcAft>
                <a:spcPts val="0"/>
              </a:spcAft>
              <a:buClr>
                <a:schemeClr val="dk1"/>
              </a:buClr>
              <a:buSzPts val="800"/>
              <a:buChar char="○"/>
              <a:defRPr sz="800"/>
            </a:lvl8pPr>
            <a:lvl9pPr indent="-279400" lvl="8" marL="4114800" algn="l">
              <a:spcBef>
                <a:spcPts val="1200"/>
              </a:spcBef>
              <a:spcAft>
                <a:spcPts val="1200"/>
              </a:spcAft>
              <a:buClr>
                <a:schemeClr val="dk1"/>
              </a:buClr>
              <a:buSzPts val="800"/>
              <a:buChar char="■"/>
              <a:defRPr sz="800"/>
            </a:lvl9pPr>
          </a:lstStyle>
          <a:p/>
        </p:txBody>
      </p:sp>
      <p:sp>
        <p:nvSpPr>
          <p:cNvPr id="69" name="Google Shape;69;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sz="700"/>
            </a:lvl1pPr>
            <a:lvl2pPr lvl="1" algn="l">
              <a:spcBef>
                <a:spcPts val="0"/>
              </a:spcBef>
              <a:spcAft>
                <a:spcPts val="0"/>
              </a:spcAft>
              <a:buSzPts val="700"/>
              <a:buNone/>
              <a:defRPr sz="700"/>
            </a:lvl2pPr>
            <a:lvl3pPr lvl="2" algn="l">
              <a:spcBef>
                <a:spcPts val="0"/>
              </a:spcBef>
              <a:spcAft>
                <a:spcPts val="0"/>
              </a:spcAft>
              <a:buSzPts val="700"/>
              <a:buNone/>
              <a:defRPr sz="700"/>
            </a:lvl3pPr>
            <a:lvl4pPr lvl="3" algn="l">
              <a:spcBef>
                <a:spcPts val="0"/>
              </a:spcBef>
              <a:spcAft>
                <a:spcPts val="0"/>
              </a:spcAft>
              <a:buSzPts val="700"/>
              <a:buNone/>
              <a:defRPr sz="700"/>
            </a:lvl4pPr>
            <a:lvl5pPr lvl="4" algn="l">
              <a:spcBef>
                <a:spcPts val="0"/>
              </a:spcBef>
              <a:spcAft>
                <a:spcPts val="0"/>
              </a:spcAft>
              <a:buSzPts val="700"/>
              <a:buNone/>
              <a:defRPr sz="700"/>
            </a:lvl5pPr>
            <a:lvl6pPr lvl="5" algn="l">
              <a:spcBef>
                <a:spcPts val="0"/>
              </a:spcBef>
              <a:spcAft>
                <a:spcPts val="0"/>
              </a:spcAft>
              <a:buSzPts val="700"/>
              <a:buNone/>
              <a:defRPr sz="700"/>
            </a:lvl6pPr>
            <a:lvl7pPr lvl="6" algn="l">
              <a:spcBef>
                <a:spcPts val="0"/>
              </a:spcBef>
              <a:spcAft>
                <a:spcPts val="0"/>
              </a:spcAft>
              <a:buSzPts val="700"/>
              <a:buNone/>
              <a:defRPr sz="700"/>
            </a:lvl7pPr>
            <a:lvl8pPr lvl="7" algn="l">
              <a:spcBef>
                <a:spcPts val="0"/>
              </a:spcBef>
              <a:spcAft>
                <a:spcPts val="0"/>
              </a:spcAft>
              <a:buSzPts val="700"/>
              <a:buNone/>
              <a:defRPr sz="700"/>
            </a:lvl8pPr>
            <a:lvl9pPr lvl="8" algn="l">
              <a:spcBef>
                <a:spcPts val="0"/>
              </a:spcBef>
              <a:spcAft>
                <a:spcPts val="0"/>
              </a:spcAft>
              <a:buSzPts val="700"/>
              <a:buNone/>
              <a:defRPr sz="700"/>
            </a:lvl9pPr>
          </a:lstStyle>
          <a:p/>
        </p:txBody>
      </p:sp>
      <p:sp>
        <p:nvSpPr>
          <p:cNvPr id="70" name="Google Shape;70;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sz="700"/>
            </a:lvl1pPr>
            <a:lvl2pPr lvl="1" algn="l">
              <a:spcBef>
                <a:spcPts val="0"/>
              </a:spcBef>
              <a:spcAft>
                <a:spcPts val="0"/>
              </a:spcAft>
              <a:buSzPts val="700"/>
              <a:buNone/>
              <a:defRPr sz="700"/>
            </a:lvl2pPr>
            <a:lvl3pPr lvl="2" algn="l">
              <a:spcBef>
                <a:spcPts val="0"/>
              </a:spcBef>
              <a:spcAft>
                <a:spcPts val="0"/>
              </a:spcAft>
              <a:buSzPts val="700"/>
              <a:buNone/>
              <a:defRPr sz="700"/>
            </a:lvl3pPr>
            <a:lvl4pPr lvl="3" algn="l">
              <a:spcBef>
                <a:spcPts val="0"/>
              </a:spcBef>
              <a:spcAft>
                <a:spcPts val="0"/>
              </a:spcAft>
              <a:buSzPts val="700"/>
              <a:buNone/>
              <a:defRPr sz="700"/>
            </a:lvl4pPr>
            <a:lvl5pPr lvl="4" algn="l">
              <a:spcBef>
                <a:spcPts val="0"/>
              </a:spcBef>
              <a:spcAft>
                <a:spcPts val="0"/>
              </a:spcAft>
              <a:buSzPts val="700"/>
              <a:buNone/>
              <a:defRPr sz="700"/>
            </a:lvl5pPr>
            <a:lvl6pPr lvl="5" algn="l">
              <a:spcBef>
                <a:spcPts val="0"/>
              </a:spcBef>
              <a:spcAft>
                <a:spcPts val="0"/>
              </a:spcAft>
              <a:buSzPts val="700"/>
              <a:buNone/>
              <a:defRPr sz="700"/>
            </a:lvl6pPr>
            <a:lvl7pPr lvl="6" algn="l">
              <a:spcBef>
                <a:spcPts val="0"/>
              </a:spcBef>
              <a:spcAft>
                <a:spcPts val="0"/>
              </a:spcAft>
              <a:buSzPts val="700"/>
              <a:buNone/>
              <a:defRPr sz="700"/>
            </a:lvl7pPr>
            <a:lvl8pPr lvl="7" algn="l">
              <a:spcBef>
                <a:spcPts val="0"/>
              </a:spcBef>
              <a:spcAft>
                <a:spcPts val="0"/>
              </a:spcAft>
              <a:buSzPts val="700"/>
              <a:buNone/>
              <a:defRPr sz="700"/>
            </a:lvl8pPr>
            <a:lvl9pPr lvl="8" algn="l">
              <a:spcBef>
                <a:spcPts val="0"/>
              </a:spcBef>
              <a:spcAft>
                <a:spcPts val="0"/>
              </a:spcAft>
              <a:buSzPts val="700"/>
              <a:buNone/>
              <a:defRPr sz="700"/>
            </a:lvl9pPr>
          </a:lstStyle>
          <a:p/>
        </p:txBody>
      </p:sp>
      <p:sp>
        <p:nvSpPr>
          <p:cNvPr id="71" name="Google Shape;71;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rmAutofit/>
          </a:bodyPr>
          <a:lstStyle>
            <a:lvl1pPr indent="0" lvl="0" marL="0" algn="r">
              <a:spcBef>
                <a:spcPts val="0"/>
              </a:spcBef>
              <a:buNone/>
              <a:defRPr sz="700"/>
            </a:lvl1pPr>
            <a:lvl2pPr indent="0" lvl="1" marL="0" algn="r">
              <a:spcBef>
                <a:spcPts val="0"/>
              </a:spcBef>
              <a:buNone/>
              <a:defRPr sz="700"/>
            </a:lvl2pPr>
            <a:lvl3pPr indent="0" lvl="2" marL="0" algn="r">
              <a:spcBef>
                <a:spcPts val="0"/>
              </a:spcBef>
              <a:buNone/>
              <a:defRPr sz="700"/>
            </a:lvl3pPr>
            <a:lvl4pPr indent="0" lvl="3" marL="0" algn="r">
              <a:spcBef>
                <a:spcPts val="0"/>
              </a:spcBef>
              <a:buNone/>
              <a:defRPr sz="700"/>
            </a:lvl4pPr>
            <a:lvl5pPr indent="0" lvl="4" marL="0" algn="r">
              <a:spcBef>
                <a:spcPts val="0"/>
              </a:spcBef>
              <a:buNone/>
              <a:defRPr sz="700"/>
            </a:lvl5pPr>
            <a:lvl6pPr indent="0" lvl="5" marL="0" algn="r">
              <a:spcBef>
                <a:spcPts val="0"/>
              </a:spcBef>
              <a:buNone/>
              <a:defRPr sz="700"/>
            </a:lvl6pPr>
            <a:lvl7pPr indent="0" lvl="6" marL="0" algn="r">
              <a:spcBef>
                <a:spcPts val="0"/>
              </a:spcBef>
              <a:buNone/>
              <a:defRPr sz="700"/>
            </a:lvl7pPr>
            <a:lvl8pPr indent="0" lvl="7" marL="0" algn="r">
              <a:spcBef>
                <a:spcPts val="0"/>
              </a:spcBef>
              <a:buNone/>
              <a:defRPr sz="700"/>
            </a:lvl8pPr>
            <a:lvl9pPr indent="0" lvl="8" marL="0" algn="r">
              <a:spcBef>
                <a:spcPts val="0"/>
              </a:spcBef>
              <a:buNone/>
              <a:defRPr sz="7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AND_BODY_1">
    <p:spTree>
      <p:nvGrpSpPr>
        <p:cNvPr id="72" name="Shape 72"/>
        <p:cNvGrpSpPr/>
        <p:nvPr/>
      </p:nvGrpSpPr>
      <p:grpSpPr>
        <a:xfrm>
          <a:off x="0" y="0"/>
          <a:ext cx="0" cy="0"/>
          <a:chOff x="0" y="0"/>
          <a:chExt cx="0" cy="0"/>
        </a:xfrm>
      </p:grpSpPr>
      <p:sp>
        <p:nvSpPr>
          <p:cNvPr id="73" name="Google Shape;73;p16"/>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sz="700">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2" name="Google Shape;82;p1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6" name="Google Shape;86;p19"/>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7" name="Google Shape;87;p1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9" name="Google Shape;89;p1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 name="Shape 90"/>
        <p:cNvGrpSpPr/>
        <p:nvPr/>
      </p:nvGrpSpPr>
      <p:grpSpPr>
        <a:xfrm>
          <a:off x="0" y="0"/>
          <a:ext cx="0" cy="0"/>
          <a:chOff x="0" y="0"/>
          <a:chExt cx="0" cy="0"/>
        </a:xfrm>
      </p:grpSpPr>
      <p:sp>
        <p:nvSpPr>
          <p:cNvPr id="91" name="Google Shape;91;p20"/>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2" name="Google Shape;92;p20"/>
          <p:cNvSpPr/>
          <p:nvPr>
            <p:ph idx="2" type="pic"/>
          </p:nvPr>
        </p:nvSpPr>
        <p:spPr>
          <a:xfrm>
            <a:off x="896144" y="306388"/>
            <a:ext cx="2743200" cy="2057400"/>
          </a:xfrm>
          <a:prstGeom prst="rect">
            <a:avLst/>
          </a:prstGeom>
          <a:noFill/>
          <a:ln>
            <a:noFill/>
          </a:ln>
        </p:spPr>
      </p:sp>
      <p:sp>
        <p:nvSpPr>
          <p:cNvPr id="93" name="Google Shape;93;p20"/>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94" name="Google Shape;94;p2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2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6" name="Google Shape;96;p2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21"/>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9" name="Google Shape;99;p21"/>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0" name="Google Shape;100;p21"/>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1" name="Google Shape;101;p2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2" name="Google Shape;102;p2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3" name="Google Shape;103;p2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4" name="Shape 104"/>
        <p:cNvGrpSpPr/>
        <p:nvPr/>
      </p:nvGrpSpPr>
      <p:grpSpPr>
        <a:xfrm>
          <a:off x="0" y="0"/>
          <a:ext cx="0" cy="0"/>
          <a:chOff x="0" y="0"/>
          <a:chExt cx="0" cy="0"/>
        </a:xfrm>
      </p:grpSpPr>
      <p:sp>
        <p:nvSpPr>
          <p:cNvPr id="105" name="Google Shape;105;p2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6" name="Google Shape;106;p22"/>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7" name="Google Shape;107;p22"/>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8" name="Google Shape;108;p22"/>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9" name="Google Shape;109;p22"/>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0" name="Google Shape;110;p2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3" name="Shape 113"/>
        <p:cNvGrpSpPr/>
        <p:nvPr/>
      </p:nvGrpSpPr>
      <p:grpSpPr>
        <a:xfrm>
          <a:off x="0" y="0"/>
          <a:ext cx="0" cy="0"/>
          <a:chOff x="0" y="0"/>
          <a:chExt cx="0" cy="0"/>
        </a:xfrm>
      </p:grpSpPr>
      <p:sp>
        <p:nvSpPr>
          <p:cNvPr id="114" name="Google Shape;114;p23"/>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16" name="Google Shape;116;p2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24"/>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22" name="Google Shape;122;p2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7" name="Google Shape;127;p25"/>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8" name="Google Shape;128;p25"/>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9" name="Google Shape;129;p2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0" name="Google Shape;130;p2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2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2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4" name="Google Shape;134;p2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2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6" name="Google Shape;136;p2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9" name="Google Shape;139;p27"/>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0" name="Google Shape;140;p2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1" name="Google Shape;141;p2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2" name="Google Shape;142;p2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28"/>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5" name="Google Shape;145;p28"/>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6" name="Google Shape;146;p2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7" name="Google Shape;147;p2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8" name="Google Shape;148;p2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4 Standard" type="tx">
  <p:cSld name="TITLE_AND_BODY">
    <p:spTree>
      <p:nvGrpSpPr>
        <p:cNvPr id="149" name="Shape 149"/>
        <p:cNvGrpSpPr/>
        <p:nvPr/>
      </p:nvGrpSpPr>
      <p:grpSpPr>
        <a:xfrm>
          <a:off x="0" y="0"/>
          <a:ext cx="0" cy="0"/>
          <a:chOff x="0" y="0"/>
          <a:chExt cx="0" cy="0"/>
        </a:xfrm>
      </p:grpSpPr>
      <p:sp>
        <p:nvSpPr>
          <p:cNvPr id="150" name="Google Shape;150;p29"/>
          <p:cNvSpPr txBox="1"/>
          <p:nvPr>
            <p:ph idx="12" type="sldNum"/>
          </p:nvPr>
        </p:nvSpPr>
        <p:spPr>
          <a:xfrm>
            <a:off x="4500563" y="4905375"/>
            <a:ext cx="138300" cy="140700"/>
          </a:xfrm>
          <a:prstGeom prst="rect">
            <a:avLst/>
          </a:prstGeom>
          <a:noFill/>
          <a:ln>
            <a:noFill/>
          </a:ln>
        </p:spPr>
        <p:txBody>
          <a:bodyPr anchorCtr="0" anchor="b" bIns="22850" lIns="45725" spcFirstLastPara="1" rIns="45725" wrap="square" tIns="22850">
            <a:noAutofit/>
          </a:bodyPr>
          <a:lstStyle>
            <a:lvl1pPr indent="0" lvl="0" marL="0" algn="r">
              <a:spcBef>
                <a:spcPts val="0"/>
              </a:spcBef>
              <a:buNone/>
              <a:defRPr sz="700">
                <a:solidFill>
                  <a:srgbClr val="FFFFFF"/>
                </a:solidFill>
                <a:latin typeface="Helvetica Neue"/>
                <a:ea typeface="Helvetica Neue"/>
                <a:cs typeface="Helvetica Neue"/>
                <a:sym typeface="Helvetica Neue"/>
              </a:defRPr>
            </a:lvl1pPr>
            <a:lvl2pPr indent="0" lvl="1" marL="0" algn="r">
              <a:spcBef>
                <a:spcPts val="0"/>
              </a:spcBef>
              <a:buNone/>
              <a:defRPr sz="700">
                <a:solidFill>
                  <a:srgbClr val="FFFFFF"/>
                </a:solidFill>
                <a:latin typeface="Helvetica Neue"/>
                <a:ea typeface="Helvetica Neue"/>
                <a:cs typeface="Helvetica Neue"/>
                <a:sym typeface="Helvetica Neue"/>
              </a:defRPr>
            </a:lvl2pPr>
            <a:lvl3pPr indent="0" lvl="2" marL="0" algn="r">
              <a:spcBef>
                <a:spcPts val="0"/>
              </a:spcBef>
              <a:buNone/>
              <a:defRPr sz="700">
                <a:solidFill>
                  <a:srgbClr val="FFFFFF"/>
                </a:solidFill>
                <a:latin typeface="Helvetica Neue"/>
                <a:ea typeface="Helvetica Neue"/>
                <a:cs typeface="Helvetica Neue"/>
                <a:sym typeface="Helvetica Neue"/>
              </a:defRPr>
            </a:lvl3pPr>
            <a:lvl4pPr indent="0" lvl="3" marL="0" algn="r">
              <a:spcBef>
                <a:spcPts val="0"/>
              </a:spcBef>
              <a:buNone/>
              <a:defRPr sz="700">
                <a:solidFill>
                  <a:srgbClr val="FFFFFF"/>
                </a:solidFill>
                <a:latin typeface="Helvetica Neue"/>
                <a:ea typeface="Helvetica Neue"/>
                <a:cs typeface="Helvetica Neue"/>
                <a:sym typeface="Helvetica Neue"/>
              </a:defRPr>
            </a:lvl4pPr>
            <a:lvl5pPr indent="0" lvl="4" marL="0" algn="r">
              <a:spcBef>
                <a:spcPts val="0"/>
              </a:spcBef>
              <a:buNone/>
              <a:defRPr sz="700">
                <a:solidFill>
                  <a:srgbClr val="FFFFFF"/>
                </a:solidFill>
                <a:latin typeface="Helvetica Neue"/>
                <a:ea typeface="Helvetica Neue"/>
                <a:cs typeface="Helvetica Neue"/>
                <a:sym typeface="Helvetica Neue"/>
              </a:defRPr>
            </a:lvl5pPr>
            <a:lvl6pPr indent="0" lvl="5" marL="0" algn="r">
              <a:spcBef>
                <a:spcPts val="0"/>
              </a:spcBef>
              <a:buNone/>
              <a:defRPr sz="700">
                <a:solidFill>
                  <a:srgbClr val="FFFFFF"/>
                </a:solidFill>
                <a:latin typeface="Helvetica Neue"/>
                <a:ea typeface="Helvetica Neue"/>
                <a:cs typeface="Helvetica Neue"/>
                <a:sym typeface="Helvetica Neue"/>
              </a:defRPr>
            </a:lvl6pPr>
            <a:lvl7pPr indent="0" lvl="6" marL="0" algn="r">
              <a:spcBef>
                <a:spcPts val="0"/>
              </a:spcBef>
              <a:buNone/>
              <a:defRPr sz="700">
                <a:solidFill>
                  <a:srgbClr val="FFFFFF"/>
                </a:solidFill>
                <a:latin typeface="Helvetica Neue"/>
                <a:ea typeface="Helvetica Neue"/>
                <a:cs typeface="Helvetica Neue"/>
                <a:sym typeface="Helvetica Neue"/>
              </a:defRPr>
            </a:lvl7pPr>
            <a:lvl8pPr indent="0" lvl="7" marL="0" algn="r">
              <a:spcBef>
                <a:spcPts val="0"/>
              </a:spcBef>
              <a:buNone/>
              <a:defRPr sz="700">
                <a:solidFill>
                  <a:srgbClr val="FFFFFF"/>
                </a:solidFill>
                <a:latin typeface="Helvetica Neue"/>
                <a:ea typeface="Helvetica Neue"/>
                <a:cs typeface="Helvetica Neue"/>
                <a:sym typeface="Helvetica Neue"/>
              </a:defRPr>
            </a:lvl8pPr>
            <a:lvl9pPr indent="0" lvl="8" marL="0" algn="r">
              <a:spcBef>
                <a:spcPts val="0"/>
              </a:spcBef>
              <a:buNone/>
              <a:defRPr sz="7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55" name="Shape 155"/>
        <p:cNvGrpSpPr/>
        <p:nvPr/>
      </p:nvGrpSpPr>
      <p:grpSpPr>
        <a:xfrm>
          <a:off x="0" y="0"/>
          <a:ext cx="0" cy="0"/>
          <a:chOff x="0" y="0"/>
          <a:chExt cx="0" cy="0"/>
        </a:xfrm>
      </p:grpSpPr>
      <p:sp>
        <p:nvSpPr>
          <p:cNvPr id="156" name="Google Shape;156;p31"/>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57" name="Shape 1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type="picTx">
  <p:cSld name="PICTURE_WITH_CAPTION_TEXT">
    <p:spTree>
      <p:nvGrpSpPr>
        <p:cNvPr id="158" name="Shape 158"/>
        <p:cNvGrpSpPr/>
        <p:nvPr/>
      </p:nvGrpSpPr>
      <p:grpSpPr>
        <a:xfrm>
          <a:off x="0" y="0"/>
          <a:ext cx="0" cy="0"/>
          <a:chOff x="0" y="0"/>
          <a:chExt cx="0" cy="0"/>
        </a:xfrm>
      </p:grpSpPr>
      <p:sp>
        <p:nvSpPr>
          <p:cNvPr id="159" name="Google Shape;159;p33"/>
          <p:cNvSpPr txBox="1"/>
          <p:nvPr>
            <p:ph type="title"/>
          </p:nvPr>
        </p:nvSpPr>
        <p:spPr>
          <a:xfrm>
            <a:off x="896144" y="2400300"/>
            <a:ext cx="2743200" cy="283369"/>
          </a:xfrm>
          <a:prstGeom prst="rect">
            <a:avLst/>
          </a:prstGeom>
          <a:noFill/>
          <a:ln>
            <a:noFill/>
          </a:ln>
        </p:spPr>
        <p:txBody>
          <a:bodyPr anchorCtr="0" anchor="b" bIns="22850" lIns="22850" spcFirstLastPara="1" rIns="22850" wrap="square" tIns="22850">
            <a:normAutofit/>
          </a:bodyPr>
          <a:lstStyle>
            <a:lvl1pPr lvl="0" algn="l">
              <a:lnSpc>
                <a:spcPct val="100000"/>
              </a:lnSpc>
              <a:spcBef>
                <a:spcPts val="0"/>
              </a:spcBef>
              <a:spcAft>
                <a:spcPts val="0"/>
              </a:spcAft>
              <a:buClr>
                <a:srgbClr val="000000"/>
              </a:buClr>
              <a:buSzPts val="1000"/>
              <a:buFont typeface="Calibri"/>
              <a:buNone/>
              <a:defRPr b="1" sz="1000"/>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60" name="Google Shape;160;p33"/>
          <p:cNvSpPr/>
          <p:nvPr>
            <p:ph idx="2" type="pic"/>
          </p:nvPr>
        </p:nvSpPr>
        <p:spPr>
          <a:xfrm>
            <a:off x="896144" y="306388"/>
            <a:ext cx="2743200" cy="2057400"/>
          </a:xfrm>
          <a:prstGeom prst="rect">
            <a:avLst/>
          </a:prstGeom>
          <a:noFill/>
          <a:ln>
            <a:noFill/>
          </a:ln>
        </p:spPr>
      </p:sp>
      <p:sp>
        <p:nvSpPr>
          <p:cNvPr id="161" name="Google Shape;161;p33"/>
          <p:cNvSpPr txBox="1"/>
          <p:nvPr>
            <p:ph idx="1" type="body"/>
          </p:nvPr>
        </p:nvSpPr>
        <p:spPr>
          <a:xfrm>
            <a:off x="896144" y="2683669"/>
            <a:ext cx="2743200" cy="402431"/>
          </a:xfrm>
          <a:prstGeom prst="rect">
            <a:avLst/>
          </a:prstGeom>
          <a:noFill/>
          <a:ln>
            <a:noFill/>
          </a:ln>
        </p:spPr>
        <p:txBody>
          <a:bodyPr anchorCtr="0" anchor="t" bIns="22850" lIns="22850" spcFirstLastPara="1" rIns="22850" wrap="square" tIns="22850">
            <a:normAutofit/>
          </a:bodyPr>
          <a:lstStyle>
            <a:lvl1pPr indent="-228600" lvl="0" marL="457200" algn="l">
              <a:lnSpc>
                <a:spcPct val="100000"/>
              </a:lnSpc>
              <a:spcBef>
                <a:spcPts val="400"/>
              </a:spcBef>
              <a:spcAft>
                <a:spcPts val="0"/>
              </a:spcAft>
              <a:buClr>
                <a:srgbClr val="000000"/>
              </a:buClr>
              <a:buSzPts val="700"/>
              <a:buNone/>
              <a:defRPr sz="700"/>
            </a:lvl1pPr>
            <a:lvl2pPr indent="-228600" lvl="1" marL="914400" algn="l">
              <a:lnSpc>
                <a:spcPct val="100000"/>
              </a:lnSpc>
              <a:spcBef>
                <a:spcPts val="400"/>
              </a:spcBef>
              <a:spcAft>
                <a:spcPts val="0"/>
              </a:spcAft>
              <a:buClr>
                <a:srgbClr val="000000"/>
              </a:buClr>
              <a:buSzPts val="600"/>
              <a:buNone/>
              <a:defRPr sz="600"/>
            </a:lvl2pPr>
            <a:lvl3pPr indent="-228600" lvl="2" marL="1371600" algn="l">
              <a:lnSpc>
                <a:spcPct val="100000"/>
              </a:lnSpc>
              <a:spcBef>
                <a:spcPts val="400"/>
              </a:spcBef>
              <a:spcAft>
                <a:spcPts val="0"/>
              </a:spcAft>
              <a:buClr>
                <a:srgbClr val="000000"/>
              </a:buClr>
              <a:buSzPts val="500"/>
              <a:buNone/>
              <a:defRPr sz="500"/>
            </a:lvl3pPr>
            <a:lvl4pPr indent="-228600" lvl="3" marL="1828800" algn="l">
              <a:lnSpc>
                <a:spcPct val="100000"/>
              </a:lnSpc>
              <a:spcBef>
                <a:spcPts val="400"/>
              </a:spcBef>
              <a:spcAft>
                <a:spcPts val="0"/>
              </a:spcAft>
              <a:buClr>
                <a:srgbClr val="000000"/>
              </a:buClr>
              <a:buSzPts val="500"/>
              <a:buNone/>
              <a:defRPr sz="500"/>
            </a:lvl4pPr>
            <a:lvl5pPr indent="-228600" lvl="4" marL="2286000" algn="l">
              <a:lnSpc>
                <a:spcPct val="100000"/>
              </a:lnSpc>
              <a:spcBef>
                <a:spcPts val="400"/>
              </a:spcBef>
              <a:spcAft>
                <a:spcPts val="0"/>
              </a:spcAft>
              <a:buClr>
                <a:srgbClr val="000000"/>
              </a:buClr>
              <a:buSzPts val="500"/>
              <a:buNone/>
              <a:defRPr sz="500"/>
            </a:lvl5pPr>
            <a:lvl6pPr indent="-228600" lvl="5" marL="2743200" algn="l">
              <a:lnSpc>
                <a:spcPct val="100000"/>
              </a:lnSpc>
              <a:spcBef>
                <a:spcPts val="400"/>
              </a:spcBef>
              <a:spcAft>
                <a:spcPts val="0"/>
              </a:spcAft>
              <a:buClr>
                <a:srgbClr val="000000"/>
              </a:buClr>
              <a:buSzPts val="500"/>
              <a:buNone/>
              <a:defRPr sz="500"/>
            </a:lvl6pPr>
            <a:lvl7pPr indent="-228600" lvl="6" marL="3200400" algn="l">
              <a:lnSpc>
                <a:spcPct val="100000"/>
              </a:lnSpc>
              <a:spcBef>
                <a:spcPts val="400"/>
              </a:spcBef>
              <a:spcAft>
                <a:spcPts val="0"/>
              </a:spcAft>
              <a:buClr>
                <a:srgbClr val="000000"/>
              </a:buClr>
              <a:buSzPts val="500"/>
              <a:buNone/>
              <a:defRPr sz="500"/>
            </a:lvl7pPr>
            <a:lvl8pPr indent="-228600" lvl="7" marL="3657600" algn="l">
              <a:lnSpc>
                <a:spcPct val="100000"/>
              </a:lnSpc>
              <a:spcBef>
                <a:spcPts val="400"/>
              </a:spcBef>
              <a:spcAft>
                <a:spcPts val="0"/>
              </a:spcAft>
              <a:buClr>
                <a:srgbClr val="000000"/>
              </a:buClr>
              <a:buSzPts val="500"/>
              <a:buNone/>
              <a:defRPr sz="500"/>
            </a:lvl8pPr>
            <a:lvl9pPr indent="-228600" lvl="8" marL="4114800" algn="l">
              <a:lnSpc>
                <a:spcPct val="100000"/>
              </a:lnSpc>
              <a:spcBef>
                <a:spcPts val="400"/>
              </a:spcBef>
              <a:spcAft>
                <a:spcPts val="0"/>
              </a:spcAft>
              <a:buClr>
                <a:srgbClr val="000000"/>
              </a:buClr>
              <a:buSzPts val="500"/>
              <a:buNone/>
              <a:defRPr sz="500"/>
            </a:lvl9pPr>
          </a:lstStyle>
          <a:p/>
        </p:txBody>
      </p:sp>
      <p:sp>
        <p:nvSpPr>
          <p:cNvPr id="162" name="Google Shape;162;p33"/>
          <p:cNvSpPr txBox="1"/>
          <p:nvPr>
            <p:ph idx="10" type="dt"/>
          </p:nvPr>
        </p:nvSpPr>
        <p:spPr>
          <a:xfrm>
            <a:off x="0" y="0"/>
            <a:ext cx="1500000" cy="1500000"/>
          </a:xfrm>
          <a:prstGeom prst="rect">
            <a:avLst/>
          </a:prstGeom>
          <a:noFill/>
          <a:ln>
            <a:noFill/>
          </a:ln>
        </p:spPr>
        <p:txBody>
          <a:bodyPr anchorCtr="0" anchor="t" bIns="22850" lIns="45725" spcFirstLastPara="1" rIns="45725" wrap="square" tIns="22850">
            <a:noAutofit/>
          </a:bodyPr>
          <a:lstStyle>
            <a:lvl1pPr lvl="0"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9pPr>
          </a:lstStyle>
          <a:p/>
        </p:txBody>
      </p:sp>
      <p:sp>
        <p:nvSpPr>
          <p:cNvPr id="163" name="Google Shape;163;p33"/>
          <p:cNvSpPr txBox="1"/>
          <p:nvPr>
            <p:ph idx="11" type="ftr"/>
          </p:nvPr>
        </p:nvSpPr>
        <p:spPr>
          <a:xfrm>
            <a:off x="0" y="0"/>
            <a:ext cx="1500000" cy="1500000"/>
          </a:xfrm>
          <a:prstGeom prst="rect">
            <a:avLst/>
          </a:prstGeom>
          <a:noFill/>
          <a:ln>
            <a:noFill/>
          </a:ln>
        </p:spPr>
        <p:txBody>
          <a:bodyPr anchorCtr="0" anchor="t" bIns="22850" lIns="45725" spcFirstLastPara="1" rIns="45725" wrap="square" tIns="22850">
            <a:noAutofit/>
          </a:bodyPr>
          <a:lstStyle>
            <a:lvl1pPr lvl="0"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900"/>
              <a:buFont typeface="Calibri"/>
              <a:buNone/>
              <a:defRPr b="0" i="0" sz="900" u="none" cap="none" strike="noStrike">
                <a:solidFill>
                  <a:srgbClr val="000000"/>
                </a:solidFill>
                <a:latin typeface="Calibri"/>
                <a:ea typeface="Calibri"/>
                <a:cs typeface="Calibri"/>
                <a:sym typeface="Calibri"/>
              </a:defRPr>
            </a:lvl9pPr>
          </a:lstStyle>
          <a:p/>
        </p:txBody>
      </p:sp>
      <p:sp>
        <p:nvSpPr>
          <p:cNvPr id="164" name="Google Shape;164;p33"/>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a:lvl1pPr>
            <a:lvl2pPr indent="0" lvl="1" marL="0" algn="r">
              <a:lnSpc>
                <a:spcPct val="100000"/>
              </a:lnSpc>
              <a:spcBef>
                <a:spcPts val="0"/>
              </a:spcBef>
              <a:spcAft>
                <a:spcPts val="0"/>
              </a:spcAft>
              <a:buClr>
                <a:srgbClr val="888888"/>
              </a:buClr>
              <a:buSzPts val="600"/>
              <a:buFont typeface="Calibri"/>
              <a:buNone/>
              <a:defRPr/>
            </a:lvl2pPr>
            <a:lvl3pPr indent="0" lvl="2" marL="0" algn="r">
              <a:lnSpc>
                <a:spcPct val="100000"/>
              </a:lnSpc>
              <a:spcBef>
                <a:spcPts val="0"/>
              </a:spcBef>
              <a:spcAft>
                <a:spcPts val="0"/>
              </a:spcAft>
              <a:buClr>
                <a:srgbClr val="888888"/>
              </a:buClr>
              <a:buSzPts val="600"/>
              <a:buFont typeface="Calibri"/>
              <a:buNone/>
              <a:defRPr/>
            </a:lvl3pPr>
            <a:lvl4pPr indent="0" lvl="3" marL="0" algn="r">
              <a:lnSpc>
                <a:spcPct val="100000"/>
              </a:lnSpc>
              <a:spcBef>
                <a:spcPts val="0"/>
              </a:spcBef>
              <a:spcAft>
                <a:spcPts val="0"/>
              </a:spcAft>
              <a:buClr>
                <a:srgbClr val="888888"/>
              </a:buClr>
              <a:buSzPts val="600"/>
              <a:buFont typeface="Calibri"/>
              <a:buNone/>
              <a:defRPr/>
            </a:lvl4pPr>
            <a:lvl5pPr indent="0" lvl="4" marL="0" algn="r">
              <a:lnSpc>
                <a:spcPct val="100000"/>
              </a:lnSpc>
              <a:spcBef>
                <a:spcPts val="0"/>
              </a:spcBef>
              <a:spcAft>
                <a:spcPts val="0"/>
              </a:spcAft>
              <a:buClr>
                <a:srgbClr val="888888"/>
              </a:buClr>
              <a:buSzPts val="600"/>
              <a:buFont typeface="Calibri"/>
              <a:buNone/>
              <a:defRPr/>
            </a:lvl5pPr>
            <a:lvl6pPr indent="0" lvl="5" marL="0" algn="r">
              <a:lnSpc>
                <a:spcPct val="100000"/>
              </a:lnSpc>
              <a:spcBef>
                <a:spcPts val="0"/>
              </a:spcBef>
              <a:spcAft>
                <a:spcPts val="0"/>
              </a:spcAft>
              <a:buClr>
                <a:srgbClr val="888888"/>
              </a:buClr>
              <a:buSzPts val="600"/>
              <a:buFont typeface="Calibri"/>
              <a:buNone/>
              <a:defRPr/>
            </a:lvl6pPr>
            <a:lvl7pPr indent="0" lvl="6" marL="0" algn="r">
              <a:lnSpc>
                <a:spcPct val="100000"/>
              </a:lnSpc>
              <a:spcBef>
                <a:spcPts val="0"/>
              </a:spcBef>
              <a:spcAft>
                <a:spcPts val="0"/>
              </a:spcAft>
              <a:buClr>
                <a:srgbClr val="888888"/>
              </a:buClr>
              <a:buSzPts val="600"/>
              <a:buFont typeface="Calibri"/>
              <a:buNone/>
              <a:defRPr/>
            </a:lvl7pPr>
            <a:lvl8pPr indent="0" lvl="7" marL="0" algn="r">
              <a:lnSpc>
                <a:spcPct val="100000"/>
              </a:lnSpc>
              <a:spcBef>
                <a:spcPts val="0"/>
              </a:spcBef>
              <a:spcAft>
                <a:spcPts val="0"/>
              </a:spcAft>
              <a:buClr>
                <a:srgbClr val="888888"/>
              </a:buClr>
              <a:buSzPts val="600"/>
              <a:buFont typeface="Calibri"/>
              <a:buNone/>
              <a:defRPr/>
            </a:lvl8pPr>
            <a:lvl9pPr indent="0" lvl="8" marL="0" algn="r">
              <a:lnSpc>
                <a:spcPct val="100000"/>
              </a:lnSpc>
              <a:spcBef>
                <a:spcPts val="0"/>
              </a:spcBef>
              <a:spcAft>
                <a:spcPts val="0"/>
              </a:spcAft>
              <a:buClr>
                <a:srgbClr val="888888"/>
              </a:buClr>
              <a:buSzPts val="6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5" name="Shape 165"/>
        <p:cNvGrpSpPr/>
        <p:nvPr/>
      </p:nvGrpSpPr>
      <p:grpSpPr>
        <a:xfrm>
          <a:off x="0" y="0"/>
          <a:ext cx="0" cy="0"/>
          <a:chOff x="0" y="0"/>
          <a:chExt cx="0" cy="0"/>
        </a:xfrm>
      </p:grpSpPr>
      <p:sp>
        <p:nvSpPr>
          <p:cNvPr id="166" name="Google Shape;166;p34"/>
          <p:cNvSpPr txBox="1"/>
          <p:nvPr>
            <p:ph type="title"/>
          </p:nvPr>
        </p:nvSpPr>
        <p:spPr>
          <a:xfrm>
            <a:off x="228600" y="137321"/>
            <a:ext cx="4114800" cy="571501"/>
          </a:xfrm>
          <a:prstGeom prst="rect">
            <a:avLst/>
          </a:prstGeom>
          <a:noFill/>
          <a:ln>
            <a:noFill/>
          </a:ln>
        </p:spPr>
        <p:txBody>
          <a:bodyPr anchorCtr="0" anchor="ctr" bIns="22850" lIns="22850" spcFirstLastPara="1" rIns="22850" wrap="square" tIns="22850">
            <a:normAutofit/>
          </a:bodyPr>
          <a:lstStyle>
            <a:lvl1pPr lvl="0" algn="ctr">
              <a:lnSpc>
                <a:spcPct val="100000"/>
              </a:lnSpc>
              <a:spcBef>
                <a:spcPts val="0"/>
              </a:spcBef>
              <a:spcAft>
                <a:spcPts val="0"/>
              </a:spcAft>
              <a:buClr>
                <a:srgbClr val="000000"/>
              </a:buClr>
              <a:buSzPts val="900"/>
              <a:buNone/>
              <a:defRPr/>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67" name="Google Shape;167;p34"/>
          <p:cNvSpPr txBox="1"/>
          <p:nvPr>
            <p:ph idx="1" type="body"/>
          </p:nvPr>
        </p:nvSpPr>
        <p:spPr>
          <a:xfrm>
            <a:off x="228600" y="800102"/>
            <a:ext cx="4114800" cy="2262982"/>
          </a:xfrm>
          <a:prstGeom prst="rect">
            <a:avLst/>
          </a:prstGeom>
          <a:noFill/>
          <a:ln>
            <a:noFill/>
          </a:ln>
        </p:spPr>
        <p:txBody>
          <a:bodyPr anchorCtr="0" anchor="t" bIns="22850" lIns="22850" spcFirstLastPara="1" rIns="22850" wrap="square" tIns="22850">
            <a:normAutofit/>
          </a:bodyPr>
          <a:lstStyle>
            <a:lvl1pPr indent="-285750" lvl="0" marL="457200" algn="l">
              <a:lnSpc>
                <a:spcPct val="100000"/>
              </a:lnSpc>
              <a:spcBef>
                <a:spcPts val="400"/>
              </a:spcBef>
              <a:spcAft>
                <a:spcPts val="0"/>
              </a:spcAft>
              <a:buClr>
                <a:srgbClr val="000000"/>
              </a:buClr>
              <a:buSzPts val="900"/>
              <a:buChar char="•"/>
              <a:defRPr/>
            </a:lvl1pPr>
            <a:lvl2pPr indent="-285750" lvl="1" marL="914400" algn="l">
              <a:lnSpc>
                <a:spcPct val="100000"/>
              </a:lnSpc>
              <a:spcBef>
                <a:spcPts val="400"/>
              </a:spcBef>
              <a:spcAft>
                <a:spcPts val="0"/>
              </a:spcAft>
              <a:buClr>
                <a:srgbClr val="000000"/>
              </a:buClr>
              <a:buSzPts val="900"/>
              <a:buChar char="–"/>
              <a:defRPr/>
            </a:lvl2pPr>
            <a:lvl3pPr indent="-285750" lvl="2" marL="1371600" algn="l">
              <a:lnSpc>
                <a:spcPct val="100000"/>
              </a:lnSpc>
              <a:spcBef>
                <a:spcPts val="400"/>
              </a:spcBef>
              <a:spcAft>
                <a:spcPts val="0"/>
              </a:spcAft>
              <a:buClr>
                <a:srgbClr val="000000"/>
              </a:buClr>
              <a:buSzPts val="900"/>
              <a:buChar char="•"/>
              <a:defRPr/>
            </a:lvl3pPr>
            <a:lvl4pPr indent="-285750" lvl="3" marL="1828800" algn="l">
              <a:lnSpc>
                <a:spcPct val="100000"/>
              </a:lnSpc>
              <a:spcBef>
                <a:spcPts val="400"/>
              </a:spcBef>
              <a:spcAft>
                <a:spcPts val="0"/>
              </a:spcAft>
              <a:buClr>
                <a:srgbClr val="000000"/>
              </a:buClr>
              <a:buSzPts val="900"/>
              <a:buChar char="–"/>
              <a:defRPr/>
            </a:lvl4pPr>
            <a:lvl5pPr indent="-285750" lvl="4" marL="2286000" algn="l">
              <a:lnSpc>
                <a:spcPct val="100000"/>
              </a:lnSpc>
              <a:spcBef>
                <a:spcPts val="400"/>
              </a:spcBef>
              <a:spcAft>
                <a:spcPts val="0"/>
              </a:spcAft>
              <a:buClr>
                <a:srgbClr val="000000"/>
              </a:buClr>
              <a:buSzPts val="900"/>
              <a:buChar char="»"/>
              <a:defRPr/>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68" name="Google Shape;168;p34"/>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69" name="Shape 169"/>
        <p:cNvGrpSpPr/>
        <p:nvPr/>
      </p:nvGrpSpPr>
      <p:grpSpPr>
        <a:xfrm>
          <a:off x="0" y="0"/>
          <a:ext cx="0" cy="0"/>
          <a:chOff x="0" y="0"/>
          <a:chExt cx="0" cy="0"/>
        </a:xfrm>
      </p:grpSpPr>
      <p:sp>
        <p:nvSpPr>
          <p:cNvPr id="170" name="Google Shape;170;p35"/>
          <p:cNvSpPr txBox="1"/>
          <p:nvPr>
            <p:ph type="title"/>
          </p:nvPr>
        </p:nvSpPr>
        <p:spPr>
          <a:xfrm>
            <a:off x="896145" y="2400300"/>
            <a:ext cx="2743201" cy="283369"/>
          </a:xfrm>
          <a:prstGeom prst="rect">
            <a:avLst/>
          </a:prstGeom>
          <a:noFill/>
          <a:ln>
            <a:noFill/>
          </a:ln>
        </p:spPr>
        <p:txBody>
          <a:bodyPr anchorCtr="0" anchor="b" bIns="22850" lIns="22850" spcFirstLastPara="1" rIns="22850" wrap="square" tIns="22850">
            <a:normAutofit/>
          </a:bodyPr>
          <a:lstStyle>
            <a:lvl1pPr lvl="0" algn="l">
              <a:lnSpc>
                <a:spcPct val="100000"/>
              </a:lnSpc>
              <a:spcBef>
                <a:spcPts val="0"/>
              </a:spcBef>
              <a:spcAft>
                <a:spcPts val="0"/>
              </a:spcAft>
              <a:buClr>
                <a:srgbClr val="000000"/>
              </a:buClr>
              <a:buSzPts val="1000"/>
              <a:buFont typeface="Calibri"/>
              <a:buNone/>
              <a:defRPr b="1" sz="1000"/>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71" name="Google Shape;171;p35"/>
          <p:cNvSpPr/>
          <p:nvPr>
            <p:ph idx="2" type="pic"/>
          </p:nvPr>
        </p:nvSpPr>
        <p:spPr>
          <a:xfrm>
            <a:off x="896145" y="306388"/>
            <a:ext cx="2743201" cy="2057400"/>
          </a:xfrm>
          <a:prstGeom prst="rect">
            <a:avLst/>
          </a:prstGeom>
          <a:noFill/>
          <a:ln>
            <a:noFill/>
          </a:ln>
        </p:spPr>
      </p:sp>
      <p:sp>
        <p:nvSpPr>
          <p:cNvPr id="172" name="Google Shape;172;p35"/>
          <p:cNvSpPr txBox="1"/>
          <p:nvPr>
            <p:ph idx="1" type="body"/>
          </p:nvPr>
        </p:nvSpPr>
        <p:spPr>
          <a:xfrm>
            <a:off x="896145" y="2683671"/>
            <a:ext cx="2743201" cy="402431"/>
          </a:xfrm>
          <a:prstGeom prst="rect">
            <a:avLst/>
          </a:prstGeom>
          <a:noFill/>
          <a:ln>
            <a:noFill/>
          </a:ln>
        </p:spPr>
        <p:txBody>
          <a:bodyPr anchorCtr="0" anchor="t" bIns="22850" lIns="22850" spcFirstLastPara="1" rIns="22850" wrap="square" tIns="22850">
            <a:normAutofit/>
          </a:bodyPr>
          <a:lstStyle>
            <a:lvl1pPr indent="-228600" lvl="0" marL="457200" algn="l">
              <a:lnSpc>
                <a:spcPct val="100000"/>
              </a:lnSpc>
              <a:spcBef>
                <a:spcPts val="200"/>
              </a:spcBef>
              <a:spcAft>
                <a:spcPts val="0"/>
              </a:spcAft>
              <a:buClr>
                <a:srgbClr val="000000"/>
              </a:buClr>
              <a:buSzPts val="700"/>
              <a:buFont typeface="Calibri"/>
              <a:buNone/>
              <a:defRPr sz="700"/>
            </a:lvl1pPr>
            <a:lvl2pPr indent="-228600" lvl="1" marL="914400" algn="l">
              <a:lnSpc>
                <a:spcPct val="100000"/>
              </a:lnSpc>
              <a:spcBef>
                <a:spcPts val="200"/>
              </a:spcBef>
              <a:spcAft>
                <a:spcPts val="0"/>
              </a:spcAft>
              <a:buClr>
                <a:srgbClr val="000000"/>
              </a:buClr>
              <a:buSzPts val="700"/>
              <a:buFont typeface="Calibri"/>
              <a:buNone/>
              <a:defRPr sz="700"/>
            </a:lvl2pPr>
            <a:lvl3pPr indent="-228600" lvl="2" marL="1371600" algn="l">
              <a:lnSpc>
                <a:spcPct val="100000"/>
              </a:lnSpc>
              <a:spcBef>
                <a:spcPts val="200"/>
              </a:spcBef>
              <a:spcAft>
                <a:spcPts val="0"/>
              </a:spcAft>
              <a:buClr>
                <a:srgbClr val="000000"/>
              </a:buClr>
              <a:buSzPts val="700"/>
              <a:buFont typeface="Calibri"/>
              <a:buNone/>
              <a:defRPr sz="700"/>
            </a:lvl3pPr>
            <a:lvl4pPr indent="-228600" lvl="3" marL="1828800" algn="l">
              <a:lnSpc>
                <a:spcPct val="100000"/>
              </a:lnSpc>
              <a:spcBef>
                <a:spcPts val="200"/>
              </a:spcBef>
              <a:spcAft>
                <a:spcPts val="0"/>
              </a:spcAft>
              <a:buClr>
                <a:srgbClr val="000000"/>
              </a:buClr>
              <a:buSzPts val="700"/>
              <a:buFont typeface="Calibri"/>
              <a:buNone/>
              <a:defRPr sz="700"/>
            </a:lvl4pPr>
            <a:lvl5pPr indent="-228600" lvl="4" marL="2286000" algn="l">
              <a:lnSpc>
                <a:spcPct val="100000"/>
              </a:lnSpc>
              <a:spcBef>
                <a:spcPts val="200"/>
              </a:spcBef>
              <a:spcAft>
                <a:spcPts val="0"/>
              </a:spcAft>
              <a:buClr>
                <a:srgbClr val="000000"/>
              </a:buClr>
              <a:buSzPts val="700"/>
              <a:buFont typeface="Calibri"/>
              <a:buNone/>
              <a:defRPr sz="700"/>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73" name="Google Shape;173;p35"/>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74" name="Shape 174"/>
        <p:cNvGrpSpPr/>
        <p:nvPr/>
      </p:nvGrpSpPr>
      <p:grpSpPr>
        <a:xfrm>
          <a:off x="0" y="0"/>
          <a:ext cx="0" cy="0"/>
          <a:chOff x="0" y="0"/>
          <a:chExt cx="0" cy="0"/>
        </a:xfrm>
      </p:grpSpPr>
      <p:sp>
        <p:nvSpPr>
          <p:cNvPr id="175" name="Google Shape;175;p36"/>
          <p:cNvSpPr txBox="1"/>
          <p:nvPr>
            <p:ph type="title"/>
          </p:nvPr>
        </p:nvSpPr>
        <p:spPr>
          <a:xfrm>
            <a:off x="228601" y="136525"/>
            <a:ext cx="1504157" cy="581025"/>
          </a:xfrm>
          <a:prstGeom prst="rect">
            <a:avLst/>
          </a:prstGeom>
          <a:noFill/>
          <a:ln>
            <a:noFill/>
          </a:ln>
        </p:spPr>
        <p:txBody>
          <a:bodyPr anchorCtr="0" anchor="b" bIns="22850" lIns="22850" spcFirstLastPara="1" rIns="22850" wrap="square" tIns="22850">
            <a:normAutofit/>
          </a:bodyPr>
          <a:lstStyle>
            <a:lvl1pPr lvl="0" algn="l">
              <a:lnSpc>
                <a:spcPct val="100000"/>
              </a:lnSpc>
              <a:spcBef>
                <a:spcPts val="0"/>
              </a:spcBef>
              <a:spcAft>
                <a:spcPts val="0"/>
              </a:spcAft>
              <a:buClr>
                <a:srgbClr val="000000"/>
              </a:buClr>
              <a:buSzPts val="1000"/>
              <a:buFont typeface="Calibri"/>
              <a:buNone/>
              <a:defRPr b="1" sz="1000"/>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76" name="Google Shape;176;p36"/>
          <p:cNvSpPr txBox="1"/>
          <p:nvPr>
            <p:ph idx="1" type="body"/>
          </p:nvPr>
        </p:nvSpPr>
        <p:spPr>
          <a:xfrm>
            <a:off x="1787525" y="136527"/>
            <a:ext cx="2555876" cy="2926557"/>
          </a:xfrm>
          <a:prstGeom prst="rect">
            <a:avLst/>
          </a:prstGeom>
          <a:noFill/>
          <a:ln>
            <a:noFill/>
          </a:ln>
        </p:spPr>
        <p:txBody>
          <a:bodyPr anchorCtr="0" anchor="t" bIns="22850" lIns="22850" spcFirstLastPara="1" rIns="22850" wrap="square" tIns="22850">
            <a:normAutofit/>
          </a:bodyPr>
          <a:lstStyle>
            <a:lvl1pPr indent="-285750" lvl="0" marL="457200" algn="l">
              <a:lnSpc>
                <a:spcPct val="100000"/>
              </a:lnSpc>
              <a:spcBef>
                <a:spcPts val="400"/>
              </a:spcBef>
              <a:spcAft>
                <a:spcPts val="0"/>
              </a:spcAft>
              <a:buClr>
                <a:srgbClr val="000000"/>
              </a:buClr>
              <a:buSzPts val="900"/>
              <a:buChar char="•"/>
              <a:defRPr/>
            </a:lvl1pPr>
            <a:lvl2pPr indent="-285750" lvl="1" marL="914400" algn="l">
              <a:lnSpc>
                <a:spcPct val="100000"/>
              </a:lnSpc>
              <a:spcBef>
                <a:spcPts val="400"/>
              </a:spcBef>
              <a:spcAft>
                <a:spcPts val="0"/>
              </a:spcAft>
              <a:buClr>
                <a:srgbClr val="000000"/>
              </a:buClr>
              <a:buSzPts val="900"/>
              <a:buChar char="–"/>
              <a:defRPr/>
            </a:lvl2pPr>
            <a:lvl3pPr indent="-285750" lvl="2" marL="1371600" algn="l">
              <a:lnSpc>
                <a:spcPct val="100000"/>
              </a:lnSpc>
              <a:spcBef>
                <a:spcPts val="400"/>
              </a:spcBef>
              <a:spcAft>
                <a:spcPts val="0"/>
              </a:spcAft>
              <a:buClr>
                <a:srgbClr val="000000"/>
              </a:buClr>
              <a:buSzPts val="900"/>
              <a:buChar char="•"/>
              <a:defRPr/>
            </a:lvl3pPr>
            <a:lvl4pPr indent="-285750" lvl="3" marL="1828800" algn="l">
              <a:lnSpc>
                <a:spcPct val="100000"/>
              </a:lnSpc>
              <a:spcBef>
                <a:spcPts val="400"/>
              </a:spcBef>
              <a:spcAft>
                <a:spcPts val="0"/>
              </a:spcAft>
              <a:buClr>
                <a:srgbClr val="000000"/>
              </a:buClr>
              <a:buSzPts val="900"/>
              <a:buChar char="–"/>
              <a:defRPr/>
            </a:lvl4pPr>
            <a:lvl5pPr indent="-285750" lvl="4" marL="2286000" algn="l">
              <a:lnSpc>
                <a:spcPct val="100000"/>
              </a:lnSpc>
              <a:spcBef>
                <a:spcPts val="400"/>
              </a:spcBef>
              <a:spcAft>
                <a:spcPts val="0"/>
              </a:spcAft>
              <a:buClr>
                <a:srgbClr val="000000"/>
              </a:buClr>
              <a:buSzPts val="900"/>
              <a:buChar char="»"/>
              <a:defRPr/>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77" name="Google Shape;177;p36"/>
          <p:cNvSpPr txBox="1"/>
          <p:nvPr>
            <p:ph idx="2" type="body"/>
          </p:nvPr>
        </p:nvSpPr>
        <p:spPr>
          <a:xfrm>
            <a:off x="228601" y="717552"/>
            <a:ext cx="1504157" cy="2345532"/>
          </a:xfrm>
          <a:prstGeom prst="rect">
            <a:avLst/>
          </a:prstGeom>
          <a:noFill/>
          <a:ln>
            <a:noFill/>
          </a:ln>
        </p:spPr>
        <p:txBody>
          <a:bodyPr anchorCtr="0" anchor="t" bIns="22850" lIns="22850" spcFirstLastPara="1" rIns="22850" wrap="square" tIns="22850">
            <a:normAutofit/>
          </a:bodyPr>
          <a:lstStyle>
            <a:lvl1pPr indent="-228600" lvl="0" marL="457200" algn="l">
              <a:lnSpc>
                <a:spcPct val="100000"/>
              </a:lnSpc>
              <a:spcBef>
                <a:spcPts val="200"/>
              </a:spcBef>
              <a:spcAft>
                <a:spcPts val="0"/>
              </a:spcAft>
              <a:buClr>
                <a:srgbClr val="000000"/>
              </a:buClr>
              <a:buSzPts val="700"/>
              <a:buFont typeface="Calibri"/>
              <a:buNone/>
              <a:defRPr sz="700"/>
            </a:lvl1pPr>
            <a:lvl2pPr indent="-285750" lvl="1" marL="914400" algn="l">
              <a:lnSpc>
                <a:spcPct val="100000"/>
              </a:lnSpc>
              <a:spcBef>
                <a:spcPts val="400"/>
              </a:spcBef>
              <a:spcAft>
                <a:spcPts val="0"/>
              </a:spcAft>
              <a:buClr>
                <a:srgbClr val="000000"/>
              </a:buClr>
              <a:buSzPts val="900"/>
              <a:buChar char="–"/>
              <a:defRPr/>
            </a:lvl2pPr>
            <a:lvl3pPr indent="-285750" lvl="2" marL="1371600" algn="l">
              <a:lnSpc>
                <a:spcPct val="100000"/>
              </a:lnSpc>
              <a:spcBef>
                <a:spcPts val="400"/>
              </a:spcBef>
              <a:spcAft>
                <a:spcPts val="0"/>
              </a:spcAft>
              <a:buClr>
                <a:srgbClr val="000000"/>
              </a:buClr>
              <a:buSzPts val="900"/>
              <a:buChar char="•"/>
              <a:defRPr/>
            </a:lvl3pPr>
            <a:lvl4pPr indent="-285750" lvl="3" marL="1828800" algn="l">
              <a:lnSpc>
                <a:spcPct val="100000"/>
              </a:lnSpc>
              <a:spcBef>
                <a:spcPts val="400"/>
              </a:spcBef>
              <a:spcAft>
                <a:spcPts val="0"/>
              </a:spcAft>
              <a:buClr>
                <a:srgbClr val="000000"/>
              </a:buClr>
              <a:buSzPts val="900"/>
              <a:buChar char="–"/>
              <a:defRPr/>
            </a:lvl4pPr>
            <a:lvl5pPr indent="-285750" lvl="4" marL="2286000" algn="l">
              <a:lnSpc>
                <a:spcPct val="100000"/>
              </a:lnSpc>
              <a:spcBef>
                <a:spcPts val="400"/>
              </a:spcBef>
              <a:spcAft>
                <a:spcPts val="0"/>
              </a:spcAft>
              <a:buClr>
                <a:srgbClr val="000000"/>
              </a:buClr>
              <a:buSzPts val="900"/>
              <a:buChar char="»"/>
              <a:defRPr/>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78" name="Google Shape;178;p36"/>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79" name="Shape 179"/>
        <p:cNvGrpSpPr/>
        <p:nvPr/>
      </p:nvGrpSpPr>
      <p:grpSpPr>
        <a:xfrm>
          <a:off x="0" y="0"/>
          <a:ext cx="0" cy="0"/>
          <a:chOff x="0" y="0"/>
          <a:chExt cx="0" cy="0"/>
        </a:xfrm>
      </p:grpSpPr>
      <p:sp>
        <p:nvSpPr>
          <p:cNvPr id="180" name="Google Shape;180;p37"/>
          <p:cNvSpPr txBox="1"/>
          <p:nvPr>
            <p:ph type="title"/>
          </p:nvPr>
        </p:nvSpPr>
        <p:spPr>
          <a:xfrm>
            <a:off x="228600" y="137321"/>
            <a:ext cx="4114800" cy="571501"/>
          </a:xfrm>
          <a:prstGeom prst="rect">
            <a:avLst/>
          </a:prstGeom>
          <a:noFill/>
          <a:ln>
            <a:noFill/>
          </a:ln>
        </p:spPr>
        <p:txBody>
          <a:bodyPr anchorCtr="0" anchor="ctr" bIns="22850" lIns="22850" spcFirstLastPara="1" rIns="22850" wrap="square" tIns="22850">
            <a:normAutofit/>
          </a:bodyPr>
          <a:lstStyle>
            <a:lvl1pPr lvl="0" algn="ctr">
              <a:lnSpc>
                <a:spcPct val="100000"/>
              </a:lnSpc>
              <a:spcBef>
                <a:spcPts val="0"/>
              </a:spcBef>
              <a:spcAft>
                <a:spcPts val="0"/>
              </a:spcAft>
              <a:buClr>
                <a:srgbClr val="000000"/>
              </a:buClr>
              <a:buSzPts val="900"/>
              <a:buNone/>
              <a:defRPr/>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81" name="Google Shape;181;p37"/>
          <p:cNvSpPr txBox="1"/>
          <p:nvPr>
            <p:ph idx="1" type="body"/>
          </p:nvPr>
        </p:nvSpPr>
        <p:spPr>
          <a:xfrm>
            <a:off x="228601" y="767556"/>
            <a:ext cx="2020094" cy="319881"/>
          </a:xfrm>
          <a:prstGeom prst="rect">
            <a:avLst/>
          </a:prstGeom>
          <a:noFill/>
          <a:ln>
            <a:noFill/>
          </a:ln>
        </p:spPr>
        <p:txBody>
          <a:bodyPr anchorCtr="0" anchor="b" bIns="22850" lIns="22850" spcFirstLastPara="1" rIns="22850" wrap="square" tIns="22850">
            <a:normAutofit/>
          </a:bodyPr>
          <a:lstStyle>
            <a:lvl1pPr indent="-228600" lvl="0" marL="457200" algn="l">
              <a:lnSpc>
                <a:spcPct val="100000"/>
              </a:lnSpc>
              <a:spcBef>
                <a:spcPts val="300"/>
              </a:spcBef>
              <a:spcAft>
                <a:spcPts val="0"/>
              </a:spcAft>
              <a:buClr>
                <a:srgbClr val="000000"/>
              </a:buClr>
              <a:buSzPts val="1200"/>
              <a:buFont typeface="Calibri"/>
              <a:buNone/>
              <a:defRPr b="1" sz="1200"/>
            </a:lvl1pPr>
            <a:lvl2pPr indent="-228600" lvl="1" marL="914400" algn="l">
              <a:lnSpc>
                <a:spcPct val="100000"/>
              </a:lnSpc>
              <a:spcBef>
                <a:spcPts val="300"/>
              </a:spcBef>
              <a:spcAft>
                <a:spcPts val="0"/>
              </a:spcAft>
              <a:buClr>
                <a:srgbClr val="000000"/>
              </a:buClr>
              <a:buSzPts val="1200"/>
              <a:buFont typeface="Calibri"/>
              <a:buNone/>
              <a:defRPr b="1" sz="1200"/>
            </a:lvl2pPr>
            <a:lvl3pPr indent="-228600" lvl="2" marL="1371600" algn="l">
              <a:lnSpc>
                <a:spcPct val="100000"/>
              </a:lnSpc>
              <a:spcBef>
                <a:spcPts val="300"/>
              </a:spcBef>
              <a:spcAft>
                <a:spcPts val="0"/>
              </a:spcAft>
              <a:buClr>
                <a:srgbClr val="000000"/>
              </a:buClr>
              <a:buSzPts val="1200"/>
              <a:buFont typeface="Calibri"/>
              <a:buNone/>
              <a:defRPr b="1" sz="1200"/>
            </a:lvl3pPr>
            <a:lvl4pPr indent="-228600" lvl="3" marL="1828800" algn="l">
              <a:lnSpc>
                <a:spcPct val="100000"/>
              </a:lnSpc>
              <a:spcBef>
                <a:spcPts val="300"/>
              </a:spcBef>
              <a:spcAft>
                <a:spcPts val="0"/>
              </a:spcAft>
              <a:buClr>
                <a:srgbClr val="000000"/>
              </a:buClr>
              <a:buSzPts val="1200"/>
              <a:buFont typeface="Calibri"/>
              <a:buNone/>
              <a:defRPr b="1" sz="1200"/>
            </a:lvl4pPr>
            <a:lvl5pPr indent="-228600" lvl="4" marL="2286000" algn="l">
              <a:lnSpc>
                <a:spcPct val="100000"/>
              </a:lnSpc>
              <a:spcBef>
                <a:spcPts val="300"/>
              </a:spcBef>
              <a:spcAft>
                <a:spcPts val="0"/>
              </a:spcAft>
              <a:buClr>
                <a:srgbClr val="000000"/>
              </a:buClr>
              <a:buSzPts val="1200"/>
              <a:buFont typeface="Calibri"/>
              <a:buNone/>
              <a:defRPr b="1" sz="1200"/>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82" name="Google Shape;182;p37"/>
          <p:cNvSpPr txBox="1"/>
          <p:nvPr>
            <p:ph idx="2" type="body"/>
          </p:nvPr>
        </p:nvSpPr>
        <p:spPr>
          <a:xfrm>
            <a:off x="2322513" y="767556"/>
            <a:ext cx="2020887" cy="319881"/>
          </a:xfrm>
          <a:prstGeom prst="rect">
            <a:avLst/>
          </a:prstGeom>
          <a:noFill/>
          <a:ln>
            <a:noFill/>
          </a:ln>
        </p:spPr>
        <p:txBody>
          <a:bodyPr anchorCtr="0" anchor="b" bIns="22850" lIns="22850" spcFirstLastPara="1" rIns="22850" wrap="square" tIns="22850">
            <a:normAutofit/>
          </a:bodyPr>
          <a:lstStyle>
            <a:lvl1pPr indent="-228600" lvl="0" marL="457200" algn="l">
              <a:lnSpc>
                <a:spcPct val="100000"/>
              </a:lnSpc>
              <a:spcBef>
                <a:spcPts val="300"/>
              </a:spcBef>
              <a:spcAft>
                <a:spcPts val="0"/>
              </a:spcAft>
              <a:buClr>
                <a:srgbClr val="000000"/>
              </a:buClr>
              <a:buSzPts val="1200"/>
              <a:buFont typeface="Calibri"/>
              <a:buNone/>
              <a:defRPr b="1" sz="1200"/>
            </a:lvl1pPr>
            <a:lvl2pPr indent="-285750" lvl="1" marL="914400" algn="l">
              <a:lnSpc>
                <a:spcPct val="100000"/>
              </a:lnSpc>
              <a:spcBef>
                <a:spcPts val="400"/>
              </a:spcBef>
              <a:spcAft>
                <a:spcPts val="0"/>
              </a:spcAft>
              <a:buClr>
                <a:srgbClr val="000000"/>
              </a:buClr>
              <a:buSzPts val="900"/>
              <a:buChar char="–"/>
              <a:defRPr/>
            </a:lvl2pPr>
            <a:lvl3pPr indent="-285750" lvl="2" marL="1371600" algn="l">
              <a:lnSpc>
                <a:spcPct val="100000"/>
              </a:lnSpc>
              <a:spcBef>
                <a:spcPts val="400"/>
              </a:spcBef>
              <a:spcAft>
                <a:spcPts val="0"/>
              </a:spcAft>
              <a:buClr>
                <a:srgbClr val="000000"/>
              </a:buClr>
              <a:buSzPts val="900"/>
              <a:buChar char="•"/>
              <a:defRPr/>
            </a:lvl3pPr>
            <a:lvl4pPr indent="-285750" lvl="3" marL="1828800" algn="l">
              <a:lnSpc>
                <a:spcPct val="100000"/>
              </a:lnSpc>
              <a:spcBef>
                <a:spcPts val="400"/>
              </a:spcBef>
              <a:spcAft>
                <a:spcPts val="0"/>
              </a:spcAft>
              <a:buClr>
                <a:srgbClr val="000000"/>
              </a:buClr>
              <a:buSzPts val="900"/>
              <a:buChar char="–"/>
              <a:defRPr/>
            </a:lvl4pPr>
            <a:lvl5pPr indent="-285750" lvl="4" marL="2286000" algn="l">
              <a:lnSpc>
                <a:spcPct val="100000"/>
              </a:lnSpc>
              <a:spcBef>
                <a:spcPts val="400"/>
              </a:spcBef>
              <a:spcAft>
                <a:spcPts val="0"/>
              </a:spcAft>
              <a:buClr>
                <a:srgbClr val="000000"/>
              </a:buClr>
              <a:buSzPts val="900"/>
              <a:buChar char="»"/>
              <a:defRPr/>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83" name="Google Shape;183;p37"/>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84" name="Shape 184"/>
        <p:cNvGrpSpPr/>
        <p:nvPr/>
      </p:nvGrpSpPr>
      <p:grpSpPr>
        <a:xfrm>
          <a:off x="0" y="0"/>
          <a:ext cx="0" cy="0"/>
          <a:chOff x="0" y="0"/>
          <a:chExt cx="0" cy="0"/>
        </a:xfrm>
      </p:grpSpPr>
      <p:sp>
        <p:nvSpPr>
          <p:cNvPr id="185" name="Google Shape;185;p38"/>
          <p:cNvSpPr txBox="1"/>
          <p:nvPr>
            <p:ph type="title"/>
          </p:nvPr>
        </p:nvSpPr>
        <p:spPr>
          <a:xfrm>
            <a:off x="361157" y="2203452"/>
            <a:ext cx="3886201" cy="681038"/>
          </a:xfrm>
          <a:prstGeom prst="rect">
            <a:avLst/>
          </a:prstGeom>
          <a:noFill/>
          <a:ln>
            <a:noFill/>
          </a:ln>
        </p:spPr>
        <p:txBody>
          <a:bodyPr anchorCtr="0" anchor="t" bIns="22850" lIns="22850" spcFirstLastPara="1" rIns="22850" wrap="square" tIns="22850">
            <a:normAutofit/>
          </a:bodyPr>
          <a:lstStyle>
            <a:lvl1pPr lvl="0" algn="l">
              <a:lnSpc>
                <a:spcPct val="100000"/>
              </a:lnSpc>
              <a:spcBef>
                <a:spcPts val="0"/>
              </a:spcBef>
              <a:spcAft>
                <a:spcPts val="0"/>
              </a:spcAft>
              <a:buClr>
                <a:srgbClr val="000000"/>
              </a:buClr>
              <a:buSzPts val="2000"/>
              <a:buFont typeface="Calibri"/>
              <a:buNone/>
              <a:defRPr b="1" sz="2000" cap="none"/>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86" name="Google Shape;186;p38"/>
          <p:cNvSpPr txBox="1"/>
          <p:nvPr>
            <p:ph idx="1" type="body"/>
          </p:nvPr>
        </p:nvSpPr>
        <p:spPr>
          <a:xfrm>
            <a:off x="361157" y="1453356"/>
            <a:ext cx="3886201" cy="750094"/>
          </a:xfrm>
          <a:prstGeom prst="rect">
            <a:avLst/>
          </a:prstGeom>
          <a:noFill/>
          <a:ln>
            <a:noFill/>
          </a:ln>
        </p:spPr>
        <p:txBody>
          <a:bodyPr anchorCtr="0" anchor="b" bIns="22850" lIns="22850" spcFirstLastPara="1" rIns="22850" wrap="square" tIns="22850">
            <a:normAutofit/>
          </a:bodyPr>
          <a:lstStyle>
            <a:lvl1pPr indent="-228600" lvl="0" marL="457200" algn="l">
              <a:lnSpc>
                <a:spcPct val="100000"/>
              </a:lnSpc>
              <a:spcBef>
                <a:spcPts val="200"/>
              </a:spcBef>
              <a:spcAft>
                <a:spcPts val="0"/>
              </a:spcAft>
              <a:buClr>
                <a:srgbClr val="888888"/>
              </a:buClr>
              <a:buSzPts val="1000"/>
              <a:buFont typeface="Calibri"/>
              <a:buNone/>
              <a:defRPr sz="1000">
                <a:solidFill>
                  <a:srgbClr val="888888"/>
                </a:solidFill>
              </a:defRPr>
            </a:lvl1pPr>
            <a:lvl2pPr indent="-228600" lvl="1" marL="914400" algn="l">
              <a:lnSpc>
                <a:spcPct val="100000"/>
              </a:lnSpc>
              <a:spcBef>
                <a:spcPts val="200"/>
              </a:spcBef>
              <a:spcAft>
                <a:spcPts val="0"/>
              </a:spcAft>
              <a:buClr>
                <a:srgbClr val="888888"/>
              </a:buClr>
              <a:buSzPts val="1000"/>
              <a:buFont typeface="Calibri"/>
              <a:buNone/>
              <a:defRPr sz="1000">
                <a:solidFill>
                  <a:srgbClr val="888888"/>
                </a:solidFill>
              </a:defRPr>
            </a:lvl2pPr>
            <a:lvl3pPr indent="-228600" lvl="2" marL="1371600" algn="l">
              <a:lnSpc>
                <a:spcPct val="100000"/>
              </a:lnSpc>
              <a:spcBef>
                <a:spcPts val="200"/>
              </a:spcBef>
              <a:spcAft>
                <a:spcPts val="0"/>
              </a:spcAft>
              <a:buClr>
                <a:srgbClr val="888888"/>
              </a:buClr>
              <a:buSzPts val="1000"/>
              <a:buFont typeface="Calibri"/>
              <a:buNone/>
              <a:defRPr sz="1000">
                <a:solidFill>
                  <a:srgbClr val="888888"/>
                </a:solidFill>
              </a:defRPr>
            </a:lvl3pPr>
            <a:lvl4pPr indent="-228600" lvl="3" marL="1828800" algn="l">
              <a:lnSpc>
                <a:spcPct val="100000"/>
              </a:lnSpc>
              <a:spcBef>
                <a:spcPts val="200"/>
              </a:spcBef>
              <a:spcAft>
                <a:spcPts val="0"/>
              </a:spcAft>
              <a:buClr>
                <a:srgbClr val="888888"/>
              </a:buClr>
              <a:buSzPts val="1000"/>
              <a:buFont typeface="Calibri"/>
              <a:buNone/>
              <a:defRPr sz="1000">
                <a:solidFill>
                  <a:srgbClr val="888888"/>
                </a:solidFill>
              </a:defRPr>
            </a:lvl4pPr>
            <a:lvl5pPr indent="-228600" lvl="4" marL="2286000" algn="l">
              <a:lnSpc>
                <a:spcPct val="100000"/>
              </a:lnSpc>
              <a:spcBef>
                <a:spcPts val="200"/>
              </a:spcBef>
              <a:spcAft>
                <a:spcPts val="0"/>
              </a:spcAft>
              <a:buClr>
                <a:srgbClr val="888888"/>
              </a:buClr>
              <a:buSzPts val="1000"/>
              <a:buFont typeface="Calibri"/>
              <a:buNone/>
              <a:defRPr sz="1000">
                <a:solidFill>
                  <a:srgbClr val="888888"/>
                </a:solidFill>
              </a:defRPr>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87" name="Google Shape;187;p38"/>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8" name="Shape 188"/>
        <p:cNvGrpSpPr/>
        <p:nvPr/>
      </p:nvGrpSpPr>
      <p:grpSpPr>
        <a:xfrm>
          <a:off x="0" y="0"/>
          <a:ext cx="0" cy="0"/>
          <a:chOff x="0" y="0"/>
          <a:chExt cx="0" cy="0"/>
        </a:xfrm>
      </p:grpSpPr>
      <p:sp>
        <p:nvSpPr>
          <p:cNvPr id="189" name="Google Shape;189;p39"/>
          <p:cNvSpPr txBox="1"/>
          <p:nvPr>
            <p:ph type="title"/>
          </p:nvPr>
        </p:nvSpPr>
        <p:spPr>
          <a:xfrm>
            <a:off x="228600" y="137321"/>
            <a:ext cx="4114800" cy="571501"/>
          </a:xfrm>
          <a:prstGeom prst="rect">
            <a:avLst/>
          </a:prstGeom>
          <a:noFill/>
          <a:ln>
            <a:noFill/>
          </a:ln>
        </p:spPr>
        <p:txBody>
          <a:bodyPr anchorCtr="0" anchor="ctr" bIns="22850" lIns="22850" spcFirstLastPara="1" rIns="22850" wrap="square" tIns="22850">
            <a:normAutofit/>
          </a:bodyPr>
          <a:lstStyle>
            <a:lvl1pPr lvl="0" algn="ctr">
              <a:lnSpc>
                <a:spcPct val="100000"/>
              </a:lnSpc>
              <a:spcBef>
                <a:spcPts val="0"/>
              </a:spcBef>
              <a:spcAft>
                <a:spcPts val="0"/>
              </a:spcAft>
              <a:buClr>
                <a:srgbClr val="000000"/>
              </a:buClr>
              <a:buSzPts val="900"/>
              <a:buNone/>
              <a:defRPr/>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90" name="Google Shape;190;p39"/>
          <p:cNvSpPr txBox="1"/>
          <p:nvPr>
            <p:ph idx="1" type="body"/>
          </p:nvPr>
        </p:nvSpPr>
        <p:spPr>
          <a:xfrm>
            <a:off x="228600" y="800102"/>
            <a:ext cx="2019300" cy="2262982"/>
          </a:xfrm>
          <a:prstGeom prst="rect">
            <a:avLst/>
          </a:prstGeom>
          <a:noFill/>
          <a:ln>
            <a:noFill/>
          </a:ln>
        </p:spPr>
        <p:txBody>
          <a:bodyPr anchorCtr="0" anchor="t" bIns="22850" lIns="22850" spcFirstLastPara="1" rIns="22850" wrap="square" tIns="22850">
            <a:normAutofit/>
          </a:bodyPr>
          <a:lstStyle>
            <a:lvl1pPr indent="-317500" lvl="0" marL="457200" algn="l">
              <a:lnSpc>
                <a:spcPct val="100000"/>
              </a:lnSpc>
              <a:spcBef>
                <a:spcPts val="300"/>
              </a:spcBef>
              <a:spcAft>
                <a:spcPts val="0"/>
              </a:spcAft>
              <a:buClr>
                <a:srgbClr val="000000"/>
              </a:buClr>
              <a:buSzPts val="1400"/>
              <a:buChar char="•"/>
              <a:defRPr sz="1400"/>
            </a:lvl1pPr>
            <a:lvl2pPr indent="-317500" lvl="1" marL="914400" algn="l">
              <a:lnSpc>
                <a:spcPct val="100000"/>
              </a:lnSpc>
              <a:spcBef>
                <a:spcPts val="300"/>
              </a:spcBef>
              <a:spcAft>
                <a:spcPts val="0"/>
              </a:spcAft>
              <a:buClr>
                <a:srgbClr val="000000"/>
              </a:buClr>
              <a:buSzPts val="1400"/>
              <a:buChar char="–"/>
              <a:defRPr sz="1400"/>
            </a:lvl2pPr>
            <a:lvl3pPr indent="-317500" lvl="2" marL="1371600" algn="l">
              <a:lnSpc>
                <a:spcPct val="100000"/>
              </a:lnSpc>
              <a:spcBef>
                <a:spcPts val="300"/>
              </a:spcBef>
              <a:spcAft>
                <a:spcPts val="0"/>
              </a:spcAft>
              <a:buClr>
                <a:srgbClr val="000000"/>
              </a:buClr>
              <a:buSzPts val="1400"/>
              <a:buChar char="•"/>
              <a:defRPr sz="1400"/>
            </a:lvl3pPr>
            <a:lvl4pPr indent="-317500" lvl="3" marL="1828800" algn="l">
              <a:lnSpc>
                <a:spcPct val="100000"/>
              </a:lnSpc>
              <a:spcBef>
                <a:spcPts val="300"/>
              </a:spcBef>
              <a:spcAft>
                <a:spcPts val="0"/>
              </a:spcAft>
              <a:buClr>
                <a:srgbClr val="000000"/>
              </a:buClr>
              <a:buSzPts val="1400"/>
              <a:buChar char="–"/>
              <a:defRPr sz="1400"/>
            </a:lvl4pPr>
            <a:lvl5pPr indent="-317500" lvl="4" marL="2286000" algn="l">
              <a:lnSpc>
                <a:spcPct val="100000"/>
              </a:lnSpc>
              <a:spcBef>
                <a:spcPts val="300"/>
              </a:spcBef>
              <a:spcAft>
                <a:spcPts val="0"/>
              </a:spcAft>
              <a:buClr>
                <a:srgbClr val="000000"/>
              </a:buClr>
              <a:buSzPts val="1400"/>
              <a:buChar char="»"/>
              <a:defRPr sz="1400"/>
            </a:lvl5pPr>
            <a:lvl6pPr indent="-285750" lvl="5" marL="2743200" algn="l">
              <a:lnSpc>
                <a:spcPct val="100000"/>
              </a:lnSpc>
              <a:spcBef>
                <a:spcPts val="400"/>
              </a:spcBef>
              <a:spcAft>
                <a:spcPts val="0"/>
              </a:spcAft>
              <a:buClr>
                <a:srgbClr val="000000"/>
              </a:buClr>
              <a:buSzPts val="900"/>
              <a:buChar char="•"/>
              <a:defRPr/>
            </a:lvl6pPr>
            <a:lvl7pPr indent="-285750" lvl="6" marL="3200400" algn="l">
              <a:lnSpc>
                <a:spcPct val="100000"/>
              </a:lnSpc>
              <a:spcBef>
                <a:spcPts val="400"/>
              </a:spcBef>
              <a:spcAft>
                <a:spcPts val="0"/>
              </a:spcAft>
              <a:buClr>
                <a:srgbClr val="000000"/>
              </a:buClr>
              <a:buSzPts val="900"/>
              <a:buChar char="•"/>
              <a:defRPr/>
            </a:lvl7pPr>
            <a:lvl8pPr indent="-285750" lvl="7" marL="3657600" algn="l">
              <a:lnSpc>
                <a:spcPct val="100000"/>
              </a:lnSpc>
              <a:spcBef>
                <a:spcPts val="400"/>
              </a:spcBef>
              <a:spcAft>
                <a:spcPts val="0"/>
              </a:spcAft>
              <a:buClr>
                <a:srgbClr val="000000"/>
              </a:buClr>
              <a:buSzPts val="900"/>
              <a:buChar char="•"/>
              <a:defRPr/>
            </a:lvl8pPr>
            <a:lvl9pPr indent="-285750" lvl="8" marL="4114800" algn="l">
              <a:lnSpc>
                <a:spcPct val="100000"/>
              </a:lnSpc>
              <a:spcBef>
                <a:spcPts val="400"/>
              </a:spcBef>
              <a:spcAft>
                <a:spcPts val="0"/>
              </a:spcAft>
              <a:buClr>
                <a:srgbClr val="000000"/>
              </a:buClr>
              <a:buSzPts val="900"/>
              <a:buChar char="•"/>
              <a:defRPr/>
            </a:lvl9pPr>
          </a:lstStyle>
          <a:p/>
        </p:txBody>
      </p:sp>
      <p:sp>
        <p:nvSpPr>
          <p:cNvPr id="191" name="Google Shape;191;p39"/>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2" name="Shape 192"/>
        <p:cNvGrpSpPr/>
        <p:nvPr/>
      </p:nvGrpSpPr>
      <p:grpSpPr>
        <a:xfrm>
          <a:off x="0" y="0"/>
          <a:ext cx="0" cy="0"/>
          <a:chOff x="0" y="0"/>
          <a:chExt cx="0" cy="0"/>
        </a:xfrm>
      </p:grpSpPr>
      <p:sp>
        <p:nvSpPr>
          <p:cNvPr id="193" name="Google Shape;193;p40"/>
          <p:cNvSpPr txBox="1"/>
          <p:nvPr>
            <p:ph type="title"/>
          </p:nvPr>
        </p:nvSpPr>
        <p:spPr>
          <a:xfrm>
            <a:off x="228600" y="137321"/>
            <a:ext cx="4114800" cy="571501"/>
          </a:xfrm>
          <a:prstGeom prst="rect">
            <a:avLst/>
          </a:prstGeom>
          <a:noFill/>
          <a:ln>
            <a:noFill/>
          </a:ln>
        </p:spPr>
        <p:txBody>
          <a:bodyPr anchorCtr="0" anchor="ctr" bIns="22850" lIns="22850" spcFirstLastPara="1" rIns="22850" wrap="square" tIns="22850">
            <a:normAutofit/>
          </a:bodyPr>
          <a:lstStyle>
            <a:lvl1pPr lvl="0" algn="ctr">
              <a:lnSpc>
                <a:spcPct val="100000"/>
              </a:lnSpc>
              <a:spcBef>
                <a:spcPts val="0"/>
              </a:spcBef>
              <a:spcAft>
                <a:spcPts val="0"/>
              </a:spcAft>
              <a:buClr>
                <a:srgbClr val="000000"/>
              </a:buClr>
              <a:buSzPts val="900"/>
              <a:buNone/>
              <a:defRPr/>
            </a:lvl1pPr>
            <a:lvl2pPr lvl="1" algn="ctr">
              <a:lnSpc>
                <a:spcPct val="100000"/>
              </a:lnSpc>
              <a:spcBef>
                <a:spcPts val="0"/>
              </a:spcBef>
              <a:spcAft>
                <a:spcPts val="0"/>
              </a:spcAft>
              <a:buClr>
                <a:srgbClr val="000000"/>
              </a:buClr>
              <a:buSzPts val="900"/>
              <a:buNone/>
              <a:defRPr/>
            </a:lvl2pPr>
            <a:lvl3pPr lvl="2" algn="ctr">
              <a:lnSpc>
                <a:spcPct val="100000"/>
              </a:lnSpc>
              <a:spcBef>
                <a:spcPts val="0"/>
              </a:spcBef>
              <a:spcAft>
                <a:spcPts val="0"/>
              </a:spcAft>
              <a:buClr>
                <a:srgbClr val="000000"/>
              </a:buClr>
              <a:buSzPts val="900"/>
              <a:buNone/>
              <a:defRPr/>
            </a:lvl3pPr>
            <a:lvl4pPr lvl="3" algn="ctr">
              <a:lnSpc>
                <a:spcPct val="100000"/>
              </a:lnSpc>
              <a:spcBef>
                <a:spcPts val="0"/>
              </a:spcBef>
              <a:spcAft>
                <a:spcPts val="0"/>
              </a:spcAft>
              <a:buClr>
                <a:srgbClr val="000000"/>
              </a:buClr>
              <a:buSzPts val="900"/>
              <a:buNone/>
              <a:defRPr/>
            </a:lvl4pPr>
            <a:lvl5pPr lvl="4" algn="ctr">
              <a:lnSpc>
                <a:spcPct val="100000"/>
              </a:lnSpc>
              <a:spcBef>
                <a:spcPts val="0"/>
              </a:spcBef>
              <a:spcAft>
                <a:spcPts val="0"/>
              </a:spcAft>
              <a:buClr>
                <a:srgbClr val="000000"/>
              </a:buClr>
              <a:buSzPts val="900"/>
              <a:buNone/>
              <a:defRPr/>
            </a:lvl5pPr>
            <a:lvl6pPr lvl="5" algn="ctr">
              <a:lnSpc>
                <a:spcPct val="100000"/>
              </a:lnSpc>
              <a:spcBef>
                <a:spcPts val="0"/>
              </a:spcBef>
              <a:spcAft>
                <a:spcPts val="0"/>
              </a:spcAft>
              <a:buClr>
                <a:srgbClr val="000000"/>
              </a:buClr>
              <a:buSzPts val="900"/>
              <a:buNone/>
              <a:defRPr/>
            </a:lvl6pPr>
            <a:lvl7pPr lvl="6" algn="ctr">
              <a:lnSpc>
                <a:spcPct val="100000"/>
              </a:lnSpc>
              <a:spcBef>
                <a:spcPts val="0"/>
              </a:spcBef>
              <a:spcAft>
                <a:spcPts val="0"/>
              </a:spcAft>
              <a:buClr>
                <a:srgbClr val="000000"/>
              </a:buClr>
              <a:buSzPts val="900"/>
              <a:buNone/>
              <a:defRPr/>
            </a:lvl7pPr>
            <a:lvl8pPr lvl="7" algn="ctr">
              <a:lnSpc>
                <a:spcPct val="100000"/>
              </a:lnSpc>
              <a:spcBef>
                <a:spcPts val="0"/>
              </a:spcBef>
              <a:spcAft>
                <a:spcPts val="0"/>
              </a:spcAft>
              <a:buClr>
                <a:srgbClr val="000000"/>
              </a:buClr>
              <a:buSzPts val="900"/>
              <a:buNone/>
              <a:defRPr/>
            </a:lvl8pPr>
            <a:lvl9pPr lvl="8" algn="ctr">
              <a:lnSpc>
                <a:spcPct val="100000"/>
              </a:lnSpc>
              <a:spcBef>
                <a:spcPts val="0"/>
              </a:spcBef>
              <a:spcAft>
                <a:spcPts val="0"/>
              </a:spcAft>
              <a:buClr>
                <a:srgbClr val="000000"/>
              </a:buClr>
              <a:buSzPts val="900"/>
              <a:buNone/>
              <a:defRPr/>
            </a:lvl9pPr>
          </a:lstStyle>
          <a:p/>
        </p:txBody>
      </p:sp>
      <p:sp>
        <p:nvSpPr>
          <p:cNvPr id="194" name="Google Shape;194;p40"/>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algn="r">
              <a:lnSpc>
                <a:spcPct val="100000"/>
              </a:lnSpc>
              <a:spcBef>
                <a:spcPts val="0"/>
              </a:spcBef>
              <a:spcAft>
                <a:spcPts val="0"/>
              </a:spcAft>
              <a:buClr>
                <a:srgbClr val="888888"/>
              </a:buClr>
              <a:buSzPts val="600"/>
              <a:buFont typeface="Calibri"/>
              <a:buNone/>
              <a:defRPr sz="600">
                <a:solidFill>
                  <a:srgbClr val="888888"/>
                </a:solidFill>
              </a:defRPr>
            </a:lvl1pPr>
            <a:lvl2pPr indent="0" lvl="1" marL="0" algn="r">
              <a:lnSpc>
                <a:spcPct val="100000"/>
              </a:lnSpc>
              <a:spcBef>
                <a:spcPts val="0"/>
              </a:spcBef>
              <a:spcAft>
                <a:spcPts val="0"/>
              </a:spcAft>
              <a:buClr>
                <a:srgbClr val="888888"/>
              </a:buClr>
              <a:buSzPts val="600"/>
              <a:buFont typeface="Calibri"/>
              <a:buNone/>
              <a:defRPr sz="600">
                <a:solidFill>
                  <a:srgbClr val="888888"/>
                </a:solidFill>
              </a:defRPr>
            </a:lvl2pPr>
            <a:lvl3pPr indent="0" lvl="2" marL="0" algn="r">
              <a:lnSpc>
                <a:spcPct val="100000"/>
              </a:lnSpc>
              <a:spcBef>
                <a:spcPts val="0"/>
              </a:spcBef>
              <a:spcAft>
                <a:spcPts val="0"/>
              </a:spcAft>
              <a:buClr>
                <a:srgbClr val="888888"/>
              </a:buClr>
              <a:buSzPts val="600"/>
              <a:buFont typeface="Calibri"/>
              <a:buNone/>
              <a:defRPr sz="600">
                <a:solidFill>
                  <a:srgbClr val="888888"/>
                </a:solidFill>
              </a:defRPr>
            </a:lvl3pPr>
            <a:lvl4pPr indent="0" lvl="3" marL="0" algn="r">
              <a:lnSpc>
                <a:spcPct val="100000"/>
              </a:lnSpc>
              <a:spcBef>
                <a:spcPts val="0"/>
              </a:spcBef>
              <a:spcAft>
                <a:spcPts val="0"/>
              </a:spcAft>
              <a:buClr>
                <a:srgbClr val="888888"/>
              </a:buClr>
              <a:buSzPts val="600"/>
              <a:buFont typeface="Calibri"/>
              <a:buNone/>
              <a:defRPr sz="600">
                <a:solidFill>
                  <a:srgbClr val="888888"/>
                </a:solidFill>
              </a:defRPr>
            </a:lvl4pPr>
            <a:lvl5pPr indent="0" lvl="4" marL="0" algn="r">
              <a:lnSpc>
                <a:spcPct val="100000"/>
              </a:lnSpc>
              <a:spcBef>
                <a:spcPts val="0"/>
              </a:spcBef>
              <a:spcAft>
                <a:spcPts val="0"/>
              </a:spcAft>
              <a:buClr>
                <a:srgbClr val="888888"/>
              </a:buClr>
              <a:buSzPts val="600"/>
              <a:buFont typeface="Calibri"/>
              <a:buNone/>
              <a:defRPr sz="600">
                <a:solidFill>
                  <a:srgbClr val="888888"/>
                </a:solidFill>
              </a:defRPr>
            </a:lvl5pPr>
            <a:lvl6pPr indent="0" lvl="5" marL="0" algn="r">
              <a:lnSpc>
                <a:spcPct val="100000"/>
              </a:lnSpc>
              <a:spcBef>
                <a:spcPts val="0"/>
              </a:spcBef>
              <a:spcAft>
                <a:spcPts val="0"/>
              </a:spcAft>
              <a:buClr>
                <a:srgbClr val="888888"/>
              </a:buClr>
              <a:buSzPts val="600"/>
              <a:buFont typeface="Calibri"/>
              <a:buNone/>
              <a:defRPr sz="600">
                <a:solidFill>
                  <a:srgbClr val="888888"/>
                </a:solidFill>
              </a:defRPr>
            </a:lvl6pPr>
            <a:lvl7pPr indent="0" lvl="6" marL="0" algn="r">
              <a:lnSpc>
                <a:spcPct val="100000"/>
              </a:lnSpc>
              <a:spcBef>
                <a:spcPts val="0"/>
              </a:spcBef>
              <a:spcAft>
                <a:spcPts val="0"/>
              </a:spcAft>
              <a:buClr>
                <a:srgbClr val="888888"/>
              </a:buClr>
              <a:buSzPts val="600"/>
              <a:buFont typeface="Calibri"/>
              <a:buNone/>
              <a:defRPr sz="600">
                <a:solidFill>
                  <a:srgbClr val="888888"/>
                </a:solidFill>
              </a:defRPr>
            </a:lvl7pPr>
            <a:lvl8pPr indent="0" lvl="7" marL="0" algn="r">
              <a:lnSpc>
                <a:spcPct val="100000"/>
              </a:lnSpc>
              <a:spcBef>
                <a:spcPts val="0"/>
              </a:spcBef>
              <a:spcAft>
                <a:spcPts val="0"/>
              </a:spcAft>
              <a:buClr>
                <a:srgbClr val="888888"/>
              </a:buClr>
              <a:buSzPts val="600"/>
              <a:buFont typeface="Calibri"/>
              <a:buNone/>
              <a:defRPr sz="600">
                <a:solidFill>
                  <a:srgbClr val="888888"/>
                </a:solidFill>
              </a:defRPr>
            </a:lvl8pPr>
            <a:lvl9pPr indent="0" lvl="8" marL="0" algn="r">
              <a:lnSpc>
                <a:spcPct val="100000"/>
              </a:lnSpc>
              <a:spcBef>
                <a:spcPts val="0"/>
              </a:spcBef>
              <a:spcAft>
                <a:spcPts val="0"/>
              </a:spcAft>
              <a:buClr>
                <a:srgbClr val="888888"/>
              </a:buClr>
              <a:buSzPts val="600"/>
              <a:buFont typeface="Calibri"/>
              <a:buNone/>
              <a:defRPr sz="6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4.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1.xml"/><Relationship Id="rId1" Type="http://schemas.openxmlformats.org/officeDocument/2006/relationships/image" Target="../media/image4.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1182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827"/>
        </a:solidFill>
      </p:bgPr>
    </p:bg>
    <p:spTree>
      <p:nvGrpSpPr>
        <p:cNvPr id="74" name="Shape 74"/>
        <p:cNvGrpSpPr/>
        <p:nvPr/>
      </p:nvGrpSpPr>
      <p:grpSpPr>
        <a:xfrm>
          <a:off x="0" y="0"/>
          <a:ext cx="0" cy="0"/>
          <a:chOff x="0" y="0"/>
          <a:chExt cx="0" cy="0"/>
        </a:xfrm>
      </p:grpSpPr>
      <p:sp>
        <p:nvSpPr>
          <p:cNvPr id="75" name="Google Shape;75;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6" name="Google Shape;76;p17"/>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spcBef>
                <a:spcPts val="0"/>
              </a:spcBef>
              <a:buNone/>
              <a:defRPr b="0" i="0" sz="600" u="none" cap="none" strike="noStrike">
                <a:solidFill>
                  <a:srgbClr val="888888"/>
                </a:solidFill>
                <a:latin typeface="Calibri"/>
                <a:ea typeface="Calibri"/>
                <a:cs typeface="Calibri"/>
                <a:sym typeface="Calibri"/>
              </a:defRPr>
            </a:lvl1pPr>
            <a:lvl2pPr indent="0" lvl="1" marL="0" marR="0" algn="r">
              <a:spcBef>
                <a:spcPts val="0"/>
              </a:spcBef>
              <a:buNone/>
              <a:defRPr b="0" i="0" sz="600" u="none" cap="none" strike="noStrike">
                <a:solidFill>
                  <a:srgbClr val="888888"/>
                </a:solidFill>
                <a:latin typeface="Calibri"/>
                <a:ea typeface="Calibri"/>
                <a:cs typeface="Calibri"/>
                <a:sym typeface="Calibri"/>
              </a:defRPr>
            </a:lvl2pPr>
            <a:lvl3pPr indent="0" lvl="2" marL="0" marR="0" algn="r">
              <a:spcBef>
                <a:spcPts val="0"/>
              </a:spcBef>
              <a:buNone/>
              <a:defRPr b="0" i="0" sz="600" u="none" cap="none" strike="noStrike">
                <a:solidFill>
                  <a:srgbClr val="888888"/>
                </a:solidFill>
                <a:latin typeface="Calibri"/>
                <a:ea typeface="Calibri"/>
                <a:cs typeface="Calibri"/>
                <a:sym typeface="Calibri"/>
              </a:defRPr>
            </a:lvl3pPr>
            <a:lvl4pPr indent="0" lvl="3" marL="0" marR="0" algn="r">
              <a:spcBef>
                <a:spcPts val="0"/>
              </a:spcBef>
              <a:buNone/>
              <a:defRPr b="0" i="0" sz="600" u="none" cap="none" strike="noStrike">
                <a:solidFill>
                  <a:srgbClr val="888888"/>
                </a:solidFill>
                <a:latin typeface="Calibri"/>
                <a:ea typeface="Calibri"/>
                <a:cs typeface="Calibri"/>
                <a:sym typeface="Calibri"/>
              </a:defRPr>
            </a:lvl4pPr>
            <a:lvl5pPr indent="0" lvl="4" marL="0" marR="0" algn="r">
              <a:spcBef>
                <a:spcPts val="0"/>
              </a:spcBef>
              <a:buNone/>
              <a:defRPr b="0" i="0" sz="600" u="none" cap="none" strike="noStrike">
                <a:solidFill>
                  <a:srgbClr val="888888"/>
                </a:solidFill>
                <a:latin typeface="Calibri"/>
                <a:ea typeface="Calibri"/>
                <a:cs typeface="Calibri"/>
                <a:sym typeface="Calibri"/>
              </a:defRPr>
            </a:lvl5pPr>
            <a:lvl6pPr indent="0" lvl="5" marL="0" marR="0" algn="r">
              <a:spcBef>
                <a:spcPts val="0"/>
              </a:spcBef>
              <a:buNone/>
              <a:defRPr b="0" i="0" sz="600" u="none" cap="none" strike="noStrike">
                <a:solidFill>
                  <a:srgbClr val="888888"/>
                </a:solidFill>
                <a:latin typeface="Calibri"/>
                <a:ea typeface="Calibri"/>
                <a:cs typeface="Calibri"/>
                <a:sym typeface="Calibri"/>
              </a:defRPr>
            </a:lvl6pPr>
            <a:lvl7pPr indent="0" lvl="6" marL="0" marR="0" algn="r">
              <a:spcBef>
                <a:spcPts val="0"/>
              </a:spcBef>
              <a:buNone/>
              <a:defRPr b="0" i="0" sz="600" u="none" cap="none" strike="noStrike">
                <a:solidFill>
                  <a:srgbClr val="888888"/>
                </a:solidFill>
                <a:latin typeface="Calibri"/>
                <a:ea typeface="Calibri"/>
                <a:cs typeface="Calibri"/>
                <a:sym typeface="Calibri"/>
              </a:defRPr>
            </a:lvl7pPr>
            <a:lvl8pPr indent="0" lvl="7" marL="0" marR="0" algn="r">
              <a:spcBef>
                <a:spcPts val="0"/>
              </a:spcBef>
              <a:buNone/>
              <a:defRPr b="0" i="0" sz="600" u="none" cap="none" strike="noStrike">
                <a:solidFill>
                  <a:srgbClr val="888888"/>
                </a:solidFill>
                <a:latin typeface="Calibri"/>
                <a:ea typeface="Calibri"/>
                <a:cs typeface="Calibri"/>
                <a:sym typeface="Calibri"/>
              </a:defRPr>
            </a:lvl8pPr>
            <a:lvl9pPr indent="0" lvl="8" marL="0" marR="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1" name="Shape 151"/>
        <p:cNvGrpSpPr/>
        <p:nvPr/>
      </p:nvGrpSpPr>
      <p:grpSpPr>
        <a:xfrm>
          <a:off x="0" y="0"/>
          <a:ext cx="0" cy="0"/>
          <a:chOff x="0" y="0"/>
          <a:chExt cx="0" cy="0"/>
        </a:xfrm>
      </p:grpSpPr>
      <p:sp>
        <p:nvSpPr>
          <p:cNvPr id="152" name="Google Shape;152;p30"/>
          <p:cNvSpPr txBox="1"/>
          <p:nvPr>
            <p:ph type="title"/>
          </p:nvPr>
        </p:nvSpPr>
        <p:spPr>
          <a:xfrm>
            <a:off x="457200" y="69056"/>
            <a:ext cx="8229600" cy="1131094"/>
          </a:xfrm>
          <a:prstGeom prst="rect">
            <a:avLst/>
          </a:prstGeom>
          <a:noFill/>
          <a:ln>
            <a:noFill/>
          </a:ln>
        </p:spPr>
        <p:txBody>
          <a:bodyPr anchorCtr="0" anchor="ctr" bIns="22850" lIns="22850" spcFirstLastPara="1" rIns="22850" wrap="square" tIns="22850">
            <a:normAutofit/>
          </a:bodyPr>
          <a:lstStyle>
            <a:lvl1pPr lvl="0"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2200"/>
              <a:buFont typeface="Calibri"/>
              <a:buNone/>
              <a:defRPr b="0" i="0" sz="2200" u="none" cap="none" strike="noStrike">
                <a:solidFill>
                  <a:srgbClr val="000000"/>
                </a:solidFill>
                <a:latin typeface="Calibri"/>
                <a:ea typeface="Calibri"/>
                <a:cs typeface="Calibri"/>
                <a:sym typeface="Calibri"/>
              </a:defRPr>
            </a:lvl9pPr>
          </a:lstStyle>
          <a:p/>
        </p:txBody>
      </p:sp>
      <p:sp>
        <p:nvSpPr>
          <p:cNvPr id="153" name="Google Shape;153;p30"/>
          <p:cNvSpPr txBox="1"/>
          <p:nvPr>
            <p:ph idx="1" type="body"/>
          </p:nvPr>
        </p:nvSpPr>
        <p:spPr>
          <a:xfrm>
            <a:off x="457200" y="1200150"/>
            <a:ext cx="8229600" cy="3943350"/>
          </a:xfrm>
          <a:prstGeom prst="rect">
            <a:avLst/>
          </a:prstGeom>
          <a:noFill/>
          <a:ln>
            <a:noFill/>
          </a:ln>
        </p:spPr>
        <p:txBody>
          <a:bodyPr anchorCtr="0" anchor="t" bIns="22850" lIns="22850" spcFirstLastPara="1" rIns="22850" wrap="square" tIns="22850">
            <a:normAutofit/>
          </a:bodyPr>
          <a:lstStyle>
            <a:lvl1pPr indent="-330200" lvl="0" marL="4572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1pPr>
            <a:lvl2pPr indent="-330200" lvl="1" marL="9144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3pPr>
            <a:lvl4pPr indent="-330200" lvl="3" marL="18288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4pPr>
            <a:lvl5pPr indent="-330200" lvl="4" marL="22860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5pPr>
            <a:lvl6pPr indent="-330200" lvl="5" marL="27432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6pPr>
            <a:lvl7pPr indent="-330200" lvl="6" marL="32004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7pPr>
            <a:lvl8pPr indent="-330200" lvl="7" marL="36576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8pPr>
            <a:lvl9pPr indent="-330200" lvl="8" marL="4114800" marR="0" rtl="0" algn="l">
              <a:lnSpc>
                <a:spcPct val="100000"/>
              </a:lnSpc>
              <a:spcBef>
                <a:spcPts val="40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9pPr>
          </a:lstStyle>
          <a:p/>
        </p:txBody>
      </p:sp>
      <p:sp>
        <p:nvSpPr>
          <p:cNvPr id="154" name="Google Shape;154;p30"/>
          <p:cNvSpPr txBox="1"/>
          <p:nvPr>
            <p:ph idx="12" type="sldNum"/>
          </p:nvPr>
        </p:nvSpPr>
        <p:spPr>
          <a:xfrm>
            <a:off x="4205865" y="3200208"/>
            <a:ext cx="137536" cy="138500"/>
          </a:xfrm>
          <a:prstGeom prst="rect">
            <a:avLst/>
          </a:prstGeom>
          <a:noFill/>
          <a:ln>
            <a:noFill/>
          </a:ln>
        </p:spPr>
        <p:txBody>
          <a:bodyPr anchorCtr="0" anchor="ctr" bIns="22850" lIns="22850" spcFirstLastPara="1" rIns="22850" wrap="square" tIns="22850">
            <a:spAutoFit/>
          </a:bodyPr>
          <a:lstStyle>
            <a:lvl1pPr indent="0" lvl="0"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600"/>
              <a:buFont typeface="Calibri"/>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comments" Target="../comments/commen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comments" Target="../comments/comment3.xml"/><Relationship Id="rId4" Type="http://schemas.openxmlformats.org/officeDocument/2006/relationships/image" Target="../media/image13.jpg"/><Relationship Id="rId5"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0.jpg"/><Relationship Id="rId6" Type="http://schemas.openxmlformats.org/officeDocument/2006/relationships/hyperlink" Target="http://darksky.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jpg"/><Relationship Id="rId4" Type="http://schemas.openxmlformats.org/officeDocument/2006/relationships/image" Target="../media/image30.jpg"/><Relationship Id="rId5"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8.jpg"/><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1.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9.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21.png"/><Relationship Id="rId6"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hyperlink" Target="https://www.mdpi.com/2072-4292/13/16/3311" TargetMode="External"/><Relationship Id="rId5" Type="http://schemas.openxmlformats.org/officeDocument/2006/relationships/hyperlink" Target="https://www.science.org/doi/10.1126/science.abq77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1"/>
          <p:cNvSpPr txBox="1"/>
          <p:nvPr>
            <p:ph type="ctrTitle"/>
          </p:nvPr>
        </p:nvSpPr>
        <p:spPr>
          <a:xfrm>
            <a:off x="311708" y="8041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5000">
                <a:solidFill>
                  <a:srgbClr val="F9FAFB"/>
                </a:solidFill>
              </a:rPr>
              <a:t>Environmentally Conscious Lighting</a:t>
            </a:r>
            <a:endParaRPr sz="5000">
              <a:solidFill>
                <a:srgbClr val="F9FAFB"/>
              </a:solidFill>
            </a:endParaRPr>
          </a:p>
        </p:txBody>
      </p:sp>
      <p:sp>
        <p:nvSpPr>
          <p:cNvPr id="200" name="Google Shape;200;p41"/>
          <p:cNvSpPr txBox="1"/>
          <p:nvPr>
            <p:ph idx="1" type="subTitle"/>
          </p:nvPr>
        </p:nvSpPr>
        <p:spPr>
          <a:xfrm>
            <a:off x="311700" y="3714848"/>
            <a:ext cx="8520600" cy="922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35"/>
              <a:buNone/>
            </a:pPr>
            <a:r>
              <a:rPr lang="en" sz="2600">
                <a:solidFill>
                  <a:srgbClr val="D1D5DB"/>
                </a:solidFill>
              </a:rPr>
              <a:t>Samantha Saeger, President, DarkSky WI</a:t>
            </a:r>
            <a:endParaRPr sz="2600">
              <a:solidFill>
                <a:srgbClr val="D1D5DB"/>
              </a:solidFill>
            </a:endParaRPr>
          </a:p>
          <a:p>
            <a:pPr indent="0" lvl="0" marL="0" rtl="0" algn="ctr">
              <a:lnSpc>
                <a:spcPct val="100000"/>
              </a:lnSpc>
              <a:spcBef>
                <a:spcPts val="0"/>
              </a:spcBef>
              <a:spcAft>
                <a:spcPts val="0"/>
              </a:spcAft>
              <a:buClr>
                <a:schemeClr val="dk1"/>
              </a:buClr>
              <a:buSzPts val="935"/>
              <a:buFont typeface="Arial"/>
              <a:buNone/>
            </a:pPr>
            <a:r>
              <a:rPr lang="en" sz="2600">
                <a:solidFill>
                  <a:srgbClr val="D1D5DB"/>
                </a:solidFill>
              </a:rPr>
              <a:t>Scott Lind, President, Kickapoo Valley Dark Sky Initiative</a:t>
            </a:r>
            <a:endParaRPr sz="2600">
              <a:solidFill>
                <a:srgbClr val="D1D5DB"/>
              </a:solidFill>
            </a:endParaRPr>
          </a:p>
        </p:txBody>
      </p:sp>
      <p:sp>
        <p:nvSpPr>
          <p:cNvPr id="201" name="Google Shape;201;p41"/>
          <p:cNvSpPr txBox="1"/>
          <p:nvPr/>
        </p:nvSpPr>
        <p:spPr>
          <a:xfrm>
            <a:off x="509854" y="2856761"/>
            <a:ext cx="8124300" cy="5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620">
                <a:solidFill>
                  <a:srgbClr val="F9FAFB"/>
                </a:solidFill>
              </a:rPr>
              <a:t>Restoring the Night for People, Wildlife, and the Stars</a:t>
            </a:r>
            <a:endParaRPr sz="2620">
              <a:solidFill>
                <a:srgbClr val="F9FAF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50"/>
          <p:cNvPicPr preferRelativeResize="0"/>
          <p:nvPr/>
        </p:nvPicPr>
        <p:blipFill rotWithShape="1">
          <a:blip r:embed="rId4">
            <a:alphaModFix/>
          </a:blip>
          <a:srcRect b="0" l="0" r="0" t="0"/>
          <a:stretch/>
        </p:blipFill>
        <p:spPr>
          <a:xfrm>
            <a:off x="979502" y="344878"/>
            <a:ext cx="7184990" cy="4074900"/>
          </a:xfrm>
          <a:prstGeom prst="rect">
            <a:avLst/>
          </a:prstGeom>
          <a:noFill/>
          <a:ln cap="flat" cmpd="sng" w="63500">
            <a:solidFill>
              <a:schemeClr val="dk1"/>
            </a:solidFill>
            <a:prstDash val="solid"/>
            <a:round/>
            <a:headEnd len="sm" w="sm" type="none"/>
            <a:tailEnd len="sm" w="sm" type="none"/>
          </a:ln>
        </p:spPr>
      </p:pic>
      <p:sp>
        <p:nvSpPr>
          <p:cNvPr id="258" name="Google Shape;258;p50"/>
          <p:cNvSpPr txBox="1"/>
          <p:nvPr/>
        </p:nvSpPr>
        <p:spPr>
          <a:xfrm>
            <a:off x="2978551" y="4602380"/>
            <a:ext cx="3186900" cy="3849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b="1" i="0" lang="en" sz="2200" u="none" cap="none" strike="noStrike">
                <a:solidFill>
                  <a:srgbClr val="F2F2F2"/>
                </a:solidFill>
                <a:latin typeface="Calibri"/>
                <a:ea typeface="Calibri"/>
                <a:cs typeface="Calibri"/>
                <a:sym typeface="Calibri"/>
              </a:rPr>
              <a:t>Useful Light vs. Total Light </a:t>
            </a:r>
            <a:endParaRPr sz="700"/>
          </a:p>
        </p:txBody>
      </p:sp>
      <p:sp>
        <p:nvSpPr>
          <p:cNvPr id="259" name="Google Shape;259;p50"/>
          <p:cNvSpPr txBox="1"/>
          <p:nvPr/>
        </p:nvSpPr>
        <p:spPr>
          <a:xfrm>
            <a:off x="5520465" y="4026527"/>
            <a:ext cx="867801" cy="1385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b="0" i="0" lang="en" sz="600">
                <a:solidFill>
                  <a:schemeClr val="dk1"/>
                </a:solidFill>
                <a:latin typeface="Calibri"/>
                <a:ea typeface="Calibri"/>
                <a:cs typeface="Calibri"/>
                <a:sym typeface="Calibri"/>
              </a:rPr>
              <a:t>Image by Anezka Gocova</a:t>
            </a:r>
            <a:endParaRPr sz="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Why the Night Matters</a:t>
            </a:r>
            <a:endParaRPr sz="2820">
              <a:solidFill>
                <a:srgbClr val="F9FAFB"/>
              </a:solidFill>
            </a:endParaRPr>
          </a:p>
        </p:txBody>
      </p:sp>
      <p:sp>
        <p:nvSpPr>
          <p:cNvPr id="265" name="Google Shape;265;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Natural day–night cycles regulate life on Earth</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Darkness is as important as daylight</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All species evolved under dark skies</a:t>
            </a:r>
            <a:endParaRPr sz="2400">
              <a:solidFill>
                <a:srgbClr val="D1D5DB"/>
              </a:solidFill>
            </a:endParaRPr>
          </a:p>
          <a:p>
            <a:pPr indent="0" lvl="0" marL="0" rtl="0" algn="l">
              <a:spcBef>
                <a:spcPts val="1200"/>
              </a:spcBef>
              <a:spcAft>
                <a:spcPts val="1200"/>
              </a:spcAft>
              <a:buNone/>
            </a:pPr>
            <a:r>
              <a:t/>
            </a:r>
            <a:endParaRPr>
              <a:solidFill>
                <a:srgbClr val="D1D5D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More than half of the </a:t>
            </a:r>
            <a:r>
              <a:rPr lang="en" sz="2820">
                <a:solidFill>
                  <a:srgbClr val="F9FAFB"/>
                </a:solidFill>
              </a:rPr>
              <a:t>world’s species are nocturnal</a:t>
            </a:r>
            <a:endParaRPr sz="2820">
              <a:solidFill>
                <a:srgbClr val="F9FAFB"/>
              </a:solidFill>
            </a:endParaRPr>
          </a:p>
        </p:txBody>
      </p:sp>
      <p:sp>
        <p:nvSpPr>
          <p:cNvPr id="271" name="Google Shape;27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rgbClr val="D1D5DB"/>
                </a:solidFill>
              </a:rPr>
              <a:t>“We too quickly forget we don’t perceive the world in the same way as other species, and consequently, we ignore the impacts that we shouldn’t.”</a:t>
            </a:r>
            <a:endParaRPr sz="2400">
              <a:solidFill>
                <a:srgbClr val="D1D5DB"/>
              </a:solidFill>
            </a:endParaRPr>
          </a:p>
          <a:p>
            <a:pPr indent="0" lvl="0" marL="0" rtl="0" algn="l">
              <a:spcBef>
                <a:spcPts val="1200"/>
              </a:spcBef>
              <a:spcAft>
                <a:spcPts val="1200"/>
              </a:spcAft>
              <a:buNone/>
            </a:pPr>
            <a:r>
              <a:rPr lang="en" sz="2400">
                <a:solidFill>
                  <a:srgbClr val="D1D5DB"/>
                </a:solidFill>
              </a:rPr>
              <a:t>		– Travis Longcore</a:t>
            </a:r>
            <a:endParaRPr sz="2400">
              <a:solidFill>
                <a:srgbClr val="D1D5D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Impacts on Wildlife</a:t>
            </a:r>
            <a:endParaRPr sz="2820">
              <a:solidFill>
                <a:srgbClr val="F9FAFB"/>
              </a:solidFill>
            </a:endParaRPr>
          </a:p>
        </p:txBody>
      </p:sp>
      <p:sp>
        <p:nvSpPr>
          <p:cNvPr id="277" name="Google Shape;277;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Disrupts migration, feeding, and reproduction</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Confuses nocturnal animals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Affects insects, birds, amphibians, and mammals</a:t>
            </a:r>
            <a:endParaRPr sz="2400">
              <a:solidFill>
                <a:srgbClr val="D1D5D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54"/>
          <p:cNvPicPr preferRelativeResize="0"/>
          <p:nvPr/>
        </p:nvPicPr>
        <p:blipFill rotWithShape="1">
          <a:blip r:embed="rId4">
            <a:alphaModFix/>
          </a:blip>
          <a:srcRect b="0" l="0" r="0" t="0"/>
          <a:stretch/>
        </p:blipFill>
        <p:spPr>
          <a:xfrm>
            <a:off x="0" y="0"/>
            <a:ext cx="914963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Impact on the Environment</a:t>
            </a:r>
            <a:endParaRPr sz="2820">
              <a:solidFill>
                <a:srgbClr val="F9FAFB"/>
              </a:solidFill>
            </a:endParaRPr>
          </a:p>
        </p:txBody>
      </p:sp>
      <p:sp>
        <p:nvSpPr>
          <p:cNvPr id="289" name="Google Shape;289;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Wasted money and energy</a:t>
            </a:r>
            <a:endParaRPr sz="2400">
              <a:solidFill>
                <a:srgbClr val="D1D5D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Impacts on Human Health</a:t>
            </a:r>
            <a:endParaRPr sz="2820">
              <a:solidFill>
                <a:srgbClr val="F9FAFB"/>
              </a:solidFill>
            </a:endParaRPr>
          </a:p>
        </p:txBody>
      </p:sp>
      <p:sp>
        <p:nvSpPr>
          <p:cNvPr id="295" name="Google Shape;295;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Disrupts circadian rhythms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Affects sleep quality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Linked to increased stress and health risks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Blue-rich light at night is especially disruptive</a:t>
            </a:r>
            <a:endParaRPr sz="2400">
              <a:solidFill>
                <a:srgbClr val="D1D5D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Losing the Night Sky</a:t>
            </a:r>
            <a:endParaRPr sz="2820">
              <a:solidFill>
                <a:srgbClr val="F9FAFB"/>
              </a:solidFill>
            </a:endParaRPr>
          </a:p>
        </p:txBody>
      </p:sp>
      <p:sp>
        <p:nvSpPr>
          <p:cNvPr id="301" name="Google Shape;301;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Fewer people can see the Milky Way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Loss of cultural, scientific, and emotional connection</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Night skies inspire curiosity, wonder, and stewardship</a:t>
            </a:r>
            <a:endParaRPr sz="2400">
              <a:solidFill>
                <a:srgbClr val="D1D5D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Light Pollution Is a Community Issue</a:t>
            </a:r>
            <a:endParaRPr sz="2820">
              <a:solidFill>
                <a:srgbClr val="F9FAFB"/>
              </a:solidFill>
            </a:endParaRPr>
          </a:p>
        </p:txBody>
      </p:sp>
      <p:sp>
        <p:nvSpPr>
          <p:cNvPr id="307" name="Google Shape;307;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One light can affect many people and habitats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Collective action matters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Communities can protect darkness while staying safe</a:t>
            </a:r>
            <a:endParaRPr sz="2400">
              <a:solidFill>
                <a:srgbClr val="D1D5D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A Different Perspective on Outdoor Lighting</a:t>
            </a:r>
            <a:endParaRPr sz="2820">
              <a:solidFill>
                <a:srgbClr val="F9FAFB"/>
              </a:solidFill>
            </a:endParaRPr>
          </a:p>
        </p:txBody>
      </p:sp>
      <p:sp>
        <p:nvSpPr>
          <p:cNvPr id="313" name="Google Shape;31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1200"/>
              </a:spcBef>
              <a:spcAft>
                <a:spcPts val="0"/>
              </a:spcAft>
              <a:buClr>
                <a:srgbClr val="D1D5DB"/>
              </a:buClr>
              <a:buSzPts val="2400"/>
              <a:buChar char="●"/>
            </a:pPr>
            <a:r>
              <a:rPr lang="en" sz="2400">
                <a:solidFill>
                  <a:srgbClr val="D1D5DB"/>
                </a:solidFill>
              </a:rPr>
              <a:t>Outdoor lighting beyond basic safety needs is optional</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Darkness is a natural and valuable resource</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The most environmentally responsible option is often no light at all</a:t>
            </a:r>
            <a:endParaRPr>
              <a:solidFill>
                <a:srgbClr val="D1D5D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2" title="Wisconsin Logo Primary White (1).png"/>
          <p:cNvPicPr preferRelativeResize="0"/>
          <p:nvPr/>
        </p:nvPicPr>
        <p:blipFill>
          <a:blip r:embed="rId3">
            <a:alphaModFix/>
          </a:blip>
          <a:stretch>
            <a:fillRect/>
          </a:stretch>
        </p:blipFill>
        <p:spPr>
          <a:xfrm>
            <a:off x="1413050" y="1272903"/>
            <a:ext cx="6317900" cy="200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Rethinking What Outdoor Lighting Signals</a:t>
            </a:r>
            <a:endParaRPr sz="2820">
              <a:solidFill>
                <a:srgbClr val="F9FAFB"/>
              </a:solidFill>
            </a:endParaRPr>
          </a:p>
        </p:txBody>
      </p:sp>
      <p:sp>
        <p:nvSpPr>
          <p:cNvPr id="319" name="Google Shape;319;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Lighting choices send signals about values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More light does not always mean better design</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Thoughtful restraint can communicate care and confidence</a:t>
            </a:r>
            <a:endParaRPr>
              <a:solidFill>
                <a:srgbClr val="D1D5D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Lighting &amp; Safety: Clearing Up Myths</a:t>
            </a:r>
            <a:endParaRPr sz="2820">
              <a:solidFill>
                <a:srgbClr val="F9FAFB"/>
              </a:solidFill>
            </a:endParaRPr>
          </a:p>
        </p:txBody>
      </p:sp>
      <p:sp>
        <p:nvSpPr>
          <p:cNvPr id="325" name="Google Shape;325;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More light ≠ more safety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Glare can reduce visibility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Well-designed lighting improves safety and comfort</a:t>
            </a:r>
            <a:endParaRPr sz="2000">
              <a:solidFill>
                <a:srgbClr val="D1D5DB"/>
              </a:solidFill>
            </a:endParaRPr>
          </a:p>
          <a:p>
            <a:pPr indent="0" lvl="0" marL="0" rtl="0" algn="l">
              <a:spcBef>
                <a:spcPts val="1200"/>
              </a:spcBef>
              <a:spcAft>
                <a:spcPts val="1200"/>
              </a:spcAft>
              <a:buNone/>
            </a:pPr>
            <a:r>
              <a:t/>
            </a:r>
            <a:endParaRPr>
              <a:solidFill>
                <a:srgbClr val="D1D5D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solidFill>
                  <a:srgbClr val="F9FAFB"/>
                </a:solidFill>
              </a:rPr>
              <a:t>Why Do We Think Brighter Means Safer?</a:t>
            </a:r>
            <a:endParaRPr sz="2620">
              <a:solidFill>
                <a:srgbClr val="F9FAFB"/>
              </a:solidFill>
            </a:endParaRPr>
          </a:p>
        </p:txBody>
      </p:sp>
      <p:sp>
        <p:nvSpPr>
          <p:cNvPr id="331" name="Google Shape;331;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For decades, more light meant more visibility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Bright lighting became associated with safety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That belief made sense </a:t>
            </a:r>
            <a:r>
              <a:rPr i="1" lang="en" sz="2400">
                <a:solidFill>
                  <a:srgbClr val="D1D5DB"/>
                </a:solidFill>
              </a:rPr>
              <a:t>at the time</a:t>
            </a:r>
            <a:endParaRPr i="1" sz="2400">
              <a:solidFill>
                <a:srgbClr val="D1D5DB"/>
              </a:solidFill>
            </a:endParaRPr>
          </a:p>
          <a:p>
            <a:pPr indent="0" lvl="0" marL="0" rtl="0" algn="l">
              <a:spcBef>
                <a:spcPts val="1200"/>
              </a:spcBef>
              <a:spcAft>
                <a:spcPts val="1200"/>
              </a:spcAft>
              <a:buNone/>
            </a:pPr>
            <a:r>
              <a:t/>
            </a:r>
            <a:endParaRPr>
              <a:solidFill>
                <a:srgbClr val="D1D5D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solidFill>
                  <a:srgbClr val="F9FAFB"/>
                </a:solidFill>
              </a:rPr>
              <a:t>Bright ≠ Better Visibility</a:t>
            </a:r>
            <a:endParaRPr sz="2620">
              <a:solidFill>
                <a:srgbClr val="F9FAFB"/>
              </a:solidFill>
            </a:endParaRPr>
          </a:p>
        </p:txBody>
      </p:sp>
      <p:sp>
        <p:nvSpPr>
          <p:cNvPr id="337" name="Google Shape;337;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sz="2400">
                <a:solidFill>
                  <a:srgbClr val="D1D5DB"/>
                </a:solidFill>
              </a:rPr>
              <a:t>Too Much Light Can Reduce Safety</a:t>
            </a:r>
            <a:endParaRPr b="1" sz="2400">
              <a:solidFill>
                <a:srgbClr val="D1D5DB"/>
              </a:solidFill>
            </a:endParaRPr>
          </a:p>
          <a:p>
            <a:pPr indent="-381000" lvl="0" marL="457200" rtl="0" algn="l">
              <a:spcBef>
                <a:spcPts val="1200"/>
              </a:spcBef>
              <a:spcAft>
                <a:spcPts val="0"/>
              </a:spcAft>
              <a:buClr>
                <a:srgbClr val="D1D5DB"/>
              </a:buClr>
              <a:buSzPts val="2400"/>
              <a:buChar char="●"/>
            </a:pPr>
            <a:r>
              <a:rPr lang="en" sz="2400">
                <a:solidFill>
                  <a:srgbClr val="D1D5DB"/>
                </a:solidFill>
              </a:rPr>
              <a:t>Glare reduces contrast and detail</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Harsh lighting creates deep shadows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Overlighting can hide, not reveal, activity</a:t>
            </a:r>
            <a:endParaRPr sz="2400">
              <a:solidFill>
                <a:srgbClr val="D1D5DB"/>
              </a:solidFill>
            </a:endParaRPr>
          </a:p>
          <a:p>
            <a:pPr indent="0" lvl="0" marL="0" rtl="0" algn="l">
              <a:spcBef>
                <a:spcPts val="1200"/>
              </a:spcBef>
              <a:spcAft>
                <a:spcPts val="1200"/>
              </a:spcAft>
              <a:buNone/>
            </a:pPr>
            <a:r>
              <a:t/>
            </a:r>
            <a:endParaRPr sz="2400">
              <a:solidFill>
                <a:srgbClr val="D1D5DB"/>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pSp>
        <p:nvGrpSpPr>
          <p:cNvPr id="342" name="Google Shape;342;p64"/>
          <p:cNvGrpSpPr/>
          <p:nvPr/>
        </p:nvGrpSpPr>
        <p:grpSpPr>
          <a:xfrm>
            <a:off x="430992" y="462080"/>
            <a:ext cx="4141010" cy="4561583"/>
            <a:chOff x="-1" y="-1"/>
            <a:chExt cx="8282018" cy="9123165"/>
          </a:xfrm>
        </p:grpSpPr>
        <p:pic>
          <p:nvPicPr>
            <p:cNvPr descr="Picture 3" id="343" name="Google Shape;343;p64"/>
            <p:cNvPicPr preferRelativeResize="0"/>
            <p:nvPr/>
          </p:nvPicPr>
          <p:blipFill rotWithShape="1">
            <a:blip r:embed="rId4">
              <a:alphaModFix/>
            </a:blip>
            <a:srcRect b="0" l="8464" r="8464" t="0"/>
            <a:stretch/>
          </p:blipFill>
          <p:spPr>
            <a:xfrm>
              <a:off x="-1" y="-1"/>
              <a:ext cx="8282018" cy="4561583"/>
            </a:xfrm>
            <a:prstGeom prst="rect">
              <a:avLst/>
            </a:prstGeom>
            <a:noFill/>
            <a:ln>
              <a:noFill/>
            </a:ln>
          </p:spPr>
        </p:pic>
        <p:pic>
          <p:nvPicPr>
            <p:cNvPr descr="Picture 4" id="344" name="Google Shape;344;p64"/>
            <p:cNvPicPr preferRelativeResize="0"/>
            <p:nvPr/>
          </p:nvPicPr>
          <p:blipFill rotWithShape="1">
            <a:blip r:embed="rId5">
              <a:alphaModFix/>
            </a:blip>
            <a:srcRect b="0" l="8464" r="8464" t="0"/>
            <a:stretch/>
          </p:blipFill>
          <p:spPr>
            <a:xfrm>
              <a:off x="-1" y="4561581"/>
              <a:ext cx="8282018" cy="4561583"/>
            </a:xfrm>
            <a:prstGeom prst="rect">
              <a:avLst/>
            </a:prstGeom>
            <a:noFill/>
            <a:ln>
              <a:noFill/>
            </a:ln>
          </p:spPr>
        </p:pic>
      </p:grpSp>
      <p:grpSp>
        <p:nvGrpSpPr>
          <p:cNvPr id="345" name="Google Shape;345;p64"/>
          <p:cNvGrpSpPr/>
          <p:nvPr/>
        </p:nvGrpSpPr>
        <p:grpSpPr>
          <a:xfrm>
            <a:off x="4838701" y="971550"/>
            <a:ext cx="3781392" cy="3911898"/>
            <a:chOff x="0" y="0"/>
            <a:chExt cx="7562783" cy="7823793"/>
          </a:xfrm>
        </p:grpSpPr>
        <p:sp>
          <p:nvSpPr>
            <p:cNvPr id="346" name="Google Shape;346;p64"/>
            <p:cNvSpPr txBox="1"/>
            <p:nvPr/>
          </p:nvSpPr>
          <p:spPr>
            <a:xfrm>
              <a:off x="0" y="0"/>
              <a:ext cx="7554600" cy="2006100"/>
            </a:xfrm>
            <a:prstGeom prst="rect">
              <a:avLst/>
            </a:prstGeom>
            <a:noFill/>
            <a:ln>
              <a:noFill/>
            </a:ln>
          </p:spPr>
          <p:txBody>
            <a:bodyPr anchorCtr="0" anchor="t" bIns="0" lIns="0" spcFirstLastPara="1" rIns="0" wrap="square" tIns="0">
              <a:spAutoFit/>
            </a:bodyPr>
            <a:lstStyle/>
            <a:p>
              <a:pPr indent="0" lvl="0" marL="0" marR="0" rtl="0" algn="l">
                <a:lnSpc>
                  <a:spcPct val="158333"/>
                </a:lnSpc>
                <a:spcBef>
                  <a:spcPts val="0"/>
                </a:spcBef>
                <a:spcAft>
                  <a:spcPts val="0"/>
                </a:spcAft>
                <a:buClr>
                  <a:srgbClr val="F2F2F2"/>
                </a:buClr>
                <a:buSzPts val="2400"/>
                <a:buFont typeface="Calibri"/>
                <a:buNone/>
              </a:pPr>
              <a:r>
                <a:rPr i="0" lang="en" sz="2600" u="none" cap="none" strike="noStrike">
                  <a:solidFill>
                    <a:srgbClr val="F2F2F2"/>
                  </a:solidFill>
                </a:rPr>
                <a:t>Myth</a:t>
              </a:r>
              <a:endParaRPr i="0" sz="2600" u="none" cap="none" strike="noStrike">
                <a:solidFill>
                  <a:srgbClr val="F2F2F2"/>
                </a:solidFill>
              </a:endParaRPr>
            </a:p>
            <a:p>
              <a:pPr indent="0" lvl="0" marL="0" marR="0" rtl="0" algn="l">
                <a:lnSpc>
                  <a:spcPct val="158333"/>
                </a:lnSpc>
                <a:spcBef>
                  <a:spcPts val="0"/>
                </a:spcBef>
                <a:spcAft>
                  <a:spcPts val="0"/>
                </a:spcAft>
                <a:buClr>
                  <a:srgbClr val="F2F2F2"/>
                </a:buClr>
                <a:buSzPts val="2400"/>
                <a:buFont typeface="Calibri"/>
                <a:buNone/>
              </a:pPr>
              <a:r>
                <a:rPr i="0" lang="en" sz="2400" u="none" cap="none" strike="noStrike">
                  <a:solidFill>
                    <a:srgbClr val="F2F2F2"/>
                  </a:solidFill>
                </a:rPr>
                <a:t>More light is safer</a:t>
              </a:r>
              <a:endParaRPr sz="2400"/>
            </a:p>
          </p:txBody>
        </p:sp>
        <p:sp>
          <p:nvSpPr>
            <p:cNvPr id="347" name="Google Shape;347;p64"/>
            <p:cNvSpPr txBox="1"/>
            <p:nvPr/>
          </p:nvSpPr>
          <p:spPr>
            <a:xfrm>
              <a:off x="8183" y="3323493"/>
              <a:ext cx="7554600" cy="4500300"/>
            </a:xfrm>
            <a:prstGeom prst="rect">
              <a:avLst/>
            </a:prstGeom>
            <a:noFill/>
            <a:ln>
              <a:noFill/>
            </a:ln>
          </p:spPr>
          <p:txBody>
            <a:bodyPr anchorCtr="0" anchor="t" bIns="0" lIns="0" spcFirstLastPara="1" rIns="0" wrap="square" tIns="0">
              <a:spAutoFit/>
            </a:bodyPr>
            <a:lstStyle/>
            <a:p>
              <a:pPr indent="0" lvl="0" marL="0" marR="0" rtl="0" algn="l">
                <a:lnSpc>
                  <a:spcPct val="127272"/>
                </a:lnSpc>
                <a:spcBef>
                  <a:spcPts val="0"/>
                </a:spcBef>
                <a:spcAft>
                  <a:spcPts val="0"/>
                </a:spcAft>
                <a:buClr>
                  <a:srgbClr val="F2F2F2"/>
                </a:buClr>
                <a:buSzPts val="2200"/>
                <a:buFont typeface="Calibri"/>
                <a:buNone/>
              </a:pPr>
              <a:r>
                <a:rPr i="0" lang="en" sz="2400" u="none" cap="none" strike="noStrike">
                  <a:solidFill>
                    <a:srgbClr val="F2F2F2"/>
                  </a:solidFill>
                </a:rPr>
                <a:t>Reality</a:t>
              </a:r>
              <a:endParaRPr sz="2400">
                <a:solidFill>
                  <a:srgbClr val="F2F2F2"/>
                </a:solidFill>
              </a:endParaRPr>
            </a:p>
            <a:p>
              <a:pPr indent="0" lvl="0" marL="0" marR="0" rtl="0" algn="l">
                <a:lnSpc>
                  <a:spcPct val="127272"/>
                </a:lnSpc>
                <a:spcBef>
                  <a:spcPts val="0"/>
                </a:spcBef>
                <a:spcAft>
                  <a:spcPts val="0"/>
                </a:spcAft>
                <a:buClr>
                  <a:srgbClr val="F2F2F2"/>
                </a:buClr>
                <a:buSzPts val="2200"/>
                <a:buFont typeface="Calibri"/>
                <a:buNone/>
              </a:pPr>
              <a:r>
                <a:rPr i="0" lang="en" sz="2400" u="none" cap="none" strike="noStrike">
                  <a:solidFill>
                    <a:srgbClr val="F2F2F2"/>
                  </a:solidFill>
                </a:rPr>
                <a:t>Glare is dangerous Uniformity and proper contrast are the keys to safety</a:t>
              </a:r>
              <a:endParaRPr sz="900"/>
            </a:p>
          </p:txBody>
        </p:sp>
      </p:grpSp>
      <p:sp>
        <p:nvSpPr>
          <p:cNvPr id="348" name="Google Shape;348;p64"/>
          <p:cNvSpPr txBox="1"/>
          <p:nvPr/>
        </p:nvSpPr>
        <p:spPr>
          <a:xfrm>
            <a:off x="5632062" y="4892922"/>
            <a:ext cx="2858349" cy="130132"/>
          </a:xfrm>
          <a:prstGeom prst="rect">
            <a:avLst/>
          </a:prstGeom>
          <a:noFill/>
          <a:ln>
            <a:noFill/>
          </a:ln>
        </p:spPr>
        <p:txBody>
          <a:bodyPr anchorCtr="0" anchor="t" bIns="0" lIns="0" spcFirstLastPara="1" rIns="0" wrap="square" tIns="0">
            <a:spAutoFit/>
          </a:bodyPr>
          <a:lstStyle/>
          <a:p>
            <a:pPr indent="0" lvl="0" marL="0" marR="0" rtl="0" algn="r">
              <a:lnSpc>
                <a:spcPct val="240000"/>
              </a:lnSpc>
              <a:spcBef>
                <a:spcPts val="0"/>
              </a:spcBef>
              <a:spcAft>
                <a:spcPts val="0"/>
              </a:spcAft>
              <a:buClr>
                <a:srgbClr val="16325C"/>
              </a:buClr>
              <a:buSzPts val="500"/>
              <a:buFont typeface="Raleway"/>
              <a:buNone/>
            </a:pPr>
            <a:r>
              <a:rPr b="1" i="0" lang="en" sz="500" u="none" cap="none" strike="noStrike">
                <a:solidFill>
                  <a:srgbClr val="16325C"/>
                </a:solidFill>
                <a:latin typeface="Raleway"/>
                <a:ea typeface="Raleway"/>
                <a:cs typeface="Raleway"/>
                <a:sym typeface="Raleway"/>
              </a:rPr>
              <a:t>International Dark-Sky Association | 2019</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solidFill>
                  <a:srgbClr val="F9FAFB"/>
                </a:solidFill>
              </a:rPr>
              <a:t>Technology Has Evolved</a:t>
            </a:r>
            <a:endParaRPr sz="2620">
              <a:solidFill>
                <a:srgbClr val="F9FAFB"/>
              </a:solidFill>
            </a:endParaRPr>
          </a:p>
        </p:txBody>
      </p:sp>
      <p:sp>
        <p:nvSpPr>
          <p:cNvPr id="354" name="Google Shape;354;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Lighting is now controllable and precise</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Cameras perform better in lower and even light</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We no longer need constant brightness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Modern LEDs provide better visibility at lower light levels</a:t>
            </a:r>
            <a:endParaRPr sz="2400">
              <a:solidFill>
                <a:srgbClr val="D1D5DB"/>
              </a:solidFill>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8" name="Shape 358"/>
        <p:cNvGrpSpPr/>
        <p:nvPr/>
      </p:nvGrpSpPr>
      <p:grpSpPr>
        <a:xfrm>
          <a:off x="0" y="0"/>
          <a:ext cx="0" cy="0"/>
          <a:chOff x="0" y="0"/>
          <a:chExt cx="0" cy="0"/>
        </a:xfrm>
      </p:grpSpPr>
      <p:sp>
        <p:nvSpPr>
          <p:cNvPr id="359" name="Google Shape;359;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400"/>
              </a:spcAft>
              <a:buClr>
                <a:schemeClr val="dk1"/>
              </a:buClr>
              <a:buSzPts val="1100"/>
              <a:buFont typeface="Arial"/>
              <a:buNone/>
            </a:pPr>
            <a:r>
              <a:rPr lang="en" sz="2600">
                <a:solidFill>
                  <a:srgbClr val="F9FAFB"/>
                </a:solidFill>
              </a:rPr>
              <a:t>A New Way to Think About Safety</a:t>
            </a:r>
            <a:endParaRPr sz="2600">
              <a:solidFill>
                <a:srgbClr val="F9FAFB"/>
              </a:solidFill>
            </a:endParaRPr>
          </a:p>
        </p:txBody>
      </p:sp>
      <p:sp>
        <p:nvSpPr>
          <p:cNvPr id="360" name="Google Shape;360;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800"/>
              </a:spcBef>
              <a:spcAft>
                <a:spcPts val="0"/>
              </a:spcAft>
              <a:buClr>
                <a:schemeClr val="dk1"/>
              </a:buClr>
              <a:buSzPts val="1100"/>
              <a:buFont typeface="Arial"/>
              <a:buNone/>
            </a:pPr>
            <a:r>
              <a:rPr lang="en" sz="2400">
                <a:solidFill>
                  <a:srgbClr val="D1D5DB"/>
                </a:solidFill>
              </a:rPr>
              <a:t>Safety comes from control, not brightness</a:t>
            </a:r>
            <a:endParaRPr b="1" sz="2400">
              <a:solidFill>
                <a:srgbClr val="D1D5DB"/>
              </a:solidFill>
            </a:endParaRPr>
          </a:p>
          <a:p>
            <a:pPr indent="-381000" lvl="0" marL="457200" rtl="0" algn="l">
              <a:spcBef>
                <a:spcPts val="1200"/>
              </a:spcBef>
              <a:spcAft>
                <a:spcPts val="0"/>
              </a:spcAft>
              <a:buClr>
                <a:srgbClr val="D1D5DB"/>
              </a:buClr>
              <a:buSzPts val="2400"/>
              <a:buChar char="●"/>
            </a:pPr>
            <a:r>
              <a:rPr lang="en" sz="2400">
                <a:solidFill>
                  <a:srgbClr val="D1D5DB"/>
                </a:solidFill>
              </a:rPr>
              <a:t>Right light</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Right place</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Right time</a:t>
            </a:r>
            <a:br>
              <a:rPr lang="en" sz="1100">
                <a:solidFill>
                  <a:srgbClr val="D1D5DB"/>
                </a:solidFill>
              </a:rPr>
            </a:br>
            <a:endParaRPr sz="1100">
              <a:solidFill>
                <a:srgbClr val="D1D5DB"/>
              </a:solidFill>
            </a:endParaRPr>
          </a:p>
          <a:p>
            <a:pPr indent="0" lvl="0" marL="0" rtl="0" algn="l">
              <a:spcBef>
                <a:spcPts val="1200"/>
              </a:spcBef>
              <a:spcAft>
                <a:spcPts val="1200"/>
              </a:spcAft>
              <a:buNone/>
            </a:pPr>
            <a:r>
              <a:t/>
            </a:r>
            <a:endParaRPr>
              <a:solidFill>
                <a:srgbClr val="D1D5D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solidFill>
                  <a:srgbClr val="F9FAFB"/>
                </a:solidFill>
              </a:rPr>
              <a:t>Best Practice is Less, Not More</a:t>
            </a:r>
            <a:endParaRPr sz="2620">
              <a:solidFill>
                <a:srgbClr val="F9FAFB"/>
              </a:solidFill>
            </a:endParaRPr>
          </a:p>
        </p:txBody>
      </p:sp>
      <p:sp>
        <p:nvSpPr>
          <p:cNvPr id="366" name="Google Shape;366;p67"/>
          <p:cNvSpPr txBox="1"/>
          <p:nvPr>
            <p:ph idx="1" type="body"/>
          </p:nvPr>
        </p:nvSpPr>
        <p:spPr>
          <a:xfrm>
            <a:off x="311700" y="1152475"/>
            <a:ext cx="8520600" cy="36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D1D5DB"/>
                </a:solidFill>
              </a:rPr>
              <a:t>Modern Safety Standard</a:t>
            </a:r>
            <a:endParaRPr sz="2400">
              <a:solidFill>
                <a:srgbClr val="D1D5DB"/>
              </a:solidFill>
            </a:endParaRPr>
          </a:p>
          <a:p>
            <a:pPr indent="-381000" lvl="0" marL="457200" rtl="0" algn="l">
              <a:spcBef>
                <a:spcPts val="1200"/>
              </a:spcBef>
              <a:spcAft>
                <a:spcPts val="0"/>
              </a:spcAft>
              <a:buClr>
                <a:srgbClr val="D1D5DB"/>
              </a:buClr>
              <a:buSzPts val="2400"/>
              <a:buChar char="●"/>
            </a:pPr>
            <a:r>
              <a:rPr lang="en" sz="2400">
                <a:solidFill>
                  <a:srgbClr val="D1D5DB"/>
                </a:solidFill>
              </a:rPr>
              <a:t>Safety comes from </a:t>
            </a:r>
            <a:r>
              <a:rPr b="1" lang="en" sz="2400">
                <a:solidFill>
                  <a:srgbClr val="D1D5DB"/>
                </a:solidFill>
              </a:rPr>
              <a:t>visibility</a:t>
            </a:r>
            <a:r>
              <a:rPr lang="en" sz="2400">
                <a:solidFill>
                  <a:srgbClr val="D1D5DB"/>
                </a:solidFill>
              </a:rPr>
              <a:t>, not brightness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Comfort comes from </a:t>
            </a:r>
            <a:r>
              <a:rPr b="1" lang="en" sz="2400">
                <a:solidFill>
                  <a:srgbClr val="D1D5DB"/>
                </a:solidFill>
              </a:rPr>
              <a:t>consistency</a:t>
            </a:r>
            <a:r>
              <a:rPr lang="en" sz="2400">
                <a:solidFill>
                  <a:srgbClr val="D1D5DB"/>
                </a:solidFill>
              </a:rPr>
              <a:t>, not glare</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Confidence comes from </a:t>
            </a:r>
            <a:r>
              <a:rPr b="1" lang="en" sz="2400">
                <a:solidFill>
                  <a:srgbClr val="D1D5DB"/>
                </a:solidFill>
              </a:rPr>
              <a:t>intentional design</a:t>
            </a:r>
            <a:r>
              <a:rPr lang="en" sz="2400">
                <a:solidFill>
                  <a:srgbClr val="D1D5DB"/>
                </a:solidFill>
              </a:rPr>
              <a:t>, not excess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Darkness and safety can coexist</a:t>
            </a:r>
            <a:endParaRPr sz="2400">
              <a:solidFill>
                <a:srgbClr val="D1D5DB"/>
              </a:solidFill>
            </a:endParaRPr>
          </a:p>
          <a:p>
            <a:pPr indent="0" lvl="0" marL="0" rtl="0" algn="l">
              <a:spcBef>
                <a:spcPts val="1200"/>
              </a:spcBef>
              <a:spcAft>
                <a:spcPts val="1200"/>
              </a:spcAft>
              <a:buNone/>
            </a:pPr>
            <a:r>
              <a:t/>
            </a:r>
            <a:endParaRPr sz="2400">
              <a:solidFill>
                <a:srgbClr val="D1D5D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Having “T</a:t>
            </a:r>
            <a:r>
              <a:rPr lang="en" sz="2820">
                <a:solidFill>
                  <a:srgbClr val="F9FAFB"/>
                </a:solidFill>
              </a:rPr>
              <a:t>he Talk”</a:t>
            </a:r>
            <a:endParaRPr sz="2820">
              <a:solidFill>
                <a:srgbClr val="F9FAFB"/>
              </a:solidFill>
            </a:endParaRPr>
          </a:p>
        </p:txBody>
      </p:sp>
      <p:sp>
        <p:nvSpPr>
          <p:cNvPr id="372" name="Google Shape;372;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Start with curiosity, not criticism</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Focus on light impacts, not personal choices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Share how the lighting affects you</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Offer simple alternatives, not demands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Keep the conversation friendly and low-pressure</a:t>
            </a:r>
            <a:endParaRPr sz="2400">
              <a:solidFill>
                <a:srgbClr val="D1D5DB"/>
              </a:solidFill>
            </a:endParaRPr>
          </a:p>
          <a:p>
            <a:pPr indent="0" lvl="0" marL="0" rtl="0" algn="l">
              <a:spcBef>
                <a:spcPts val="1200"/>
              </a:spcBef>
              <a:spcAft>
                <a:spcPts val="1200"/>
              </a:spcAft>
              <a:buNone/>
            </a:pPr>
            <a:r>
              <a:t/>
            </a:r>
            <a:endParaRPr/>
          </a:p>
        </p:txBody>
      </p:sp>
      <p:sp>
        <p:nvSpPr>
          <p:cNvPr id="373" name="Google Shape;373;p68"/>
          <p:cNvSpPr/>
          <p:nvPr/>
        </p:nvSpPr>
        <p:spPr>
          <a:xfrm rot="10800000">
            <a:off x="8753300" y="4403425"/>
            <a:ext cx="232800" cy="572700"/>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What Is Environmentally Conscious Lighting?</a:t>
            </a:r>
            <a:endParaRPr sz="2820">
              <a:solidFill>
                <a:srgbClr val="F9FAFB"/>
              </a:solidFill>
            </a:endParaRPr>
          </a:p>
        </p:txBody>
      </p:sp>
      <p:sp>
        <p:nvSpPr>
          <p:cNvPr id="379" name="Google Shape;379;p69"/>
          <p:cNvSpPr txBox="1"/>
          <p:nvPr>
            <p:ph idx="1" type="body"/>
          </p:nvPr>
        </p:nvSpPr>
        <p:spPr>
          <a:xfrm>
            <a:off x="311700" y="1152475"/>
            <a:ext cx="8520600" cy="245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rgbClr val="D1D5DB"/>
                </a:solidFill>
              </a:rPr>
              <a:t>Lighting that is:</a:t>
            </a:r>
            <a:endParaRPr sz="2400">
              <a:solidFill>
                <a:srgbClr val="D1D5DB"/>
              </a:solidFill>
            </a:endParaRPr>
          </a:p>
          <a:p>
            <a:pPr indent="-381000" lvl="0" marL="457200" rtl="0" algn="l">
              <a:spcBef>
                <a:spcPts val="1200"/>
              </a:spcBef>
              <a:spcAft>
                <a:spcPts val="0"/>
              </a:spcAft>
              <a:buClr>
                <a:srgbClr val="D1D5DB"/>
              </a:buClr>
              <a:buSzPts val="2400"/>
              <a:buChar char="●"/>
            </a:pPr>
            <a:r>
              <a:rPr lang="en" sz="2400">
                <a:solidFill>
                  <a:srgbClr val="D1D5DB"/>
                </a:solidFill>
              </a:rPr>
              <a:t>Used only when neede</a:t>
            </a:r>
            <a:r>
              <a:rPr lang="en" sz="2200">
                <a:solidFill>
                  <a:srgbClr val="D1D5DB"/>
                </a:solidFill>
              </a:rPr>
              <a:t>d</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Shielded</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Warm in color</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Appropriately bright</a:t>
            </a:r>
            <a:endParaRPr sz="2200">
              <a:solidFill>
                <a:srgbClr val="D1D5D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43" title="newport-state-park-dsp_orig.jpg"/>
          <p:cNvPicPr preferRelativeResize="0"/>
          <p:nvPr/>
        </p:nvPicPr>
        <p:blipFill>
          <a:blip r:embed="rId3">
            <a:alphaModFix/>
          </a:blip>
          <a:stretch>
            <a:fillRect/>
          </a:stretch>
        </p:blipFill>
        <p:spPr>
          <a:xfrm>
            <a:off x="751025" y="661250"/>
            <a:ext cx="7641951" cy="3820976"/>
          </a:xfrm>
          <a:prstGeom prst="rect">
            <a:avLst/>
          </a:prstGeom>
          <a:noFill/>
          <a:ln>
            <a:noFill/>
          </a:ln>
        </p:spPr>
      </p:pic>
      <p:sp>
        <p:nvSpPr>
          <p:cNvPr id="212" name="Google Shape;212;p43"/>
          <p:cNvSpPr txBox="1"/>
          <p:nvPr/>
        </p:nvSpPr>
        <p:spPr>
          <a:xfrm>
            <a:off x="130350" y="4531400"/>
            <a:ext cx="3654000" cy="4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100"/>
              </a:spcBef>
              <a:spcAft>
                <a:spcPts val="1100"/>
              </a:spcAft>
              <a:buClr>
                <a:schemeClr val="dk1"/>
              </a:buClr>
              <a:buSzPts val="1100"/>
              <a:buFont typeface="Arial"/>
              <a:buNone/>
            </a:pPr>
            <a:r>
              <a:rPr lang="en" sz="1500">
                <a:solidFill>
                  <a:srgbClr val="F9FAFB"/>
                </a:solidFill>
              </a:rPr>
              <a:t>Photography</a:t>
            </a:r>
            <a:r>
              <a:rPr lang="en" sz="1500">
                <a:solidFill>
                  <a:srgbClr val="F9FAFB"/>
                </a:solidFill>
              </a:rPr>
              <a:t> by Denny Moutray</a:t>
            </a:r>
            <a:endParaRPr sz="1500">
              <a:solidFill>
                <a:srgbClr val="F9FAFB"/>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Definitions</a:t>
            </a:r>
            <a:endParaRPr sz="2820">
              <a:solidFill>
                <a:srgbClr val="F9FAFB"/>
              </a:solidFill>
            </a:endParaRPr>
          </a:p>
        </p:txBody>
      </p:sp>
      <p:sp>
        <p:nvSpPr>
          <p:cNvPr id="385" name="Google Shape;385;p70"/>
          <p:cNvSpPr txBox="1"/>
          <p:nvPr>
            <p:ph idx="1" type="body"/>
          </p:nvPr>
        </p:nvSpPr>
        <p:spPr>
          <a:xfrm>
            <a:off x="311700" y="1058530"/>
            <a:ext cx="8520600" cy="3990900"/>
          </a:xfrm>
          <a:prstGeom prst="rect">
            <a:avLst/>
          </a:prstGeom>
        </p:spPr>
        <p:txBody>
          <a:bodyPr anchorCtr="0" anchor="t" bIns="91425" lIns="91425" spcFirstLastPara="1" rIns="91425" wrap="square" tIns="91425">
            <a:noAutofit/>
          </a:bodyPr>
          <a:lstStyle/>
          <a:p>
            <a:pPr indent="0" lvl="0" marL="0" rtl="0" algn="l">
              <a:lnSpc>
                <a:spcPct val="90000"/>
              </a:lnSpc>
              <a:spcBef>
                <a:spcPts val="300"/>
              </a:spcBef>
              <a:spcAft>
                <a:spcPts val="0"/>
              </a:spcAft>
              <a:buClr>
                <a:schemeClr val="dk1"/>
              </a:buClr>
              <a:buSzPts val="1100"/>
              <a:buFont typeface="Arial"/>
              <a:buNone/>
            </a:pPr>
            <a:r>
              <a:rPr lang="en" sz="2400">
                <a:solidFill>
                  <a:srgbClr val="D1D5DB"/>
                </a:solidFill>
              </a:rPr>
              <a:t>Zero Uplight</a:t>
            </a:r>
            <a:endParaRPr sz="2400">
              <a:solidFill>
                <a:srgbClr val="D1D5DB"/>
              </a:solidFill>
            </a:endParaRPr>
          </a:p>
          <a:p>
            <a:pPr indent="0" lvl="0" marL="0" rtl="0" algn="l">
              <a:lnSpc>
                <a:spcPct val="90000"/>
              </a:lnSpc>
              <a:spcBef>
                <a:spcPts val="300"/>
              </a:spcBef>
              <a:spcAft>
                <a:spcPts val="0"/>
              </a:spcAft>
              <a:buNone/>
            </a:pPr>
            <a:r>
              <a:rPr lang="en" sz="2400">
                <a:solidFill>
                  <a:srgbClr val="D1D5DB"/>
                </a:solidFill>
              </a:rPr>
              <a:t>A fixture with no light shining above the bottom edge.</a:t>
            </a:r>
            <a:endParaRPr sz="2400">
              <a:solidFill>
                <a:srgbClr val="D1D5DB"/>
              </a:solidFill>
            </a:endParaRPr>
          </a:p>
          <a:p>
            <a:pPr indent="0" lvl="0" marL="0" rtl="0" algn="l">
              <a:lnSpc>
                <a:spcPct val="90000"/>
              </a:lnSpc>
              <a:spcBef>
                <a:spcPts val="300"/>
              </a:spcBef>
              <a:spcAft>
                <a:spcPts val="0"/>
              </a:spcAft>
              <a:buNone/>
            </a:pPr>
            <a:r>
              <a:t/>
            </a:r>
            <a:endParaRPr sz="2400">
              <a:solidFill>
                <a:srgbClr val="D1D5DB"/>
              </a:solidFill>
            </a:endParaRPr>
          </a:p>
          <a:p>
            <a:pPr indent="0" lvl="0" marL="0" rtl="0" algn="l">
              <a:lnSpc>
                <a:spcPct val="90000"/>
              </a:lnSpc>
              <a:spcBef>
                <a:spcPts val="300"/>
              </a:spcBef>
              <a:spcAft>
                <a:spcPts val="0"/>
              </a:spcAft>
              <a:buClr>
                <a:schemeClr val="dk1"/>
              </a:buClr>
              <a:buSzPts val="1100"/>
              <a:buFont typeface="Arial"/>
              <a:buNone/>
            </a:pPr>
            <a:r>
              <a:rPr lang="en" sz="2400">
                <a:solidFill>
                  <a:srgbClr val="D1D5DB"/>
                </a:solidFill>
              </a:rPr>
              <a:t>Lumens</a:t>
            </a:r>
            <a:endParaRPr sz="2400">
              <a:solidFill>
                <a:srgbClr val="D1D5DB"/>
              </a:solidFill>
            </a:endParaRPr>
          </a:p>
          <a:p>
            <a:pPr indent="0" lvl="0" marL="0" rtl="0" algn="l">
              <a:lnSpc>
                <a:spcPct val="90000"/>
              </a:lnSpc>
              <a:spcBef>
                <a:spcPts val="300"/>
              </a:spcBef>
              <a:spcAft>
                <a:spcPts val="0"/>
              </a:spcAft>
              <a:buNone/>
            </a:pPr>
            <a:r>
              <a:rPr lang="en" sz="2400">
                <a:solidFill>
                  <a:srgbClr val="D1D5DB"/>
                </a:solidFill>
              </a:rPr>
              <a:t>The total visible light produced by a bulb or fixture.</a:t>
            </a:r>
            <a:endParaRPr sz="2400">
              <a:solidFill>
                <a:srgbClr val="D1D5DB"/>
              </a:solidFill>
            </a:endParaRPr>
          </a:p>
          <a:p>
            <a:pPr indent="0" lvl="0" marL="0" rtl="0" algn="l">
              <a:lnSpc>
                <a:spcPct val="90000"/>
              </a:lnSpc>
              <a:spcBef>
                <a:spcPts val="300"/>
              </a:spcBef>
              <a:spcAft>
                <a:spcPts val="0"/>
              </a:spcAft>
              <a:buNone/>
            </a:pPr>
            <a:r>
              <a:t/>
            </a:r>
            <a:endParaRPr sz="2400">
              <a:solidFill>
                <a:srgbClr val="D1D5DB"/>
              </a:solidFill>
            </a:endParaRPr>
          </a:p>
          <a:p>
            <a:pPr indent="0" lvl="0" marL="0" rtl="0" algn="l">
              <a:lnSpc>
                <a:spcPct val="90000"/>
              </a:lnSpc>
              <a:spcBef>
                <a:spcPts val="300"/>
              </a:spcBef>
              <a:spcAft>
                <a:spcPts val="0"/>
              </a:spcAft>
              <a:buNone/>
            </a:pPr>
            <a:r>
              <a:rPr lang="en" sz="2400">
                <a:solidFill>
                  <a:srgbClr val="D1D5DB"/>
                </a:solidFill>
              </a:rPr>
              <a:t>Color Temperature (CCT)</a:t>
            </a:r>
            <a:endParaRPr sz="2400">
              <a:solidFill>
                <a:srgbClr val="D1D5DB"/>
              </a:solidFill>
            </a:endParaRPr>
          </a:p>
          <a:p>
            <a:pPr indent="0" lvl="0" marL="0" rtl="0" algn="l">
              <a:lnSpc>
                <a:spcPct val="90000"/>
              </a:lnSpc>
              <a:spcBef>
                <a:spcPts val="300"/>
              </a:spcBef>
              <a:spcAft>
                <a:spcPts val="0"/>
              </a:spcAft>
              <a:buNone/>
            </a:pPr>
            <a:r>
              <a:rPr lang="en" sz="2400">
                <a:solidFill>
                  <a:srgbClr val="D1D5DB"/>
                </a:solidFill>
              </a:rPr>
              <a:t>The color of light, measured in Kelvin (K).</a:t>
            </a:r>
            <a:endParaRPr sz="2400">
              <a:solidFill>
                <a:srgbClr val="D1D5D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Zero Uplight Fixtures</a:t>
            </a:r>
            <a:endParaRPr sz="2820">
              <a:solidFill>
                <a:srgbClr val="F9FAFB"/>
              </a:solidFill>
            </a:endParaRPr>
          </a:p>
        </p:txBody>
      </p:sp>
      <p:pic>
        <p:nvPicPr>
          <p:cNvPr id="391" name="Google Shape;391;p71" title="20250405_203847.jpg"/>
          <p:cNvPicPr preferRelativeResize="0"/>
          <p:nvPr/>
        </p:nvPicPr>
        <p:blipFill rotWithShape="1">
          <a:blip r:embed="rId3">
            <a:alphaModFix/>
          </a:blip>
          <a:srcRect b="13970" l="0" r="0" t="21914"/>
          <a:stretch/>
        </p:blipFill>
        <p:spPr>
          <a:xfrm>
            <a:off x="1045225" y="1170125"/>
            <a:ext cx="2449674" cy="3400003"/>
          </a:xfrm>
          <a:prstGeom prst="rect">
            <a:avLst/>
          </a:prstGeom>
          <a:noFill/>
          <a:ln>
            <a:noFill/>
          </a:ln>
        </p:spPr>
      </p:pic>
      <p:pic>
        <p:nvPicPr>
          <p:cNvPr id="392" name="Google Shape;392;p71" title="darksky.org.jpg"/>
          <p:cNvPicPr preferRelativeResize="0"/>
          <p:nvPr/>
        </p:nvPicPr>
        <p:blipFill rotWithShape="1">
          <a:blip r:embed="rId4">
            <a:alphaModFix/>
          </a:blip>
          <a:srcRect b="0" l="0" r="31224" t="0"/>
          <a:stretch/>
        </p:blipFill>
        <p:spPr>
          <a:xfrm>
            <a:off x="3856338" y="1017725"/>
            <a:ext cx="1976850" cy="2874326"/>
          </a:xfrm>
          <a:prstGeom prst="rect">
            <a:avLst/>
          </a:prstGeom>
          <a:noFill/>
          <a:ln>
            <a:noFill/>
          </a:ln>
        </p:spPr>
      </p:pic>
      <p:pic>
        <p:nvPicPr>
          <p:cNvPr id="393" name="Google Shape;393;p71" title="vecteezy_modern-dark-grey-rectangular-wall-lamp-or-blank-sign-mockup_74440005.jpg"/>
          <p:cNvPicPr preferRelativeResize="0"/>
          <p:nvPr/>
        </p:nvPicPr>
        <p:blipFill rotWithShape="1">
          <a:blip r:embed="rId5">
            <a:alphaModFix/>
          </a:blip>
          <a:srcRect b="13212" l="0" r="0" t="13220"/>
          <a:stretch/>
        </p:blipFill>
        <p:spPr>
          <a:xfrm>
            <a:off x="6194625" y="1017713"/>
            <a:ext cx="2357699" cy="975626"/>
          </a:xfrm>
          <a:prstGeom prst="rect">
            <a:avLst/>
          </a:prstGeom>
          <a:noFill/>
          <a:ln>
            <a:noFill/>
          </a:ln>
        </p:spPr>
      </p:pic>
      <p:sp>
        <p:nvSpPr>
          <p:cNvPr id="394" name="Google Shape;394;p71"/>
          <p:cNvSpPr txBox="1"/>
          <p:nvPr/>
        </p:nvSpPr>
        <p:spPr>
          <a:xfrm>
            <a:off x="5206075" y="4570125"/>
            <a:ext cx="3563700" cy="384900"/>
          </a:xfrm>
          <a:prstGeom prst="rect">
            <a:avLst/>
          </a:prstGeom>
          <a:noFill/>
          <a:ln>
            <a:noFill/>
          </a:ln>
        </p:spPr>
        <p:txBody>
          <a:bodyPr anchorCtr="0" anchor="t" bIns="91425" lIns="91425" spcFirstLastPara="1" rIns="91425" wrap="square" tIns="91425">
            <a:spAutoFit/>
          </a:bodyPr>
          <a:lstStyle/>
          <a:p>
            <a:pPr indent="0" lvl="0" marL="0" rtl="0" algn="r">
              <a:lnSpc>
                <a:spcPct val="243000"/>
              </a:lnSpc>
              <a:spcBef>
                <a:spcPts val="0"/>
              </a:spcBef>
              <a:spcAft>
                <a:spcPts val="0"/>
              </a:spcAft>
              <a:buNone/>
            </a:pPr>
            <a:r>
              <a:rPr b="1" lang="en" sz="1300" u="sng">
                <a:solidFill>
                  <a:schemeClr val="hlink"/>
                </a:solidFill>
                <a:hlinkClick r:id="rId6"/>
              </a:rPr>
              <a:t>DarkSky.org</a:t>
            </a:r>
            <a:r>
              <a:rPr b="1" lang="en" sz="1300">
                <a:solidFill>
                  <a:srgbClr val="F9FAFB"/>
                </a:solidFill>
              </a:rPr>
              <a:t> , Tatik Listiani - Vecteezy.com</a:t>
            </a:r>
            <a:endParaRPr sz="1300">
              <a:solidFill>
                <a:srgbClr val="F9FAFB"/>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Lumens = quantity</a:t>
            </a:r>
            <a:endParaRPr sz="2820">
              <a:solidFill>
                <a:srgbClr val="F9FAFB"/>
              </a:solidFill>
            </a:endParaRPr>
          </a:p>
        </p:txBody>
      </p:sp>
      <p:pic>
        <p:nvPicPr>
          <p:cNvPr id="400" name="Google Shape;400;p72" title="vecteezy_empty-bench-on-a-cobblestone-walkway-lined-with-street-lamps_48156459.jpg"/>
          <p:cNvPicPr preferRelativeResize="0"/>
          <p:nvPr/>
        </p:nvPicPr>
        <p:blipFill>
          <a:blip r:embed="rId3">
            <a:alphaModFix/>
          </a:blip>
          <a:stretch>
            <a:fillRect/>
          </a:stretch>
        </p:blipFill>
        <p:spPr>
          <a:xfrm>
            <a:off x="100450" y="1272875"/>
            <a:ext cx="4058650" cy="2705099"/>
          </a:xfrm>
          <a:prstGeom prst="rect">
            <a:avLst/>
          </a:prstGeom>
          <a:noFill/>
          <a:ln>
            <a:noFill/>
          </a:ln>
        </p:spPr>
      </p:pic>
      <p:pic>
        <p:nvPicPr>
          <p:cNvPr id="401" name="Google Shape;401;p72" title="dimmed vecteezy_empty-bench-on-a-cobblestone-walkway-lined-with-street-lamps_48156459.jpg"/>
          <p:cNvPicPr preferRelativeResize="0"/>
          <p:nvPr/>
        </p:nvPicPr>
        <p:blipFill rotWithShape="1">
          <a:blip r:embed="rId4">
            <a:alphaModFix/>
          </a:blip>
          <a:srcRect b="0" l="0" r="0" t="0"/>
          <a:stretch/>
        </p:blipFill>
        <p:spPr>
          <a:xfrm>
            <a:off x="4311500" y="1170125"/>
            <a:ext cx="4212808" cy="2807849"/>
          </a:xfrm>
          <a:prstGeom prst="rect">
            <a:avLst/>
          </a:prstGeom>
          <a:noFill/>
          <a:ln>
            <a:noFill/>
          </a:ln>
        </p:spPr>
      </p:pic>
      <p:sp>
        <p:nvSpPr>
          <p:cNvPr id="402" name="Google Shape;402;p72"/>
          <p:cNvSpPr txBox="1"/>
          <p:nvPr/>
        </p:nvSpPr>
        <p:spPr>
          <a:xfrm>
            <a:off x="6342000" y="4130375"/>
            <a:ext cx="2490300" cy="384900"/>
          </a:xfrm>
          <a:prstGeom prst="rect">
            <a:avLst/>
          </a:prstGeom>
          <a:noFill/>
          <a:ln>
            <a:noFill/>
          </a:ln>
        </p:spPr>
        <p:txBody>
          <a:bodyPr anchorCtr="0" anchor="t" bIns="91425" lIns="91425" spcFirstLastPara="1" rIns="91425" wrap="square" tIns="91425">
            <a:spAutoFit/>
          </a:bodyPr>
          <a:lstStyle/>
          <a:p>
            <a:pPr indent="0" lvl="0" marL="0" rtl="0" algn="r">
              <a:lnSpc>
                <a:spcPct val="243000"/>
              </a:lnSpc>
              <a:spcBef>
                <a:spcPts val="0"/>
              </a:spcBef>
              <a:spcAft>
                <a:spcPts val="0"/>
              </a:spcAft>
              <a:buNone/>
            </a:pPr>
            <a:r>
              <a:rPr b="1" lang="en" sz="1300">
                <a:solidFill>
                  <a:srgbClr val="F9FAFB"/>
                </a:solidFill>
              </a:rPr>
              <a:t>Anton Rysak - Vecteezy.com</a:t>
            </a:r>
            <a:endParaRPr sz="1300">
              <a:solidFill>
                <a:srgbClr val="F9FAF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73"/>
          <p:cNvPicPr preferRelativeResize="0"/>
          <p:nvPr>
            <p:ph idx="2" type="pic"/>
          </p:nvPr>
        </p:nvPicPr>
        <p:blipFill rotWithShape="1">
          <a:blip r:embed="rId3">
            <a:alphaModFix/>
          </a:blip>
          <a:srcRect b="17595" l="0" r="0" t="17595"/>
          <a:stretch/>
        </p:blipFill>
        <p:spPr>
          <a:xfrm>
            <a:off x="876303" y="1238250"/>
            <a:ext cx="7391396" cy="3268266"/>
          </a:xfrm>
          <a:prstGeom prst="rect">
            <a:avLst/>
          </a:prstGeom>
          <a:noFill/>
          <a:ln>
            <a:noFill/>
          </a:ln>
        </p:spPr>
      </p:pic>
      <p:sp>
        <p:nvSpPr>
          <p:cNvPr id="409" name="Google Shape;409;p73"/>
          <p:cNvSpPr txBox="1"/>
          <p:nvPr>
            <p:ph type="title"/>
          </p:nvPr>
        </p:nvSpPr>
        <p:spPr>
          <a:xfrm>
            <a:off x="500525" y="456495"/>
            <a:ext cx="7391400" cy="908100"/>
          </a:xfrm>
          <a:prstGeom prst="rect">
            <a:avLst/>
          </a:prstGeom>
          <a:noFill/>
          <a:ln>
            <a:noFill/>
          </a:ln>
        </p:spPr>
        <p:txBody>
          <a:bodyPr anchorCtr="0" anchor="b" bIns="22850" lIns="45725" spcFirstLastPara="1" rIns="45725" wrap="square" tIns="22850">
            <a:noAutofit/>
          </a:bodyPr>
          <a:lstStyle/>
          <a:p>
            <a:pPr indent="0" lvl="0" marL="0" rtl="0" algn="l">
              <a:spcBef>
                <a:spcPts val="0"/>
              </a:spcBef>
              <a:spcAft>
                <a:spcPts val="0"/>
              </a:spcAft>
              <a:buClr>
                <a:srgbClr val="F2F2F2"/>
              </a:buClr>
              <a:buSzPts val="3300"/>
              <a:buFont typeface="Calibri"/>
              <a:buNone/>
            </a:pPr>
            <a:r>
              <a:rPr b="0" lang="en" sz="2800">
                <a:solidFill>
                  <a:srgbClr val="F9FAFB"/>
                </a:solidFill>
                <a:latin typeface="Arial"/>
                <a:ea typeface="Arial"/>
                <a:cs typeface="Arial"/>
                <a:sym typeface="Arial"/>
              </a:rPr>
              <a:t>CCT of Natural Day and Dusk</a:t>
            </a:r>
            <a:br>
              <a:rPr b="0" lang="en" sz="2800">
                <a:solidFill>
                  <a:srgbClr val="F9FAFB"/>
                </a:solidFill>
                <a:latin typeface="Arial"/>
                <a:ea typeface="Arial"/>
                <a:cs typeface="Arial"/>
                <a:sym typeface="Arial"/>
              </a:rPr>
            </a:br>
            <a:endParaRPr b="0" sz="2800">
              <a:solidFill>
                <a:srgbClr val="F9FAFB"/>
              </a:solidFill>
              <a:latin typeface="Arial"/>
              <a:ea typeface="Arial"/>
              <a:cs typeface="Arial"/>
              <a:sym typeface="Arial"/>
            </a:endParaRPr>
          </a:p>
        </p:txBody>
      </p:sp>
      <p:sp>
        <p:nvSpPr>
          <p:cNvPr id="410" name="Google Shape;410;p73"/>
          <p:cNvSpPr txBox="1"/>
          <p:nvPr/>
        </p:nvSpPr>
        <p:spPr>
          <a:xfrm>
            <a:off x="5219700" y="4297080"/>
            <a:ext cx="2858400" cy="77100"/>
          </a:xfrm>
          <a:prstGeom prst="rect">
            <a:avLst/>
          </a:prstGeom>
          <a:noFill/>
          <a:ln>
            <a:noFill/>
          </a:ln>
        </p:spPr>
        <p:txBody>
          <a:bodyPr anchorCtr="0" anchor="t" bIns="0" lIns="0" spcFirstLastPara="1" rIns="0" wrap="square" tIns="0">
            <a:spAutoFit/>
          </a:bodyPr>
          <a:lstStyle/>
          <a:p>
            <a:pPr indent="0" lvl="0" marL="0" marR="0" rtl="0" algn="r">
              <a:lnSpc>
                <a:spcPct val="243000"/>
              </a:lnSpc>
              <a:spcBef>
                <a:spcPts val="0"/>
              </a:spcBef>
              <a:spcAft>
                <a:spcPts val="0"/>
              </a:spcAft>
              <a:buNone/>
            </a:pPr>
            <a:r>
              <a:rPr b="1" lang="en" sz="500">
                <a:solidFill>
                  <a:srgbClr val="16325C"/>
                </a:solidFill>
                <a:latin typeface="Raleway"/>
                <a:ea typeface="Raleway"/>
                <a:cs typeface="Raleway"/>
                <a:sym typeface="Raleway"/>
              </a:rPr>
              <a:t>Zumtobel Lighting - 2016</a:t>
            </a:r>
            <a:endParaRPr sz="700"/>
          </a:p>
        </p:txBody>
      </p:sp>
      <p:sp>
        <p:nvSpPr>
          <p:cNvPr id="411" name="Google Shape;411;p73"/>
          <p:cNvSpPr txBox="1"/>
          <p:nvPr/>
        </p:nvSpPr>
        <p:spPr>
          <a:xfrm>
            <a:off x="3419757" y="4506515"/>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2700K</a:t>
            </a:r>
            <a:endParaRPr sz="700"/>
          </a:p>
        </p:txBody>
      </p:sp>
      <p:sp>
        <p:nvSpPr>
          <p:cNvPr id="412" name="Google Shape;412;p73"/>
          <p:cNvSpPr txBox="1"/>
          <p:nvPr/>
        </p:nvSpPr>
        <p:spPr>
          <a:xfrm>
            <a:off x="1562100" y="4506515"/>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5000K</a:t>
            </a:r>
            <a:endParaRPr sz="700"/>
          </a:p>
        </p:txBody>
      </p:sp>
      <p:sp>
        <p:nvSpPr>
          <p:cNvPr id="413" name="Google Shape;413;p73"/>
          <p:cNvSpPr txBox="1"/>
          <p:nvPr/>
        </p:nvSpPr>
        <p:spPr>
          <a:xfrm>
            <a:off x="2171700" y="4506515"/>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4000K</a:t>
            </a:r>
            <a:endParaRPr sz="700"/>
          </a:p>
        </p:txBody>
      </p:sp>
      <p:sp>
        <p:nvSpPr>
          <p:cNvPr id="414" name="Google Shape;414;p73"/>
          <p:cNvSpPr txBox="1"/>
          <p:nvPr/>
        </p:nvSpPr>
        <p:spPr>
          <a:xfrm>
            <a:off x="2795728" y="4506515"/>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3000K</a:t>
            </a:r>
            <a:endParaRPr sz="700"/>
          </a:p>
        </p:txBody>
      </p:sp>
      <p:sp>
        <p:nvSpPr>
          <p:cNvPr id="415" name="Google Shape;415;p73"/>
          <p:cNvSpPr txBox="1"/>
          <p:nvPr/>
        </p:nvSpPr>
        <p:spPr>
          <a:xfrm>
            <a:off x="977469" y="4506515"/>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6000K</a:t>
            </a:r>
            <a:endParaRPr sz="700"/>
          </a:p>
        </p:txBody>
      </p:sp>
      <p:sp>
        <p:nvSpPr>
          <p:cNvPr id="416" name="Google Shape;416;p73"/>
          <p:cNvSpPr txBox="1"/>
          <p:nvPr/>
        </p:nvSpPr>
        <p:spPr>
          <a:xfrm>
            <a:off x="4043786" y="4506515"/>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2200K</a:t>
            </a:r>
            <a:endParaRPr sz="700"/>
          </a:p>
        </p:txBody>
      </p:sp>
      <p:sp>
        <p:nvSpPr>
          <p:cNvPr id="417" name="Google Shape;417;p73"/>
          <p:cNvSpPr txBox="1"/>
          <p:nvPr/>
        </p:nvSpPr>
        <p:spPr>
          <a:xfrm>
            <a:off x="4665952" y="4517229"/>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1900K</a:t>
            </a:r>
            <a:endParaRPr sz="700"/>
          </a:p>
        </p:txBody>
      </p:sp>
      <p:sp>
        <p:nvSpPr>
          <p:cNvPr id="418" name="Google Shape;418;p73"/>
          <p:cNvSpPr txBox="1"/>
          <p:nvPr/>
        </p:nvSpPr>
        <p:spPr>
          <a:xfrm>
            <a:off x="5275552" y="4517229"/>
            <a:ext cx="483300" cy="231000"/>
          </a:xfrm>
          <a:prstGeom prst="rect">
            <a:avLst/>
          </a:prstGeom>
          <a:noFill/>
          <a:ln>
            <a:noFill/>
          </a:ln>
        </p:spPr>
        <p:txBody>
          <a:bodyPr anchorCtr="0" anchor="t" bIns="22850" lIns="45725" spcFirstLastPara="1" rIns="45725" wrap="square" tIns="2285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1800K</a:t>
            </a:r>
            <a:endParaRPr sz="700"/>
          </a:p>
        </p:txBody>
      </p:sp>
      <p:sp>
        <p:nvSpPr>
          <p:cNvPr id="419" name="Google Shape;419;p73"/>
          <p:cNvSpPr txBox="1"/>
          <p:nvPr/>
        </p:nvSpPr>
        <p:spPr>
          <a:xfrm>
            <a:off x="6507325" y="4603300"/>
            <a:ext cx="2490300" cy="384900"/>
          </a:xfrm>
          <a:prstGeom prst="rect">
            <a:avLst/>
          </a:prstGeom>
          <a:noFill/>
          <a:ln>
            <a:noFill/>
          </a:ln>
        </p:spPr>
        <p:txBody>
          <a:bodyPr anchorCtr="0" anchor="t" bIns="91425" lIns="91425" spcFirstLastPara="1" rIns="91425" wrap="square" tIns="91425">
            <a:spAutoFit/>
          </a:bodyPr>
          <a:lstStyle/>
          <a:p>
            <a:pPr indent="0" lvl="0" marL="0" rtl="0" algn="r">
              <a:lnSpc>
                <a:spcPct val="243000"/>
              </a:lnSpc>
              <a:spcBef>
                <a:spcPts val="0"/>
              </a:spcBef>
              <a:spcAft>
                <a:spcPts val="0"/>
              </a:spcAft>
              <a:buNone/>
            </a:pPr>
            <a:r>
              <a:rPr b="1" lang="en" sz="1300">
                <a:solidFill>
                  <a:srgbClr val="F9FAFB"/>
                </a:solidFill>
              </a:rPr>
              <a:t>Zumtobel Lighting 2016</a:t>
            </a:r>
            <a:endParaRPr sz="1300">
              <a:solidFill>
                <a:srgbClr val="F9FAF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CCT = Color</a:t>
            </a:r>
            <a:endParaRPr sz="2820">
              <a:solidFill>
                <a:srgbClr val="F9FAFB"/>
              </a:solidFill>
            </a:endParaRPr>
          </a:p>
        </p:txBody>
      </p:sp>
      <p:pic>
        <p:nvPicPr>
          <p:cNvPr id="425" name="Google Shape;425;p74" title="1800K 20260212_114137.jpg"/>
          <p:cNvPicPr preferRelativeResize="0"/>
          <p:nvPr/>
        </p:nvPicPr>
        <p:blipFill rotWithShape="1">
          <a:blip r:embed="rId3">
            <a:alphaModFix/>
          </a:blip>
          <a:srcRect b="32574" l="23377" r="25469" t="35805"/>
          <a:stretch/>
        </p:blipFill>
        <p:spPr>
          <a:xfrm>
            <a:off x="568775" y="1160125"/>
            <a:ext cx="2282300" cy="2505902"/>
          </a:xfrm>
          <a:prstGeom prst="rect">
            <a:avLst/>
          </a:prstGeom>
          <a:noFill/>
          <a:ln>
            <a:noFill/>
          </a:ln>
        </p:spPr>
      </p:pic>
      <p:pic>
        <p:nvPicPr>
          <p:cNvPr id="426" name="Google Shape;426;p74" title="2200K 20260212_114333.jpg"/>
          <p:cNvPicPr preferRelativeResize="0"/>
          <p:nvPr/>
        </p:nvPicPr>
        <p:blipFill rotWithShape="1">
          <a:blip r:embed="rId4">
            <a:alphaModFix/>
          </a:blip>
          <a:srcRect b="47782" l="22311" r="28521" t="23737"/>
          <a:stretch/>
        </p:blipFill>
        <p:spPr>
          <a:xfrm>
            <a:off x="3389963" y="1160125"/>
            <a:ext cx="2351474" cy="2419348"/>
          </a:xfrm>
          <a:prstGeom prst="rect">
            <a:avLst/>
          </a:prstGeom>
          <a:noFill/>
          <a:ln>
            <a:noFill/>
          </a:ln>
        </p:spPr>
      </p:pic>
      <p:pic>
        <p:nvPicPr>
          <p:cNvPr id="427" name="Google Shape;427;p74" title="2700K 20260212_114406.jpg"/>
          <p:cNvPicPr preferRelativeResize="0"/>
          <p:nvPr/>
        </p:nvPicPr>
        <p:blipFill rotWithShape="1">
          <a:blip r:embed="rId5">
            <a:alphaModFix/>
          </a:blip>
          <a:srcRect b="49726" l="28768" r="24102" t="21139"/>
          <a:stretch/>
        </p:blipFill>
        <p:spPr>
          <a:xfrm>
            <a:off x="6408650" y="1160125"/>
            <a:ext cx="2203475" cy="2419348"/>
          </a:xfrm>
          <a:prstGeom prst="rect">
            <a:avLst/>
          </a:prstGeom>
          <a:noFill/>
          <a:ln>
            <a:noFill/>
          </a:ln>
        </p:spPr>
      </p:pic>
      <p:sp>
        <p:nvSpPr>
          <p:cNvPr id="428" name="Google Shape;428;p74"/>
          <p:cNvSpPr txBox="1"/>
          <p:nvPr/>
        </p:nvSpPr>
        <p:spPr>
          <a:xfrm>
            <a:off x="1215375" y="3907075"/>
            <a:ext cx="9891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lt1"/>
                </a:solidFill>
              </a:rPr>
              <a:t>1800K</a:t>
            </a:r>
            <a:endParaRPr sz="1900">
              <a:solidFill>
                <a:schemeClr val="lt1"/>
              </a:solidFill>
            </a:endParaRPr>
          </a:p>
        </p:txBody>
      </p:sp>
      <p:sp>
        <p:nvSpPr>
          <p:cNvPr id="429" name="Google Shape;429;p74"/>
          <p:cNvSpPr txBox="1"/>
          <p:nvPr/>
        </p:nvSpPr>
        <p:spPr>
          <a:xfrm>
            <a:off x="4071150" y="3907075"/>
            <a:ext cx="9891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lt1"/>
                </a:solidFill>
              </a:rPr>
              <a:t>22</a:t>
            </a:r>
            <a:r>
              <a:rPr lang="en" sz="1900">
                <a:solidFill>
                  <a:schemeClr val="lt1"/>
                </a:solidFill>
              </a:rPr>
              <a:t>00K</a:t>
            </a:r>
            <a:endParaRPr sz="1900">
              <a:solidFill>
                <a:schemeClr val="lt1"/>
              </a:solidFill>
            </a:endParaRPr>
          </a:p>
        </p:txBody>
      </p:sp>
      <p:sp>
        <p:nvSpPr>
          <p:cNvPr id="430" name="Google Shape;430;p74"/>
          <p:cNvSpPr txBox="1"/>
          <p:nvPr/>
        </p:nvSpPr>
        <p:spPr>
          <a:xfrm>
            <a:off x="7015825" y="3907075"/>
            <a:ext cx="9891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lt1"/>
                </a:solidFill>
              </a:rPr>
              <a:t>2700K</a:t>
            </a:r>
            <a:endParaRPr sz="19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Warm in Color</a:t>
            </a:r>
            <a:endParaRPr sz="2820">
              <a:solidFill>
                <a:srgbClr val="F9FAFB"/>
              </a:solidFill>
            </a:endParaRPr>
          </a:p>
        </p:txBody>
      </p:sp>
      <p:pic>
        <p:nvPicPr>
          <p:cNvPr id="436" name="Google Shape;436;p75" title="20250604_212346.jpg"/>
          <p:cNvPicPr preferRelativeResize="0"/>
          <p:nvPr/>
        </p:nvPicPr>
        <p:blipFill rotWithShape="1">
          <a:blip r:embed="rId3">
            <a:alphaModFix/>
          </a:blip>
          <a:srcRect b="36305" l="0" r="7646" t="0"/>
          <a:stretch/>
        </p:blipFill>
        <p:spPr>
          <a:xfrm>
            <a:off x="311700" y="1440375"/>
            <a:ext cx="8285752" cy="26398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Why Focus on Color (CCT) ?</a:t>
            </a:r>
            <a:endParaRPr sz="2820">
              <a:solidFill>
                <a:srgbClr val="F9FAFB"/>
              </a:solidFill>
            </a:endParaRPr>
          </a:p>
        </p:txBody>
      </p:sp>
      <p:sp>
        <p:nvSpPr>
          <p:cNvPr id="442" name="Google Shape;442;p76"/>
          <p:cNvSpPr txBox="1"/>
          <p:nvPr>
            <p:ph idx="1" type="body"/>
          </p:nvPr>
        </p:nvSpPr>
        <p:spPr>
          <a:xfrm>
            <a:off x="311700" y="1384350"/>
            <a:ext cx="8520600" cy="23748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rgbClr val="D1D5DB"/>
              </a:buClr>
              <a:buSzPts val="2400"/>
              <a:buChar char="●"/>
            </a:pPr>
            <a:r>
              <a:rPr lang="en" sz="2400">
                <a:solidFill>
                  <a:srgbClr val="D1D5DB"/>
                </a:solidFill>
              </a:rPr>
              <a:t>Higher </a:t>
            </a:r>
            <a:r>
              <a:rPr lang="en" sz="2400">
                <a:solidFill>
                  <a:srgbClr val="D1D5DB"/>
                </a:solidFill>
              </a:rPr>
              <a:t>CCT = more scatter = more skyglow and glare</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Species are sensitive to light CCT in different ways</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Higher CCT = more blue spectrum which impacts sleep</a:t>
            </a:r>
            <a:endParaRPr sz="2400">
              <a:solidFill>
                <a:srgbClr val="D1D5DB"/>
              </a:solidFill>
            </a:endParaRPr>
          </a:p>
          <a:p>
            <a:pPr indent="0" lvl="0" marL="0" rtl="0" algn="l">
              <a:spcBef>
                <a:spcPts val="0"/>
              </a:spcBef>
              <a:spcAft>
                <a:spcPts val="1200"/>
              </a:spcAft>
              <a:buNone/>
            </a:pPr>
            <a:r>
              <a:t/>
            </a:r>
            <a:endParaRPr sz="2400">
              <a:solidFill>
                <a:srgbClr val="D1D5D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7"/>
          <p:cNvSpPr/>
          <p:nvPr/>
        </p:nvSpPr>
        <p:spPr>
          <a:xfrm>
            <a:off x="2213323" y="2333923"/>
            <a:ext cx="967248" cy="1286928"/>
          </a:xfrm>
          <a:custGeom>
            <a:rect b="b" l="l" r="r" t="t"/>
            <a:pathLst>
              <a:path extrusionOk="0" h="21600" w="21600">
                <a:moveTo>
                  <a:pt x="0" y="0"/>
                </a:moveTo>
                <a:lnTo>
                  <a:pt x="2818" y="5638"/>
                </a:lnTo>
                <a:lnTo>
                  <a:pt x="18782" y="5638"/>
                </a:lnTo>
                <a:lnTo>
                  <a:pt x="21600" y="0"/>
                </a:lnTo>
                <a:lnTo>
                  <a:pt x="0" y="0"/>
                </a:lnTo>
                <a:close/>
                <a:moveTo>
                  <a:pt x="3114" y="6227"/>
                </a:moveTo>
                <a:lnTo>
                  <a:pt x="10802" y="21600"/>
                </a:lnTo>
                <a:lnTo>
                  <a:pt x="18489" y="6227"/>
                </a:lnTo>
                <a:lnTo>
                  <a:pt x="3114" y="6227"/>
                </a:lnTo>
                <a:close/>
              </a:path>
            </a:pathLst>
          </a:custGeom>
          <a:solidFill>
            <a:srgbClr val="E4A16D"/>
          </a:solidFill>
          <a:ln cap="flat" cmpd="sng" w="19050">
            <a:solidFill>
              <a:srgbClr val="FFFFFF"/>
            </a:solidFill>
            <a:prstDash val="dot"/>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48" name="Google Shape;448;p77"/>
          <p:cNvSpPr/>
          <p:nvPr/>
        </p:nvSpPr>
        <p:spPr>
          <a:xfrm>
            <a:off x="3698925" y="1962894"/>
            <a:ext cx="1246158" cy="1657962"/>
          </a:xfrm>
          <a:custGeom>
            <a:rect b="b" l="l" r="r" t="t"/>
            <a:pathLst>
              <a:path extrusionOk="0" h="21600" w="21600">
                <a:moveTo>
                  <a:pt x="0" y="0"/>
                </a:moveTo>
                <a:lnTo>
                  <a:pt x="2188" y="4374"/>
                </a:lnTo>
                <a:lnTo>
                  <a:pt x="19415" y="4374"/>
                </a:lnTo>
                <a:lnTo>
                  <a:pt x="21600" y="0"/>
                </a:lnTo>
                <a:lnTo>
                  <a:pt x="0" y="0"/>
                </a:lnTo>
                <a:close/>
                <a:moveTo>
                  <a:pt x="2417" y="4834"/>
                </a:moveTo>
                <a:lnTo>
                  <a:pt x="4605" y="9210"/>
                </a:lnTo>
                <a:lnTo>
                  <a:pt x="16995" y="9210"/>
                </a:lnTo>
                <a:lnTo>
                  <a:pt x="19183" y="4834"/>
                </a:lnTo>
                <a:lnTo>
                  <a:pt x="2417" y="4834"/>
                </a:lnTo>
                <a:close/>
                <a:moveTo>
                  <a:pt x="4834" y="9668"/>
                </a:moveTo>
                <a:lnTo>
                  <a:pt x="10801" y="21600"/>
                </a:lnTo>
                <a:lnTo>
                  <a:pt x="16768" y="9668"/>
                </a:lnTo>
                <a:lnTo>
                  <a:pt x="4834" y="9668"/>
                </a:lnTo>
                <a:close/>
              </a:path>
            </a:pathLst>
          </a:custGeom>
          <a:solidFill>
            <a:srgbClr val="E4C998"/>
          </a:solidFill>
          <a:ln cap="flat" cmpd="sng" w="19050">
            <a:solidFill>
              <a:srgbClr val="FFFFFF"/>
            </a:solidFill>
            <a:prstDash val="dot"/>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49" name="Google Shape;449;p77"/>
          <p:cNvSpPr/>
          <p:nvPr/>
        </p:nvSpPr>
        <p:spPr>
          <a:xfrm>
            <a:off x="5184378" y="1591717"/>
            <a:ext cx="1525230" cy="2029158"/>
          </a:xfrm>
          <a:custGeom>
            <a:rect b="b" l="l" r="r" t="t"/>
            <a:pathLst>
              <a:path extrusionOk="0" h="21600" w="21600">
                <a:moveTo>
                  <a:pt x="0" y="0"/>
                </a:moveTo>
                <a:lnTo>
                  <a:pt x="1787" y="3576"/>
                </a:lnTo>
                <a:lnTo>
                  <a:pt x="19811" y="3576"/>
                </a:lnTo>
                <a:lnTo>
                  <a:pt x="21600" y="0"/>
                </a:lnTo>
                <a:lnTo>
                  <a:pt x="0" y="0"/>
                </a:lnTo>
                <a:close/>
                <a:moveTo>
                  <a:pt x="1975" y="3951"/>
                </a:moveTo>
                <a:lnTo>
                  <a:pt x="3762" y="7525"/>
                </a:lnTo>
                <a:lnTo>
                  <a:pt x="17838" y="7525"/>
                </a:lnTo>
                <a:lnTo>
                  <a:pt x="19623" y="3951"/>
                </a:lnTo>
                <a:lnTo>
                  <a:pt x="1975" y="3951"/>
                </a:lnTo>
                <a:close/>
                <a:moveTo>
                  <a:pt x="3950" y="7901"/>
                </a:moveTo>
                <a:lnTo>
                  <a:pt x="5737" y="11476"/>
                </a:lnTo>
                <a:lnTo>
                  <a:pt x="15861" y="11476"/>
                </a:lnTo>
                <a:lnTo>
                  <a:pt x="17648" y="7901"/>
                </a:lnTo>
                <a:lnTo>
                  <a:pt x="3950" y="7901"/>
                </a:lnTo>
                <a:close/>
                <a:moveTo>
                  <a:pt x="5925" y="11850"/>
                </a:moveTo>
                <a:lnTo>
                  <a:pt x="10800" y="21600"/>
                </a:lnTo>
                <a:lnTo>
                  <a:pt x="15675" y="11850"/>
                </a:lnTo>
                <a:lnTo>
                  <a:pt x="5925" y="11850"/>
                </a:lnTo>
                <a:close/>
              </a:path>
            </a:pathLst>
          </a:custGeom>
          <a:solidFill>
            <a:srgbClr val="BEE5DF"/>
          </a:solidFill>
          <a:ln cap="flat" cmpd="sng" w="19050">
            <a:solidFill>
              <a:srgbClr val="FFFFFF"/>
            </a:solidFill>
            <a:prstDash val="dot"/>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0" name="Google Shape;450;p77"/>
          <p:cNvSpPr/>
          <p:nvPr/>
        </p:nvSpPr>
        <p:spPr>
          <a:xfrm>
            <a:off x="6819900" y="1238250"/>
            <a:ext cx="1790856" cy="2382588"/>
          </a:xfrm>
          <a:custGeom>
            <a:rect b="b" l="l" r="r" t="t"/>
            <a:pathLst>
              <a:path extrusionOk="0" h="21600" w="21600">
                <a:moveTo>
                  <a:pt x="0" y="0"/>
                </a:moveTo>
                <a:lnTo>
                  <a:pt x="1443" y="2886"/>
                </a:lnTo>
                <a:lnTo>
                  <a:pt x="20157" y="2886"/>
                </a:lnTo>
                <a:lnTo>
                  <a:pt x="21600" y="0"/>
                </a:lnTo>
                <a:lnTo>
                  <a:pt x="0" y="0"/>
                </a:lnTo>
                <a:close/>
                <a:moveTo>
                  <a:pt x="1603" y="3204"/>
                </a:moveTo>
                <a:lnTo>
                  <a:pt x="3125" y="6250"/>
                </a:lnTo>
                <a:lnTo>
                  <a:pt x="18475" y="6250"/>
                </a:lnTo>
                <a:lnTo>
                  <a:pt x="19999" y="3204"/>
                </a:lnTo>
                <a:lnTo>
                  <a:pt x="1603" y="3204"/>
                </a:lnTo>
                <a:close/>
                <a:moveTo>
                  <a:pt x="3285" y="6569"/>
                </a:moveTo>
                <a:lnTo>
                  <a:pt x="4807" y="9613"/>
                </a:lnTo>
                <a:lnTo>
                  <a:pt x="16795" y="9613"/>
                </a:lnTo>
                <a:lnTo>
                  <a:pt x="18315" y="6569"/>
                </a:lnTo>
                <a:lnTo>
                  <a:pt x="3285" y="6569"/>
                </a:lnTo>
                <a:close/>
                <a:moveTo>
                  <a:pt x="4967" y="9933"/>
                </a:moveTo>
                <a:lnTo>
                  <a:pt x="6489" y="12978"/>
                </a:lnTo>
                <a:lnTo>
                  <a:pt x="15111" y="12978"/>
                </a:lnTo>
                <a:lnTo>
                  <a:pt x="16633" y="9933"/>
                </a:lnTo>
                <a:lnTo>
                  <a:pt x="4967" y="9933"/>
                </a:lnTo>
                <a:close/>
                <a:moveTo>
                  <a:pt x="6649" y="13297"/>
                </a:moveTo>
                <a:lnTo>
                  <a:pt x="10801" y="21600"/>
                </a:lnTo>
                <a:lnTo>
                  <a:pt x="14953" y="13297"/>
                </a:lnTo>
                <a:lnTo>
                  <a:pt x="6649" y="13297"/>
                </a:lnTo>
                <a:close/>
              </a:path>
            </a:pathLst>
          </a:custGeom>
          <a:solidFill>
            <a:srgbClr val="6CC1E5"/>
          </a:solidFill>
          <a:ln cap="flat" cmpd="sng" w="19050">
            <a:solidFill>
              <a:srgbClr val="FFFFFF"/>
            </a:solidFill>
            <a:prstDash val="dot"/>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1" name="Google Shape;451;p77"/>
          <p:cNvSpPr/>
          <p:nvPr/>
        </p:nvSpPr>
        <p:spPr>
          <a:xfrm>
            <a:off x="727869" y="2704951"/>
            <a:ext cx="688500" cy="915894"/>
          </a:xfrm>
          <a:custGeom>
            <a:rect b="b" l="l" r="r" t="t"/>
            <a:pathLst>
              <a:path extrusionOk="0" h="21600" w="21600">
                <a:moveTo>
                  <a:pt x="0" y="0"/>
                </a:moveTo>
                <a:lnTo>
                  <a:pt x="10800" y="21600"/>
                </a:lnTo>
                <a:lnTo>
                  <a:pt x="21600" y="0"/>
                </a:lnTo>
                <a:lnTo>
                  <a:pt x="0" y="0"/>
                </a:lnTo>
                <a:close/>
              </a:path>
            </a:pathLst>
          </a:custGeom>
          <a:solidFill>
            <a:srgbClr val="B65922"/>
          </a:solidFill>
          <a:ln cap="flat" cmpd="sng" w="19050">
            <a:solidFill>
              <a:srgbClr val="FFFFFF"/>
            </a:solidFill>
            <a:prstDash val="dot"/>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2" name="Google Shape;452;p77"/>
          <p:cNvSpPr/>
          <p:nvPr/>
        </p:nvSpPr>
        <p:spPr>
          <a:xfrm>
            <a:off x="2912352" y="3141172"/>
            <a:ext cx="27300" cy="273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nvGrpSpPr>
          <p:cNvPr id="453" name="Google Shape;453;p77"/>
          <p:cNvGrpSpPr/>
          <p:nvPr/>
        </p:nvGrpSpPr>
        <p:grpSpPr>
          <a:xfrm>
            <a:off x="4001386" y="2896694"/>
            <a:ext cx="641075" cy="1103910"/>
            <a:chOff x="0" y="0"/>
            <a:chExt cx="1709532" cy="2943760"/>
          </a:xfrm>
        </p:grpSpPr>
        <p:sp>
          <p:nvSpPr>
            <p:cNvPr id="454" name="Google Shape;454;p77"/>
            <p:cNvSpPr/>
            <p:nvPr/>
          </p:nvSpPr>
          <p:spPr>
            <a:xfrm>
              <a:off x="169255" y="0"/>
              <a:ext cx="1371000" cy="13710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5" name="Google Shape;455;p77"/>
            <p:cNvSpPr/>
            <p:nvPr/>
          </p:nvSpPr>
          <p:spPr>
            <a:xfrm>
              <a:off x="316496" y="147240"/>
              <a:ext cx="1076400" cy="10764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77"/>
            <p:cNvSpPr/>
            <p:nvPr/>
          </p:nvSpPr>
          <p:spPr>
            <a:xfrm>
              <a:off x="348030" y="237578"/>
              <a:ext cx="1013526" cy="901368"/>
            </a:xfrm>
            <a:custGeom>
              <a:rect b="b" l="l" r="r" t="t"/>
              <a:pathLst>
                <a:path extrusionOk="0" h="21600" w="21600">
                  <a:moveTo>
                    <a:pt x="10798" y="0"/>
                  </a:moveTo>
                  <a:cubicBezTo>
                    <a:pt x="10268" y="0"/>
                    <a:pt x="9740" y="226"/>
                    <a:pt x="9336" y="681"/>
                  </a:cubicBezTo>
                  <a:cubicBezTo>
                    <a:pt x="8586" y="1525"/>
                    <a:pt x="8539" y="2850"/>
                    <a:pt x="9180" y="3764"/>
                  </a:cubicBezTo>
                  <a:lnTo>
                    <a:pt x="5166" y="3764"/>
                  </a:lnTo>
                  <a:cubicBezTo>
                    <a:pt x="4437" y="3764"/>
                    <a:pt x="4002" y="3764"/>
                    <a:pt x="3710" y="3901"/>
                  </a:cubicBezTo>
                  <a:cubicBezTo>
                    <a:pt x="3290" y="4073"/>
                    <a:pt x="2956" y="4445"/>
                    <a:pt x="2803" y="4918"/>
                  </a:cubicBezTo>
                  <a:cubicBezTo>
                    <a:pt x="2688" y="5226"/>
                    <a:pt x="2685" y="5704"/>
                    <a:pt x="2684" y="6440"/>
                  </a:cubicBezTo>
                  <a:lnTo>
                    <a:pt x="2485" y="6440"/>
                  </a:lnTo>
                  <a:cubicBezTo>
                    <a:pt x="1756" y="6440"/>
                    <a:pt x="1317" y="6440"/>
                    <a:pt x="1026" y="6577"/>
                  </a:cubicBezTo>
                  <a:cubicBezTo>
                    <a:pt x="605" y="6749"/>
                    <a:pt x="275" y="7121"/>
                    <a:pt x="122" y="7593"/>
                  </a:cubicBezTo>
                  <a:cubicBezTo>
                    <a:pt x="0" y="7921"/>
                    <a:pt x="0" y="8414"/>
                    <a:pt x="0" y="9234"/>
                  </a:cubicBezTo>
                  <a:lnTo>
                    <a:pt x="0" y="14547"/>
                  </a:lnTo>
                  <a:cubicBezTo>
                    <a:pt x="0" y="15367"/>
                    <a:pt x="0" y="15856"/>
                    <a:pt x="122" y="16184"/>
                  </a:cubicBezTo>
                  <a:cubicBezTo>
                    <a:pt x="275" y="16656"/>
                    <a:pt x="605" y="17028"/>
                    <a:pt x="1026" y="17200"/>
                  </a:cubicBezTo>
                  <a:cubicBezTo>
                    <a:pt x="1317" y="17337"/>
                    <a:pt x="1756" y="17337"/>
                    <a:pt x="2485" y="17337"/>
                  </a:cubicBezTo>
                  <a:lnTo>
                    <a:pt x="5365" y="17337"/>
                  </a:lnTo>
                  <a:lnTo>
                    <a:pt x="5365" y="18806"/>
                  </a:lnTo>
                  <a:cubicBezTo>
                    <a:pt x="5365" y="19626"/>
                    <a:pt x="5365" y="20115"/>
                    <a:pt x="5487" y="20443"/>
                  </a:cubicBezTo>
                  <a:cubicBezTo>
                    <a:pt x="5640" y="20915"/>
                    <a:pt x="5971" y="21291"/>
                    <a:pt x="6391" y="21463"/>
                  </a:cubicBezTo>
                  <a:cubicBezTo>
                    <a:pt x="6683" y="21600"/>
                    <a:pt x="7118" y="21600"/>
                    <a:pt x="7847" y="21600"/>
                  </a:cubicBezTo>
                  <a:lnTo>
                    <a:pt x="13750" y="21600"/>
                  </a:lnTo>
                  <a:cubicBezTo>
                    <a:pt x="14479" y="21600"/>
                    <a:pt x="14917" y="21600"/>
                    <a:pt x="15209" y="21463"/>
                  </a:cubicBezTo>
                  <a:cubicBezTo>
                    <a:pt x="15629" y="21291"/>
                    <a:pt x="15960" y="20916"/>
                    <a:pt x="16113" y="20443"/>
                  </a:cubicBezTo>
                  <a:cubicBezTo>
                    <a:pt x="16235" y="20115"/>
                    <a:pt x="16235" y="19626"/>
                    <a:pt x="16235" y="18806"/>
                  </a:cubicBezTo>
                  <a:lnTo>
                    <a:pt x="16235" y="17337"/>
                  </a:lnTo>
                  <a:lnTo>
                    <a:pt x="19115" y="17337"/>
                  </a:lnTo>
                  <a:cubicBezTo>
                    <a:pt x="19844" y="17337"/>
                    <a:pt x="20279" y="17337"/>
                    <a:pt x="20571" y="17200"/>
                  </a:cubicBezTo>
                  <a:cubicBezTo>
                    <a:pt x="20991" y="17028"/>
                    <a:pt x="21325" y="16656"/>
                    <a:pt x="21478" y="16184"/>
                  </a:cubicBezTo>
                  <a:cubicBezTo>
                    <a:pt x="21600" y="15856"/>
                    <a:pt x="21600" y="15367"/>
                    <a:pt x="21600" y="14547"/>
                  </a:cubicBezTo>
                  <a:lnTo>
                    <a:pt x="21600" y="9234"/>
                  </a:lnTo>
                  <a:cubicBezTo>
                    <a:pt x="21600" y="8414"/>
                    <a:pt x="21600" y="7921"/>
                    <a:pt x="21478" y="7593"/>
                  </a:cubicBezTo>
                  <a:cubicBezTo>
                    <a:pt x="21325" y="7121"/>
                    <a:pt x="20991" y="6749"/>
                    <a:pt x="20571" y="6577"/>
                  </a:cubicBezTo>
                  <a:cubicBezTo>
                    <a:pt x="20279" y="6440"/>
                    <a:pt x="19844" y="6440"/>
                    <a:pt x="19115" y="6440"/>
                  </a:cubicBezTo>
                  <a:lnTo>
                    <a:pt x="18916" y="6440"/>
                  </a:lnTo>
                  <a:cubicBezTo>
                    <a:pt x="18915" y="5704"/>
                    <a:pt x="18908" y="5226"/>
                    <a:pt x="18794" y="4918"/>
                  </a:cubicBezTo>
                  <a:cubicBezTo>
                    <a:pt x="18641" y="4445"/>
                    <a:pt x="18310" y="4073"/>
                    <a:pt x="17890" y="3901"/>
                  </a:cubicBezTo>
                  <a:cubicBezTo>
                    <a:pt x="17598" y="3764"/>
                    <a:pt x="17160" y="3764"/>
                    <a:pt x="16431" y="3764"/>
                  </a:cubicBezTo>
                  <a:lnTo>
                    <a:pt x="12420" y="3764"/>
                  </a:lnTo>
                  <a:cubicBezTo>
                    <a:pt x="13060" y="2850"/>
                    <a:pt x="13014" y="1524"/>
                    <a:pt x="12264" y="681"/>
                  </a:cubicBezTo>
                  <a:cubicBezTo>
                    <a:pt x="11860" y="226"/>
                    <a:pt x="11328" y="0"/>
                    <a:pt x="10798" y="0"/>
                  </a:cubicBezTo>
                  <a:close/>
                </a:path>
              </a:pathLst>
            </a:custGeom>
            <a:gradFill>
              <a:gsLst>
                <a:gs pos="0">
                  <a:srgbClr val="3C3C3C"/>
                </a:gs>
                <a:gs pos="49930">
                  <a:srgbClr val="A7A8AA"/>
                </a:gs>
                <a:gs pos="100000">
                  <a:srgbClr val="505050"/>
                </a:gs>
              </a:gsLst>
              <a:path path="circle">
                <a:fillToRect b="50%" l="50%" r="50%" t="50%"/>
              </a:path>
              <a:tileRect/>
            </a:gradFill>
            <a:ln cap="flat" cmpd="sng" w="254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77"/>
            <p:cNvSpPr/>
            <p:nvPr/>
          </p:nvSpPr>
          <p:spPr>
            <a:xfrm rot="10800000">
              <a:off x="463483" y="1148944"/>
              <a:ext cx="782660" cy="821340"/>
            </a:xfrm>
            <a:custGeom>
              <a:rect b="b" l="l" r="r" t="t"/>
              <a:pathLst>
                <a:path extrusionOk="0" h="21600" w="21512">
                  <a:moveTo>
                    <a:pt x="10759" y="0"/>
                  </a:moveTo>
                  <a:cubicBezTo>
                    <a:pt x="8006" y="0"/>
                    <a:pt x="5250" y="1006"/>
                    <a:pt x="3150" y="3016"/>
                  </a:cubicBezTo>
                  <a:cubicBezTo>
                    <a:pt x="999" y="5074"/>
                    <a:pt x="-50" y="7784"/>
                    <a:pt x="2" y="10480"/>
                  </a:cubicBezTo>
                  <a:cubicBezTo>
                    <a:pt x="43" y="12578"/>
                    <a:pt x="751" y="14666"/>
                    <a:pt x="2124" y="16429"/>
                  </a:cubicBezTo>
                  <a:cubicBezTo>
                    <a:pt x="2842" y="17300"/>
                    <a:pt x="3518" y="18203"/>
                    <a:pt x="4154" y="19131"/>
                  </a:cubicBezTo>
                  <a:cubicBezTo>
                    <a:pt x="4704" y="19935"/>
                    <a:pt x="5223" y="20759"/>
                    <a:pt x="5708" y="21600"/>
                  </a:cubicBezTo>
                  <a:lnTo>
                    <a:pt x="15806" y="21600"/>
                  </a:lnTo>
                  <a:cubicBezTo>
                    <a:pt x="16360" y="20698"/>
                    <a:pt x="16938" y="19811"/>
                    <a:pt x="17543" y="18939"/>
                  </a:cubicBezTo>
                  <a:cubicBezTo>
                    <a:pt x="18153" y="18062"/>
                    <a:pt x="18787" y="17201"/>
                    <a:pt x="19447" y="16358"/>
                  </a:cubicBezTo>
                  <a:cubicBezTo>
                    <a:pt x="20793" y="14596"/>
                    <a:pt x="21482" y="12520"/>
                    <a:pt x="21512" y="10435"/>
                  </a:cubicBezTo>
                  <a:cubicBezTo>
                    <a:pt x="21550" y="7754"/>
                    <a:pt x="20502" y="5061"/>
                    <a:pt x="18364" y="3016"/>
                  </a:cubicBezTo>
                  <a:cubicBezTo>
                    <a:pt x="16264" y="1006"/>
                    <a:pt x="13512" y="0"/>
                    <a:pt x="10759" y="0"/>
                  </a:cubicBezTo>
                  <a:close/>
                </a:path>
              </a:pathLst>
            </a:custGeom>
            <a:solidFill>
              <a:srgbClr val="F2D5A0"/>
            </a:solidFill>
            <a:ln cap="flat" cmpd="sng" w="12700">
              <a:solidFill>
                <a:srgbClr val="FFFFFF"/>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8" name="Google Shape;458;p77"/>
            <p:cNvSpPr/>
            <p:nvPr/>
          </p:nvSpPr>
          <p:spPr>
            <a:xfrm>
              <a:off x="207891" y="649174"/>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59" name="Google Shape;459;p77"/>
            <p:cNvSpPr/>
            <p:nvPr/>
          </p:nvSpPr>
          <p:spPr>
            <a:xfrm>
              <a:off x="1429028" y="651940"/>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0" name="Google Shape;460;p77"/>
            <p:cNvSpPr/>
            <p:nvPr/>
          </p:nvSpPr>
          <p:spPr>
            <a:xfrm>
              <a:off x="65727" y="912322"/>
              <a:ext cx="1578000" cy="1963200"/>
            </a:xfrm>
            <a:prstGeom prst="rect">
              <a:avLst/>
            </a:prstGeom>
            <a:gradFill>
              <a:gsLst>
                <a:gs pos="0">
                  <a:srgbClr val="3C3C3C">
                    <a:alpha val="0"/>
                  </a:srgbClr>
                </a:gs>
                <a:gs pos="51000">
                  <a:srgbClr val="FAFDFF">
                    <a:alpha val="54509"/>
                  </a:srgbClr>
                </a:gs>
                <a:gs pos="99330">
                  <a:srgbClr val="505050">
                    <a:alpha val="0"/>
                  </a:srgbClr>
                </a:gs>
                <a:gs pos="100000">
                  <a:srgbClr val="505050">
                    <a:alpha val="0"/>
                  </a:srgbClr>
                </a:gs>
              </a:gsLst>
              <a:path path="circle">
                <a:fillToRect b="100%" l="0%" r="100%" t="0%"/>
              </a:path>
              <a:tileRect b="0%" l="-100%" r="0%" t="-100%"/>
            </a:gra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77"/>
            <p:cNvSpPr/>
            <p:nvPr/>
          </p:nvSpPr>
          <p:spPr>
            <a:xfrm>
              <a:off x="0" y="844024"/>
              <a:ext cx="1709532" cy="2099736"/>
            </a:xfrm>
            <a:custGeom>
              <a:rect b="b" l="l" r="r" t="t"/>
              <a:pathLst>
                <a:path extrusionOk="0" h="21600" w="21600">
                  <a:moveTo>
                    <a:pt x="0" y="0"/>
                  </a:moveTo>
                  <a:lnTo>
                    <a:pt x="0" y="21600"/>
                  </a:lnTo>
                  <a:lnTo>
                    <a:pt x="21600" y="21600"/>
                  </a:lnTo>
                  <a:lnTo>
                    <a:pt x="21600" y="0"/>
                  </a:lnTo>
                  <a:lnTo>
                    <a:pt x="0" y="0"/>
                  </a:lnTo>
                  <a:close/>
                  <a:moveTo>
                    <a:pt x="1589" y="1330"/>
                  </a:moveTo>
                  <a:lnTo>
                    <a:pt x="20009" y="1330"/>
                  </a:lnTo>
                  <a:lnTo>
                    <a:pt x="20009" y="20268"/>
                  </a:lnTo>
                  <a:lnTo>
                    <a:pt x="1589" y="20268"/>
                  </a:lnTo>
                  <a:lnTo>
                    <a:pt x="1589" y="1330"/>
                  </a:lnTo>
                  <a:close/>
                </a:path>
              </a:pathLst>
            </a:cu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77"/>
            <p:cNvSpPr txBox="1"/>
            <p:nvPr/>
          </p:nvSpPr>
          <p:spPr>
            <a:xfrm>
              <a:off x="227980" y="2199923"/>
              <a:ext cx="1253400" cy="595800"/>
            </a:xfrm>
            <a:prstGeom prst="rect">
              <a:avLst/>
            </a:prstGeom>
            <a:noFill/>
            <a:ln>
              <a:noFill/>
            </a:ln>
          </p:spPr>
          <p:txBody>
            <a:bodyPr anchorCtr="0" anchor="ctr" bIns="26800" lIns="26800" spcFirstLastPara="1" rIns="26800" wrap="square" tIns="26800">
              <a:spAutoFit/>
            </a:bodyPr>
            <a:lstStyle/>
            <a:p>
              <a:pPr indent="0" lvl="0" marL="0" marR="0" rtl="0" algn="ctr">
                <a:spcBef>
                  <a:spcPts val="0"/>
                </a:spcBef>
                <a:spcAft>
                  <a:spcPts val="0"/>
                </a:spcAft>
                <a:buNone/>
              </a:pPr>
              <a:r>
                <a:rPr lang="en" sz="1100">
                  <a:solidFill>
                    <a:srgbClr val="F9FAFB"/>
                  </a:solidFill>
                  <a:latin typeface="Calibri"/>
                  <a:ea typeface="Calibri"/>
                  <a:cs typeface="Calibri"/>
                  <a:sym typeface="Calibri"/>
                </a:rPr>
                <a:t>3000°K</a:t>
              </a:r>
              <a:endParaRPr sz="700">
                <a:solidFill>
                  <a:srgbClr val="F9FAFB"/>
                </a:solidFill>
              </a:endParaRPr>
            </a:p>
          </p:txBody>
        </p:sp>
      </p:grpSp>
      <p:grpSp>
        <p:nvGrpSpPr>
          <p:cNvPr id="463" name="Google Shape;463;p77"/>
          <p:cNvGrpSpPr/>
          <p:nvPr/>
        </p:nvGrpSpPr>
        <p:grpSpPr>
          <a:xfrm>
            <a:off x="2376466" y="2896694"/>
            <a:ext cx="641074" cy="1103910"/>
            <a:chOff x="0" y="0"/>
            <a:chExt cx="1709532" cy="2943760"/>
          </a:xfrm>
        </p:grpSpPr>
        <p:sp>
          <p:nvSpPr>
            <p:cNvPr id="464" name="Google Shape;464;p77"/>
            <p:cNvSpPr/>
            <p:nvPr/>
          </p:nvSpPr>
          <p:spPr>
            <a:xfrm>
              <a:off x="169255" y="0"/>
              <a:ext cx="1371000" cy="13710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5" name="Google Shape;465;p77"/>
            <p:cNvSpPr/>
            <p:nvPr/>
          </p:nvSpPr>
          <p:spPr>
            <a:xfrm>
              <a:off x="316496" y="147240"/>
              <a:ext cx="1076400" cy="10764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6" name="Google Shape;466;p77"/>
            <p:cNvSpPr/>
            <p:nvPr/>
          </p:nvSpPr>
          <p:spPr>
            <a:xfrm>
              <a:off x="348030" y="237578"/>
              <a:ext cx="1013526" cy="901368"/>
            </a:xfrm>
            <a:custGeom>
              <a:rect b="b" l="l" r="r" t="t"/>
              <a:pathLst>
                <a:path extrusionOk="0" h="21600" w="21600">
                  <a:moveTo>
                    <a:pt x="10798" y="0"/>
                  </a:moveTo>
                  <a:cubicBezTo>
                    <a:pt x="10268" y="0"/>
                    <a:pt x="9740" y="226"/>
                    <a:pt x="9336" y="681"/>
                  </a:cubicBezTo>
                  <a:cubicBezTo>
                    <a:pt x="8586" y="1525"/>
                    <a:pt x="8539" y="2850"/>
                    <a:pt x="9180" y="3764"/>
                  </a:cubicBezTo>
                  <a:lnTo>
                    <a:pt x="5166" y="3764"/>
                  </a:lnTo>
                  <a:cubicBezTo>
                    <a:pt x="4437" y="3764"/>
                    <a:pt x="4002" y="3764"/>
                    <a:pt x="3710" y="3901"/>
                  </a:cubicBezTo>
                  <a:cubicBezTo>
                    <a:pt x="3290" y="4073"/>
                    <a:pt x="2956" y="4445"/>
                    <a:pt x="2803" y="4918"/>
                  </a:cubicBezTo>
                  <a:cubicBezTo>
                    <a:pt x="2688" y="5226"/>
                    <a:pt x="2685" y="5704"/>
                    <a:pt x="2684" y="6440"/>
                  </a:cubicBezTo>
                  <a:lnTo>
                    <a:pt x="2485" y="6440"/>
                  </a:lnTo>
                  <a:cubicBezTo>
                    <a:pt x="1756" y="6440"/>
                    <a:pt x="1317" y="6440"/>
                    <a:pt x="1026" y="6577"/>
                  </a:cubicBezTo>
                  <a:cubicBezTo>
                    <a:pt x="605" y="6749"/>
                    <a:pt x="275" y="7121"/>
                    <a:pt x="122" y="7593"/>
                  </a:cubicBezTo>
                  <a:cubicBezTo>
                    <a:pt x="0" y="7921"/>
                    <a:pt x="0" y="8414"/>
                    <a:pt x="0" y="9234"/>
                  </a:cubicBezTo>
                  <a:lnTo>
                    <a:pt x="0" y="14547"/>
                  </a:lnTo>
                  <a:cubicBezTo>
                    <a:pt x="0" y="15367"/>
                    <a:pt x="0" y="15856"/>
                    <a:pt x="122" y="16184"/>
                  </a:cubicBezTo>
                  <a:cubicBezTo>
                    <a:pt x="275" y="16656"/>
                    <a:pt x="605" y="17028"/>
                    <a:pt x="1026" y="17200"/>
                  </a:cubicBezTo>
                  <a:cubicBezTo>
                    <a:pt x="1317" y="17337"/>
                    <a:pt x="1756" y="17337"/>
                    <a:pt x="2485" y="17337"/>
                  </a:cubicBezTo>
                  <a:lnTo>
                    <a:pt x="5365" y="17337"/>
                  </a:lnTo>
                  <a:lnTo>
                    <a:pt x="5365" y="18806"/>
                  </a:lnTo>
                  <a:cubicBezTo>
                    <a:pt x="5365" y="19626"/>
                    <a:pt x="5365" y="20115"/>
                    <a:pt x="5487" y="20443"/>
                  </a:cubicBezTo>
                  <a:cubicBezTo>
                    <a:pt x="5640" y="20915"/>
                    <a:pt x="5971" y="21291"/>
                    <a:pt x="6391" y="21463"/>
                  </a:cubicBezTo>
                  <a:cubicBezTo>
                    <a:pt x="6683" y="21600"/>
                    <a:pt x="7118" y="21600"/>
                    <a:pt x="7847" y="21600"/>
                  </a:cubicBezTo>
                  <a:lnTo>
                    <a:pt x="13750" y="21600"/>
                  </a:lnTo>
                  <a:cubicBezTo>
                    <a:pt x="14479" y="21600"/>
                    <a:pt x="14917" y="21600"/>
                    <a:pt x="15209" y="21463"/>
                  </a:cubicBezTo>
                  <a:cubicBezTo>
                    <a:pt x="15629" y="21291"/>
                    <a:pt x="15960" y="20916"/>
                    <a:pt x="16113" y="20443"/>
                  </a:cubicBezTo>
                  <a:cubicBezTo>
                    <a:pt x="16235" y="20115"/>
                    <a:pt x="16235" y="19626"/>
                    <a:pt x="16235" y="18806"/>
                  </a:cubicBezTo>
                  <a:lnTo>
                    <a:pt x="16235" y="17337"/>
                  </a:lnTo>
                  <a:lnTo>
                    <a:pt x="19115" y="17337"/>
                  </a:lnTo>
                  <a:cubicBezTo>
                    <a:pt x="19844" y="17337"/>
                    <a:pt x="20279" y="17337"/>
                    <a:pt x="20571" y="17200"/>
                  </a:cubicBezTo>
                  <a:cubicBezTo>
                    <a:pt x="20991" y="17028"/>
                    <a:pt x="21325" y="16656"/>
                    <a:pt x="21478" y="16184"/>
                  </a:cubicBezTo>
                  <a:cubicBezTo>
                    <a:pt x="21600" y="15856"/>
                    <a:pt x="21600" y="15367"/>
                    <a:pt x="21600" y="14547"/>
                  </a:cubicBezTo>
                  <a:lnTo>
                    <a:pt x="21600" y="9234"/>
                  </a:lnTo>
                  <a:cubicBezTo>
                    <a:pt x="21600" y="8414"/>
                    <a:pt x="21600" y="7921"/>
                    <a:pt x="21478" y="7593"/>
                  </a:cubicBezTo>
                  <a:cubicBezTo>
                    <a:pt x="21325" y="7121"/>
                    <a:pt x="20991" y="6749"/>
                    <a:pt x="20571" y="6577"/>
                  </a:cubicBezTo>
                  <a:cubicBezTo>
                    <a:pt x="20279" y="6440"/>
                    <a:pt x="19844" y="6440"/>
                    <a:pt x="19115" y="6440"/>
                  </a:cubicBezTo>
                  <a:lnTo>
                    <a:pt x="18916" y="6440"/>
                  </a:lnTo>
                  <a:cubicBezTo>
                    <a:pt x="18915" y="5704"/>
                    <a:pt x="18908" y="5226"/>
                    <a:pt x="18794" y="4918"/>
                  </a:cubicBezTo>
                  <a:cubicBezTo>
                    <a:pt x="18641" y="4445"/>
                    <a:pt x="18310" y="4073"/>
                    <a:pt x="17890" y="3901"/>
                  </a:cubicBezTo>
                  <a:cubicBezTo>
                    <a:pt x="17598" y="3764"/>
                    <a:pt x="17160" y="3764"/>
                    <a:pt x="16431" y="3764"/>
                  </a:cubicBezTo>
                  <a:lnTo>
                    <a:pt x="12420" y="3764"/>
                  </a:lnTo>
                  <a:cubicBezTo>
                    <a:pt x="13060" y="2850"/>
                    <a:pt x="13014" y="1524"/>
                    <a:pt x="12264" y="681"/>
                  </a:cubicBezTo>
                  <a:cubicBezTo>
                    <a:pt x="11860" y="226"/>
                    <a:pt x="11328" y="0"/>
                    <a:pt x="10798" y="0"/>
                  </a:cubicBezTo>
                  <a:close/>
                </a:path>
              </a:pathLst>
            </a:custGeom>
            <a:gradFill>
              <a:gsLst>
                <a:gs pos="0">
                  <a:srgbClr val="3C3C3C"/>
                </a:gs>
                <a:gs pos="49930">
                  <a:srgbClr val="A7A8AA"/>
                </a:gs>
                <a:gs pos="100000">
                  <a:srgbClr val="505050"/>
                </a:gs>
              </a:gsLst>
              <a:path path="circle">
                <a:fillToRect b="50%" l="50%" r="50%" t="50%"/>
              </a:path>
              <a:tileRect/>
            </a:gradFill>
            <a:ln cap="flat" cmpd="sng" w="254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7" name="Google Shape;467;p77"/>
            <p:cNvSpPr/>
            <p:nvPr/>
          </p:nvSpPr>
          <p:spPr>
            <a:xfrm rot="10800000">
              <a:off x="463483" y="1148944"/>
              <a:ext cx="782660" cy="821340"/>
            </a:xfrm>
            <a:custGeom>
              <a:rect b="b" l="l" r="r" t="t"/>
              <a:pathLst>
                <a:path extrusionOk="0" h="21600" w="21512">
                  <a:moveTo>
                    <a:pt x="10759" y="0"/>
                  </a:moveTo>
                  <a:cubicBezTo>
                    <a:pt x="8006" y="0"/>
                    <a:pt x="5250" y="1006"/>
                    <a:pt x="3150" y="3016"/>
                  </a:cubicBezTo>
                  <a:cubicBezTo>
                    <a:pt x="999" y="5074"/>
                    <a:pt x="-50" y="7784"/>
                    <a:pt x="2" y="10480"/>
                  </a:cubicBezTo>
                  <a:cubicBezTo>
                    <a:pt x="43" y="12578"/>
                    <a:pt x="751" y="14666"/>
                    <a:pt x="2124" y="16429"/>
                  </a:cubicBezTo>
                  <a:cubicBezTo>
                    <a:pt x="2842" y="17300"/>
                    <a:pt x="3518" y="18203"/>
                    <a:pt x="4154" y="19131"/>
                  </a:cubicBezTo>
                  <a:cubicBezTo>
                    <a:pt x="4704" y="19935"/>
                    <a:pt x="5223" y="20759"/>
                    <a:pt x="5708" y="21600"/>
                  </a:cubicBezTo>
                  <a:lnTo>
                    <a:pt x="15806" y="21600"/>
                  </a:lnTo>
                  <a:cubicBezTo>
                    <a:pt x="16360" y="20698"/>
                    <a:pt x="16938" y="19811"/>
                    <a:pt x="17543" y="18939"/>
                  </a:cubicBezTo>
                  <a:cubicBezTo>
                    <a:pt x="18153" y="18062"/>
                    <a:pt x="18787" y="17201"/>
                    <a:pt x="19447" y="16358"/>
                  </a:cubicBezTo>
                  <a:cubicBezTo>
                    <a:pt x="20793" y="14596"/>
                    <a:pt x="21482" y="12520"/>
                    <a:pt x="21512" y="10435"/>
                  </a:cubicBezTo>
                  <a:cubicBezTo>
                    <a:pt x="21550" y="7754"/>
                    <a:pt x="20502" y="5061"/>
                    <a:pt x="18364" y="3016"/>
                  </a:cubicBezTo>
                  <a:cubicBezTo>
                    <a:pt x="16264" y="1006"/>
                    <a:pt x="13512" y="0"/>
                    <a:pt x="10759" y="0"/>
                  </a:cubicBezTo>
                  <a:close/>
                </a:path>
              </a:pathLst>
            </a:custGeom>
            <a:solidFill>
              <a:srgbClr val="E4A16D"/>
            </a:solidFill>
            <a:ln cap="flat" cmpd="sng" w="12700">
              <a:solidFill>
                <a:srgbClr val="FFFFFF"/>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8" name="Google Shape;468;p77"/>
            <p:cNvSpPr/>
            <p:nvPr/>
          </p:nvSpPr>
          <p:spPr>
            <a:xfrm>
              <a:off x="207891" y="649174"/>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9" name="Google Shape;469;p77"/>
            <p:cNvSpPr/>
            <p:nvPr/>
          </p:nvSpPr>
          <p:spPr>
            <a:xfrm>
              <a:off x="65727" y="912322"/>
              <a:ext cx="1578000" cy="1963200"/>
            </a:xfrm>
            <a:prstGeom prst="rect">
              <a:avLst/>
            </a:prstGeom>
            <a:gradFill>
              <a:gsLst>
                <a:gs pos="0">
                  <a:srgbClr val="3C3C3C">
                    <a:alpha val="0"/>
                  </a:srgbClr>
                </a:gs>
                <a:gs pos="51000">
                  <a:srgbClr val="FAFDFF">
                    <a:alpha val="54509"/>
                  </a:srgbClr>
                </a:gs>
                <a:gs pos="99330">
                  <a:srgbClr val="505050">
                    <a:alpha val="0"/>
                  </a:srgbClr>
                </a:gs>
                <a:gs pos="100000">
                  <a:srgbClr val="505050">
                    <a:alpha val="0"/>
                  </a:srgbClr>
                </a:gs>
              </a:gsLst>
              <a:path path="circle">
                <a:fillToRect b="100%" l="0%" r="100%" t="0%"/>
              </a:path>
              <a:tileRect b="0%" l="-100%" r="0%" t="-100%"/>
            </a:gra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0" name="Google Shape;470;p77"/>
            <p:cNvSpPr/>
            <p:nvPr/>
          </p:nvSpPr>
          <p:spPr>
            <a:xfrm>
              <a:off x="0" y="844024"/>
              <a:ext cx="1709532" cy="2099736"/>
            </a:xfrm>
            <a:custGeom>
              <a:rect b="b" l="l" r="r" t="t"/>
              <a:pathLst>
                <a:path extrusionOk="0" h="21600" w="21600">
                  <a:moveTo>
                    <a:pt x="0" y="0"/>
                  </a:moveTo>
                  <a:lnTo>
                    <a:pt x="0" y="21600"/>
                  </a:lnTo>
                  <a:lnTo>
                    <a:pt x="21600" y="21600"/>
                  </a:lnTo>
                  <a:lnTo>
                    <a:pt x="21600" y="0"/>
                  </a:lnTo>
                  <a:lnTo>
                    <a:pt x="0" y="0"/>
                  </a:lnTo>
                  <a:close/>
                  <a:moveTo>
                    <a:pt x="1589" y="1330"/>
                  </a:moveTo>
                  <a:lnTo>
                    <a:pt x="20009" y="1330"/>
                  </a:lnTo>
                  <a:lnTo>
                    <a:pt x="20009" y="20268"/>
                  </a:lnTo>
                  <a:lnTo>
                    <a:pt x="1589" y="20268"/>
                  </a:lnTo>
                  <a:lnTo>
                    <a:pt x="1589" y="1330"/>
                  </a:lnTo>
                  <a:close/>
                </a:path>
              </a:pathLst>
            </a:cu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1" name="Google Shape;471;p77"/>
            <p:cNvSpPr txBox="1"/>
            <p:nvPr/>
          </p:nvSpPr>
          <p:spPr>
            <a:xfrm>
              <a:off x="227982" y="2199923"/>
              <a:ext cx="1253400" cy="595800"/>
            </a:xfrm>
            <a:prstGeom prst="rect">
              <a:avLst/>
            </a:prstGeom>
            <a:noFill/>
            <a:ln>
              <a:noFill/>
            </a:ln>
          </p:spPr>
          <p:txBody>
            <a:bodyPr anchorCtr="0" anchor="ctr" bIns="26800" lIns="26800" spcFirstLastPara="1" rIns="26800" wrap="square" tIns="26800">
              <a:spAutoFit/>
            </a:bodyPr>
            <a:lstStyle/>
            <a:p>
              <a:pPr indent="0" lvl="0" marL="0" marR="0" rtl="0" algn="ctr">
                <a:spcBef>
                  <a:spcPts val="0"/>
                </a:spcBef>
                <a:spcAft>
                  <a:spcPts val="0"/>
                </a:spcAft>
                <a:buNone/>
              </a:pPr>
              <a:r>
                <a:rPr lang="en" sz="1100">
                  <a:solidFill>
                    <a:srgbClr val="F9FAFB"/>
                  </a:solidFill>
                  <a:latin typeface="Calibri"/>
                  <a:ea typeface="Calibri"/>
                  <a:cs typeface="Calibri"/>
                  <a:sym typeface="Calibri"/>
                </a:rPr>
                <a:t>2700°K</a:t>
              </a:r>
              <a:endParaRPr sz="700">
                <a:solidFill>
                  <a:srgbClr val="F9FAFB"/>
                </a:solidFill>
              </a:endParaRPr>
            </a:p>
          </p:txBody>
        </p:sp>
      </p:grpSp>
      <p:grpSp>
        <p:nvGrpSpPr>
          <p:cNvPr id="472" name="Google Shape;472;p77"/>
          <p:cNvGrpSpPr/>
          <p:nvPr/>
        </p:nvGrpSpPr>
        <p:grpSpPr>
          <a:xfrm>
            <a:off x="751546" y="2896694"/>
            <a:ext cx="641075" cy="1103910"/>
            <a:chOff x="0" y="0"/>
            <a:chExt cx="1709532" cy="2943760"/>
          </a:xfrm>
        </p:grpSpPr>
        <p:sp>
          <p:nvSpPr>
            <p:cNvPr id="473" name="Google Shape;473;p77"/>
            <p:cNvSpPr/>
            <p:nvPr/>
          </p:nvSpPr>
          <p:spPr>
            <a:xfrm>
              <a:off x="169255" y="0"/>
              <a:ext cx="1371000" cy="13710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4" name="Google Shape;474;p77"/>
            <p:cNvSpPr/>
            <p:nvPr/>
          </p:nvSpPr>
          <p:spPr>
            <a:xfrm>
              <a:off x="316496" y="147240"/>
              <a:ext cx="1076400" cy="10764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5" name="Google Shape;475;p77"/>
            <p:cNvSpPr/>
            <p:nvPr/>
          </p:nvSpPr>
          <p:spPr>
            <a:xfrm>
              <a:off x="348030" y="237578"/>
              <a:ext cx="1013526" cy="901368"/>
            </a:xfrm>
            <a:custGeom>
              <a:rect b="b" l="l" r="r" t="t"/>
              <a:pathLst>
                <a:path extrusionOk="0" h="21600" w="21600">
                  <a:moveTo>
                    <a:pt x="10798" y="0"/>
                  </a:moveTo>
                  <a:cubicBezTo>
                    <a:pt x="10268" y="0"/>
                    <a:pt x="9740" y="226"/>
                    <a:pt x="9336" y="681"/>
                  </a:cubicBezTo>
                  <a:cubicBezTo>
                    <a:pt x="8586" y="1525"/>
                    <a:pt x="8539" y="2850"/>
                    <a:pt x="9180" y="3764"/>
                  </a:cubicBezTo>
                  <a:lnTo>
                    <a:pt x="5166" y="3764"/>
                  </a:lnTo>
                  <a:cubicBezTo>
                    <a:pt x="4437" y="3764"/>
                    <a:pt x="4002" y="3764"/>
                    <a:pt x="3710" y="3901"/>
                  </a:cubicBezTo>
                  <a:cubicBezTo>
                    <a:pt x="3290" y="4073"/>
                    <a:pt x="2956" y="4445"/>
                    <a:pt x="2803" y="4918"/>
                  </a:cubicBezTo>
                  <a:cubicBezTo>
                    <a:pt x="2688" y="5226"/>
                    <a:pt x="2685" y="5704"/>
                    <a:pt x="2684" y="6440"/>
                  </a:cubicBezTo>
                  <a:lnTo>
                    <a:pt x="2485" y="6440"/>
                  </a:lnTo>
                  <a:cubicBezTo>
                    <a:pt x="1756" y="6440"/>
                    <a:pt x="1317" y="6440"/>
                    <a:pt x="1026" y="6577"/>
                  </a:cubicBezTo>
                  <a:cubicBezTo>
                    <a:pt x="605" y="6749"/>
                    <a:pt x="275" y="7121"/>
                    <a:pt x="122" y="7593"/>
                  </a:cubicBezTo>
                  <a:cubicBezTo>
                    <a:pt x="0" y="7921"/>
                    <a:pt x="0" y="8414"/>
                    <a:pt x="0" y="9234"/>
                  </a:cubicBezTo>
                  <a:lnTo>
                    <a:pt x="0" y="14547"/>
                  </a:lnTo>
                  <a:cubicBezTo>
                    <a:pt x="0" y="15367"/>
                    <a:pt x="0" y="15856"/>
                    <a:pt x="122" y="16184"/>
                  </a:cubicBezTo>
                  <a:cubicBezTo>
                    <a:pt x="275" y="16656"/>
                    <a:pt x="605" y="17028"/>
                    <a:pt x="1026" y="17200"/>
                  </a:cubicBezTo>
                  <a:cubicBezTo>
                    <a:pt x="1317" y="17337"/>
                    <a:pt x="1756" y="17337"/>
                    <a:pt x="2485" y="17337"/>
                  </a:cubicBezTo>
                  <a:lnTo>
                    <a:pt x="5365" y="17337"/>
                  </a:lnTo>
                  <a:lnTo>
                    <a:pt x="5365" y="18806"/>
                  </a:lnTo>
                  <a:cubicBezTo>
                    <a:pt x="5365" y="19626"/>
                    <a:pt x="5365" y="20115"/>
                    <a:pt x="5487" y="20443"/>
                  </a:cubicBezTo>
                  <a:cubicBezTo>
                    <a:pt x="5640" y="20915"/>
                    <a:pt x="5971" y="21291"/>
                    <a:pt x="6391" y="21463"/>
                  </a:cubicBezTo>
                  <a:cubicBezTo>
                    <a:pt x="6683" y="21600"/>
                    <a:pt x="7118" y="21600"/>
                    <a:pt x="7847" y="21600"/>
                  </a:cubicBezTo>
                  <a:lnTo>
                    <a:pt x="13750" y="21600"/>
                  </a:lnTo>
                  <a:cubicBezTo>
                    <a:pt x="14479" y="21600"/>
                    <a:pt x="14917" y="21600"/>
                    <a:pt x="15209" y="21463"/>
                  </a:cubicBezTo>
                  <a:cubicBezTo>
                    <a:pt x="15629" y="21291"/>
                    <a:pt x="15960" y="20916"/>
                    <a:pt x="16113" y="20443"/>
                  </a:cubicBezTo>
                  <a:cubicBezTo>
                    <a:pt x="16235" y="20115"/>
                    <a:pt x="16235" y="19626"/>
                    <a:pt x="16235" y="18806"/>
                  </a:cubicBezTo>
                  <a:lnTo>
                    <a:pt x="16235" y="17337"/>
                  </a:lnTo>
                  <a:lnTo>
                    <a:pt x="19115" y="17337"/>
                  </a:lnTo>
                  <a:cubicBezTo>
                    <a:pt x="19844" y="17337"/>
                    <a:pt x="20279" y="17337"/>
                    <a:pt x="20571" y="17200"/>
                  </a:cubicBezTo>
                  <a:cubicBezTo>
                    <a:pt x="20991" y="17028"/>
                    <a:pt x="21325" y="16656"/>
                    <a:pt x="21478" y="16184"/>
                  </a:cubicBezTo>
                  <a:cubicBezTo>
                    <a:pt x="21600" y="15856"/>
                    <a:pt x="21600" y="15367"/>
                    <a:pt x="21600" y="14547"/>
                  </a:cubicBezTo>
                  <a:lnTo>
                    <a:pt x="21600" y="9234"/>
                  </a:lnTo>
                  <a:cubicBezTo>
                    <a:pt x="21600" y="8414"/>
                    <a:pt x="21600" y="7921"/>
                    <a:pt x="21478" y="7593"/>
                  </a:cubicBezTo>
                  <a:cubicBezTo>
                    <a:pt x="21325" y="7121"/>
                    <a:pt x="20991" y="6749"/>
                    <a:pt x="20571" y="6577"/>
                  </a:cubicBezTo>
                  <a:cubicBezTo>
                    <a:pt x="20279" y="6440"/>
                    <a:pt x="19844" y="6440"/>
                    <a:pt x="19115" y="6440"/>
                  </a:cubicBezTo>
                  <a:lnTo>
                    <a:pt x="18916" y="6440"/>
                  </a:lnTo>
                  <a:cubicBezTo>
                    <a:pt x="18915" y="5704"/>
                    <a:pt x="18908" y="5226"/>
                    <a:pt x="18794" y="4918"/>
                  </a:cubicBezTo>
                  <a:cubicBezTo>
                    <a:pt x="18641" y="4445"/>
                    <a:pt x="18310" y="4073"/>
                    <a:pt x="17890" y="3901"/>
                  </a:cubicBezTo>
                  <a:cubicBezTo>
                    <a:pt x="17598" y="3764"/>
                    <a:pt x="17160" y="3764"/>
                    <a:pt x="16431" y="3764"/>
                  </a:cubicBezTo>
                  <a:lnTo>
                    <a:pt x="12420" y="3764"/>
                  </a:lnTo>
                  <a:cubicBezTo>
                    <a:pt x="13060" y="2850"/>
                    <a:pt x="13014" y="1524"/>
                    <a:pt x="12264" y="681"/>
                  </a:cubicBezTo>
                  <a:cubicBezTo>
                    <a:pt x="11860" y="226"/>
                    <a:pt x="11328" y="0"/>
                    <a:pt x="10798" y="0"/>
                  </a:cubicBezTo>
                  <a:close/>
                </a:path>
              </a:pathLst>
            </a:custGeom>
            <a:gradFill>
              <a:gsLst>
                <a:gs pos="0">
                  <a:srgbClr val="3C3C3C"/>
                </a:gs>
                <a:gs pos="49930">
                  <a:srgbClr val="A7A8AA"/>
                </a:gs>
                <a:gs pos="100000">
                  <a:srgbClr val="505050"/>
                </a:gs>
              </a:gsLst>
              <a:path path="circle">
                <a:fillToRect b="50%" l="50%" r="50%" t="50%"/>
              </a:path>
              <a:tileRect/>
            </a:gradFill>
            <a:ln cap="flat" cmpd="sng" w="254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6" name="Google Shape;476;p77"/>
            <p:cNvSpPr/>
            <p:nvPr/>
          </p:nvSpPr>
          <p:spPr>
            <a:xfrm rot="10800000">
              <a:off x="463484" y="1148944"/>
              <a:ext cx="782660" cy="821340"/>
            </a:xfrm>
            <a:custGeom>
              <a:rect b="b" l="l" r="r" t="t"/>
              <a:pathLst>
                <a:path extrusionOk="0" h="21600" w="21512">
                  <a:moveTo>
                    <a:pt x="10759" y="0"/>
                  </a:moveTo>
                  <a:cubicBezTo>
                    <a:pt x="8006" y="0"/>
                    <a:pt x="5250" y="1006"/>
                    <a:pt x="3150" y="3016"/>
                  </a:cubicBezTo>
                  <a:cubicBezTo>
                    <a:pt x="999" y="5074"/>
                    <a:pt x="-50" y="7784"/>
                    <a:pt x="2" y="10480"/>
                  </a:cubicBezTo>
                  <a:cubicBezTo>
                    <a:pt x="43" y="12578"/>
                    <a:pt x="751" y="14666"/>
                    <a:pt x="2124" y="16429"/>
                  </a:cubicBezTo>
                  <a:cubicBezTo>
                    <a:pt x="2842" y="17300"/>
                    <a:pt x="3518" y="18203"/>
                    <a:pt x="4154" y="19131"/>
                  </a:cubicBezTo>
                  <a:cubicBezTo>
                    <a:pt x="4704" y="19935"/>
                    <a:pt x="5223" y="20759"/>
                    <a:pt x="5708" y="21600"/>
                  </a:cubicBezTo>
                  <a:lnTo>
                    <a:pt x="15806" y="21600"/>
                  </a:lnTo>
                  <a:cubicBezTo>
                    <a:pt x="16360" y="20698"/>
                    <a:pt x="16938" y="19811"/>
                    <a:pt x="17543" y="18939"/>
                  </a:cubicBezTo>
                  <a:cubicBezTo>
                    <a:pt x="18153" y="18062"/>
                    <a:pt x="18787" y="17201"/>
                    <a:pt x="19447" y="16358"/>
                  </a:cubicBezTo>
                  <a:cubicBezTo>
                    <a:pt x="20793" y="14596"/>
                    <a:pt x="21482" y="12520"/>
                    <a:pt x="21512" y="10435"/>
                  </a:cubicBezTo>
                  <a:cubicBezTo>
                    <a:pt x="21550" y="7754"/>
                    <a:pt x="20502" y="5061"/>
                    <a:pt x="18364" y="3016"/>
                  </a:cubicBezTo>
                  <a:cubicBezTo>
                    <a:pt x="16264" y="1006"/>
                    <a:pt x="13512" y="0"/>
                    <a:pt x="10759" y="0"/>
                  </a:cubicBezTo>
                  <a:close/>
                </a:path>
              </a:pathLst>
            </a:custGeom>
            <a:solidFill>
              <a:srgbClr val="E47113"/>
            </a:solidFill>
            <a:ln cap="flat" cmpd="sng" w="12700">
              <a:solidFill>
                <a:srgbClr val="FFFFFF"/>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7" name="Google Shape;477;p77"/>
            <p:cNvSpPr/>
            <p:nvPr/>
          </p:nvSpPr>
          <p:spPr>
            <a:xfrm>
              <a:off x="207891" y="649174"/>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8" name="Google Shape;478;p77"/>
            <p:cNvSpPr/>
            <p:nvPr/>
          </p:nvSpPr>
          <p:spPr>
            <a:xfrm>
              <a:off x="1429028" y="651940"/>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79" name="Google Shape;479;p77"/>
            <p:cNvSpPr/>
            <p:nvPr/>
          </p:nvSpPr>
          <p:spPr>
            <a:xfrm>
              <a:off x="65727" y="912322"/>
              <a:ext cx="1578000" cy="1963200"/>
            </a:xfrm>
            <a:prstGeom prst="rect">
              <a:avLst/>
            </a:prstGeom>
            <a:gradFill>
              <a:gsLst>
                <a:gs pos="0">
                  <a:srgbClr val="3C3C3C">
                    <a:alpha val="0"/>
                  </a:srgbClr>
                </a:gs>
                <a:gs pos="51000">
                  <a:srgbClr val="FAFDFF">
                    <a:alpha val="54509"/>
                  </a:srgbClr>
                </a:gs>
                <a:gs pos="99330">
                  <a:srgbClr val="505050">
                    <a:alpha val="0"/>
                  </a:srgbClr>
                </a:gs>
                <a:gs pos="100000">
                  <a:srgbClr val="505050">
                    <a:alpha val="0"/>
                  </a:srgbClr>
                </a:gs>
              </a:gsLst>
              <a:path path="circle">
                <a:fillToRect b="100%" l="0%" r="100%" t="0%"/>
              </a:path>
              <a:tileRect b="0%" l="-100%" r="0%" t="-100%"/>
            </a:gra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0" name="Google Shape;480;p77"/>
            <p:cNvSpPr/>
            <p:nvPr/>
          </p:nvSpPr>
          <p:spPr>
            <a:xfrm>
              <a:off x="0" y="844024"/>
              <a:ext cx="1709532" cy="2099736"/>
            </a:xfrm>
            <a:custGeom>
              <a:rect b="b" l="l" r="r" t="t"/>
              <a:pathLst>
                <a:path extrusionOk="0" h="21600" w="21600">
                  <a:moveTo>
                    <a:pt x="0" y="0"/>
                  </a:moveTo>
                  <a:lnTo>
                    <a:pt x="0" y="21600"/>
                  </a:lnTo>
                  <a:lnTo>
                    <a:pt x="21600" y="21600"/>
                  </a:lnTo>
                  <a:lnTo>
                    <a:pt x="21600" y="0"/>
                  </a:lnTo>
                  <a:lnTo>
                    <a:pt x="0" y="0"/>
                  </a:lnTo>
                  <a:close/>
                  <a:moveTo>
                    <a:pt x="1589" y="1330"/>
                  </a:moveTo>
                  <a:lnTo>
                    <a:pt x="20009" y="1330"/>
                  </a:lnTo>
                  <a:lnTo>
                    <a:pt x="20009" y="20268"/>
                  </a:lnTo>
                  <a:lnTo>
                    <a:pt x="1589" y="20268"/>
                  </a:lnTo>
                  <a:lnTo>
                    <a:pt x="1589" y="1330"/>
                  </a:lnTo>
                  <a:close/>
                </a:path>
              </a:pathLst>
            </a:cu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1" name="Google Shape;481;p77"/>
            <p:cNvSpPr txBox="1"/>
            <p:nvPr/>
          </p:nvSpPr>
          <p:spPr>
            <a:xfrm>
              <a:off x="227982" y="2199923"/>
              <a:ext cx="1253400" cy="595800"/>
            </a:xfrm>
            <a:prstGeom prst="rect">
              <a:avLst/>
            </a:prstGeom>
            <a:noFill/>
            <a:ln>
              <a:noFill/>
            </a:ln>
          </p:spPr>
          <p:txBody>
            <a:bodyPr anchorCtr="0" anchor="ctr" bIns="26800" lIns="26800" spcFirstLastPara="1" rIns="26800" wrap="square" tIns="26800">
              <a:spAutoFit/>
            </a:bodyPr>
            <a:lstStyle/>
            <a:p>
              <a:pPr indent="0" lvl="0" marL="0" marR="0" rtl="0" algn="ctr">
                <a:spcBef>
                  <a:spcPts val="0"/>
                </a:spcBef>
                <a:spcAft>
                  <a:spcPts val="0"/>
                </a:spcAft>
                <a:buNone/>
              </a:pPr>
              <a:r>
                <a:rPr lang="en" sz="1100">
                  <a:solidFill>
                    <a:srgbClr val="F9FAFB"/>
                  </a:solidFill>
                  <a:latin typeface="Calibri"/>
                  <a:ea typeface="Calibri"/>
                  <a:cs typeface="Calibri"/>
                  <a:sym typeface="Calibri"/>
                </a:rPr>
                <a:t>2200°K</a:t>
              </a:r>
              <a:endParaRPr sz="700">
                <a:solidFill>
                  <a:srgbClr val="F9FAFB"/>
                </a:solidFill>
              </a:endParaRPr>
            </a:p>
          </p:txBody>
        </p:sp>
      </p:grpSp>
      <p:grpSp>
        <p:nvGrpSpPr>
          <p:cNvPr id="482" name="Google Shape;482;p77"/>
          <p:cNvGrpSpPr/>
          <p:nvPr/>
        </p:nvGrpSpPr>
        <p:grpSpPr>
          <a:xfrm>
            <a:off x="5626306" y="2896694"/>
            <a:ext cx="641075" cy="1103910"/>
            <a:chOff x="0" y="0"/>
            <a:chExt cx="1709532" cy="2943760"/>
          </a:xfrm>
        </p:grpSpPr>
        <p:sp>
          <p:nvSpPr>
            <p:cNvPr id="483" name="Google Shape;483;p77"/>
            <p:cNvSpPr/>
            <p:nvPr/>
          </p:nvSpPr>
          <p:spPr>
            <a:xfrm>
              <a:off x="169254" y="0"/>
              <a:ext cx="1371000" cy="13710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4" name="Google Shape;484;p77"/>
            <p:cNvSpPr/>
            <p:nvPr/>
          </p:nvSpPr>
          <p:spPr>
            <a:xfrm>
              <a:off x="316495" y="147240"/>
              <a:ext cx="1076400" cy="10764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5" name="Google Shape;485;p77"/>
            <p:cNvSpPr/>
            <p:nvPr/>
          </p:nvSpPr>
          <p:spPr>
            <a:xfrm>
              <a:off x="348029" y="237578"/>
              <a:ext cx="1013526" cy="901368"/>
            </a:xfrm>
            <a:custGeom>
              <a:rect b="b" l="l" r="r" t="t"/>
              <a:pathLst>
                <a:path extrusionOk="0" h="21600" w="21600">
                  <a:moveTo>
                    <a:pt x="10798" y="0"/>
                  </a:moveTo>
                  <a:cubicBezTo>
                    <a:pt x="10268" y="0"/>
                    <a:pt x="9740" y="226"/>
                    <a:pt x="9336" y="681"/>
                  </a:cubicBezTo>
                  <a:cubicBezTo>
                    <a:pt x="8586" y="1525"/>
                    <a:pt x="8539" y="2850"/>
                    <a:pt x="9180" y="3764"/>
                  </a:cubicBezTo>
                  <a:lnTo>
                    <a:pt x="5166" y="3764"/>
                  </a:lnTo>
                  <a:cubicBezTo>
                    <a:pt x="4437" y="3764"/>
                    <a:pt x="4002" y="3764"/>
                    <a:pt x="3710" y="3901"/>
                  </a:cubicBezTo>
                  <a:cubicBezTo>
                    <a:pt x="3290" y="4073"/>
                    <a:pt x="2956" y="4445"/>
                    <a:pt x="2803" y="4918"/>
                  </a:cubicBezTo>
                  <a:cubicBezTo>
                    <a:pt x="2688" y="5226"/>
                    <a:pt x="2685" y="5704"/>
                    <a:pt x="2684" y="6440"/>
                  </a:cubicBezTo>
                  <a:lnTo>
                    <a:pt x="2485" y="6440"/>
                  </a:lnTo>
                  <a:cubicBezTo>
                    <a:pt x="1756" y="6440"/>
                    <a:pt x="1317" y="6440"/>
                    <a:pt x="1026" y="6577"/>
                  </a:cubicBezTo>
                  <a:cubicBezTo>
                    <a:pt x="605" y="6749"/>
                    <a:pt x="275" y="7121"/>
                    <a:pt x="122" y="7593"/>
                  </a:cubicBezTo>
                  <a:cubicBezTo>
                    <a:pt x="0" y="7921"/>
                    <a:pt x="0" y="8414"/>
                    <a:pt x="0" y="9234"/>
                  </a:cubicBezTo>
                  <a:lnTo>
                    <a:pt x="0" y="14547"/>
                  </a:lnTo>
                  <a:cubicBezTo>
                    <a:pt x="0" y="15367"/>
                    <a:pt x="0" y="15856"/>
                    <a:pt x="122" y="16184"/>
                  </a:cubicBezTo>
                  <a:cubicBezTo>
                    <a:pt x="275" y="16656"/>
                    <a:pt x="605" y="17028"/>
                    <a:pt x="1026" y="17200"/>
                  </a:cubicBezTo>
                  <a:cubicBezTo>
                    <a:pt x="1317" y="17337"/>
                    <a:pt x="1756" y="17337"/>
                    <a:pt x="2485" y="17337"/>
                  </a:cubicBezTo>
                  <a:lnTo>
                    <a:pt x="5365" y="17337"/>
                  </a:lnTo>
                  <a:lnTo>
                    <a:pt x="5365" y="18806"/>
                  </a:lnTo>
                  <a:cubicBezTo>
                    <a:pt x="5365" y="19626"/>
                    <a:pt x="5365" y="20115"/>
                    <a:pt x="5487" y="20443"/>
                  </a:cubicBezTo>
                  <a:cubicBezTo>
                    <a:pt x="5640" y="20915"/>
                    <a:pt x="5971" y="21291"/>
                    <a:pt x="6391" y="21463"/>
                  </a:cubicBezTo>
                  <a:cubicBezTo>
                    <a:pt x="6683" y="21600"/>
                    <a:pt x="7118" y="21600"/>
                    <a:pt x="7847" y="21600"/>
                  </a:cubicBezTo>
                  <a:lnTo>
                    <a:pt x="13750" y="21600"/>
                  </a:lnTo>
                  <a:cubicBezTo>
                    <a:pt x="14479" y="21600"/>
                    <a:pt x="14917" y="21600"/>
                    <a:pt x="15209" y="21463"/>
                  </a:cubicBezTo>
                  <a:cubicBezTo>
                    <a:pt x="15629" y="21291"/>
                    <a:pt x="15960" y="20916"/>
                    <a:pt x="16113" y="20443"/>
                  </a:cubicBezTo>
                  <a:cubicBezTo>
                    <a:pt x="16235" y="20115"/>
                    <a:pt x="16235" y="19626"/>
                    <a:pt x="16235" y="18806"/>
                  </a:cubicBezTo>
                  <a:lnTo>
                    <a:pt x="16235" y="17337"/>
                  </a:lnTo>
                  <a:lnTo>
                    <a:pt x="19115" y="17337"/>
                  </a:lnTo>
                  <a:cubicBezTo>
                    <a:pt x="19844" y="17337"/>
                    <a:pt x="20279" y="17337"/>
                    <a:pt x="20571" y="17200"/>
                  </a:cubicBezTo>
                  <a:cubicBezTo>
                    <a:pt x="20991" y="17028"/>
                    <a:pt x="21325" y="16656"/>
                    <a:pt x="21478" y="16184"/>
                  </a:cubicBezTo>
                  <a:cubicBezTo>
                    <a:pt x="21600" y="15856"/>
                    <a:pt x="21600" y="15367"/>
                    <a:pt x="21600" y="14547"/>
                  </a:cubicBezTo>
                  <a:lnTo>
                    <a:pt x="21600" y="9234"/>
                  </a:lnTo>
                  <a:cubicBezTo>
                    <a:pt x="21600" y="8414"/>
                    <a:pt x="21600" y="7921"/>
                    <a:pt x="21478" y="7593"/>
                  </a:cubicBezTo>
                  <a:cubicBezTo>
                    <a:pt x="21325" y="7121"/>
                    <a:pt x="20991" y="6749"/>
                    <a:pt x="20571" y="6577"/>
                  </a:cubicBezTo>
                  <a:cubicBezTo>
                    <a:pt x="20279" y="6440"/>
                    <a:pt x="19844" y="6440"/>
                    <a:pt x="19115" y="6440"/>
                  </a:cubicBezTo>
                  <a:lnTo>
                    <a:pt x="18916" y="6440"/>
                  </a:lnTo>
                  <a:cubicBezTo>
                    <a:pt x="18915" y="5704"/>
                    <a:pt x="18908" y="5226"/>
                    <a:pt x="18794" y="4918"/>
                  </a:cubicBezTo>
                  <a:cubicBezTo>
                    <a:pt x="18641" y="4445"/>
                    <a:pt x="18310" y="4073"/>
                    <a:pt x="17890" y="3901"/>
                  </a:cubicBezTo>
                  <a:cubicBezTo>
                    <a:pt x="17598" y="3764"/>
                    <a:pt x="17160" y="3764"/>
                    <a:pt x="16431" y="3764"/>
                  </a:cubicBezTo>
                  <a:lnTo>
                    <a:pt x="12420" y="3764"/>
                  </a:lnTo>
                  <a:cubicBezTo>
                    <a:pt x="13060" y="2850"/>
                    <a:pt x="13014" y="1524"/>
                    <a:pt x="12264" y="681"/>
                  </a:cubicBezTo>
                  <a:cubicBezTo>
                    <a:pt x="11860" y="226"/>
                    <a:pt x="11328" y="0"/>
                    <a:pt x="10798" y="0"/>
                  </a:cubicBezTo>
                  <a:close/>
                </a:path>
              </a:pathLst>
            </a:custGeom>
            <a:gradFill>
              <a:gsLst>
                <a:gs pos="0">
                  <a:srgbClr val="3C3C3C"/>
                </a:gs>
                <a:gs pos="49930">
                  <a:srgbClr val="A7A8AA"/>
                </a:gs>
                <a:gs pos="100000">
                  <a:srgbClr val="505050"/>
                </a:gs>
              </a:gsLst>
              <a:path path="circle">
                <a:fillToRect b="50%" l="50%" r="50%" t="50%"/>
              </a:path>
              <a:tileRect/>
            </a:gradFill>
            <a:ln cap="flat" cmpd="sng" w="254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6" name="Google Shape;486;p77"/>
            <p:cNvSpPr/>
            <p:nvPr/>
          </p:nvSpPr>
          <p:spPr>
            <a:xfrm rot="10800000">
              <a:off x="463483" y="1148944"/>
              <a:ext cx="782660" cy="821340"/>
            </a:xfrm>
            <a:custGeom>
              <a:rect b="b" l="l" r="r" t="t"/>
              <a:pathLst>
                <a:path extrusionOk="0" h="21600" w="21512">
                  <a:moveTo>
                    <a:pt x="10759" y="0"/>
                  </a:moveTo>
                  <a:cubicBezTo>
                    <a:pt x="8006" y="0"/>
                    <a:pt x="5250" y="1006"/>
                    <a:pt x="3150" y="3016"/>
                  </a:cubicBezTo>
                  <a:cubicBezTo>
                    <a:pt x="999" y="5074"/>
                    <a:pt x="-50" y="7784"/>
                    <a:pt x="2" y="10480"/>
                  </a:cubicBezTo>
                  <a:cubicBezTo>
                    <a:pt x="43" y="12578"/>
                    <a:pt x="751" y="14666"/>
                    <a:pt x="2124" y="16429"/>
                  </a:cubicBezTo>
                  <a:cubicBezTo>
                    <a:pt x="2842" y="17300"/>
                    <a:pt x="3518" y="18203"/>
                    <a:pt x="4154" y="19131"/>
                  </a:cubicBezTo>
                  <a:cubicBezTo>
                    <a:pt x="4704" y="19935"/>
                    <a:pt x="5223" y="20759"/>
                    <a:pt x="5708" y="21600"/>
                  </a:cubicBezTo>
                  <a:lnTo>
                    <a:pt x="15806" y="21600"/>
                  </a:lnTo>
                  <a:cubicBezTo>
                    <a:pt x="16360" y="20698"/>
                    <a:pt x="16938" y="19811"/>
                    <a:pt x="17543" y="18939"/>
                  </a:cubicBezTo>
                  <a:cubicBezTo>
                    <a:pt x="18153" y="18062"/>
                    <a:pt x="18787" y="17201"/>
                    <a:pt x="19447" y="16358"/>
                  </a:cubicBezTo>
                  <a:cubicBezTo>
                    <a:pt x="20793" y="14596"/>
                    <a:pt x="21482" y="12520"/>
                    <a:pt x="21512" y="10435"/>
                  </a:cubicBezTo>
                  <a:cubicBezTo>
                    <a:pt x="21550" y="7754"/>
                    <a:pt x="20502" y="5061"/>
                    <a:pt x="18364" y="3016"/>
                  </a:cubicBezTo>
                  <a:cubicBezTo>
                    <a:pt x="16264" y="1006"/>
                    <a:pt x="13512" y="0"/>
                    <a:pt x="10759" y="0"/>
                  </a:cubicBezTo>
                  <a:close/>
                </a:path>
              </a:pathLst>
            </a:custGeom>
            <a:solidFill>
              <a:srgbClr val="BEE5DF"/>
            </a:solidFill>
            <a:ln cap="flat" cmpd="sng" w="12700">
              <a:solidFill>
                <a:srgbClr val="FFFFFF"/>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7" name="Google Shape;487;p77"/>
            <p:cNvSpPr/>
            <p:nvPr/>
          </p:nvSpPr>
          <p:spPr>
            <a:xfrm>
              <a:off x="207891" y="649174"/>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8" name="Google Shape;488;p77"/>
            <p:cNvSpPr/>
            <p:nvPr/>
          </p:nvSpPr>
          <p:spPr>
            <a:xfrm>
              <a:off x="1429029" y="651940"/>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9" name="Google Shape;489;p77"/>
            <p:cNvSpPr/>
            <p:nvPr/>
          </p:nvSpPr>
          <p:spPr>
            <a:xfrm>
              <a:off x="65727" y="912322"/>
              <a:ext cx="1578000" cy="1963200"/>
            </a:xfrm>
            <a:prstGeom prst="rect">
              <a:avLst/>
            </a:prstGeom>
            <a:gradFill>
              <a:gsLst>
                <a:gs pos="0">
                  <a:srgbClr val="3C3C3C">
                    <a:alpha val="0"/>
                  </a:srgbClr>
                </a:gs>
                <a:gs pos="51000">
                  <a:srgbClr val="FAFDFF">
                    <a:alpha val="54509"/>
                  </a:srgbClr>
                </a:gs>
                <a:gs pos="99330">
                  <a:srgbClr val="505050">
                    <a:alpha val="0"/>
                  </a:srgbClr>
                </a:gs>
                <a:gs pos="100000">
                  <a:srgbClr val="505050">
                    <a:alpha val="0"/>
                  </a:srgbClr>
                </a:gs>
              </a:gsLst>
              <a:path path="circle">
                <a:fillToRect b="100%" l="0%" r="100%" t="0%"/>
              </a:path>
              <a:tileRect b="0%" l="-100%" r="0%" t="-100%"/>
            </a:gra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0" name="Google Shape;490;p77"/>
            <p:cNvSpPr/>
            <p:nvPr/>
          </p:nvSpPr>
          <p:spPr>
            <a:xfrm>
              <a:off x="0" y="844024"/>
              <a:ext cx="1709532" cy="2099736"/>
            </a:xfrm>
            <a:custGeom>
              <a:rect b="b" l="l" r="r" t="t"/>
              <a:pathLst>
                <a:path extrusionOk="0" h="21600" w="21600">
                  <a:moveTo>
                    <a:pt x="0" y="0"/>
                  </a:moveTo>
                  <a:lnTo>
                    <a:pt x="0" y="21600"/>
                  </a:lnTo>
                  <a:lnTo>
                    <a:pt x="21600" y="21600"/>
                  </a:lnTo>
                  <a:lnTo>
                    <a:pt x="21600" y="0"/>
                  </a:lnTo>
                  <a:lnTo>
                    <a:pt x="0" y="0"/>
                  </a:lnTo>
                  <a:close/>
                  <a:moveTo>
                    <a:pt x="1589" y="1330"/>
                  </a:moveTo>
                  <a:lnTo>
                    <a:pt x="20009" y="1330"/>
                  </a:lnTo>
                  <a:lnTo>
                    <a:pt x="20009" y="20268"/>
                  </a:lnTo>
                  <a:lnTo>
                    <a:pt x="1589" y="20268"/>
                  </a:lnTo>
                  <a:lnTo>
                    <a:pt x="1589" y="1330"/>
                  </a:lnTo>
                  <a:close/>
                </a:path>
              </a:pathLst>
            </a:cu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1" name="Google Shape;491;p77"/>
            <p:cNvSpPr txBox="1"/>
            <p:nvPr/>
          </p:nvSpPr>
          <p:spPr>
            <a:xfrm>
              <a:off x="227980" y="2199923"/>
              <a:ext cx="1253400" cy="595800"/>
            </a:xfrm>
            <a:prstGeom prst="rect">
              <a:avLst/>
            </a:prstGeom>
            <a:noFill/>
            <a:ln>
              <a:noFill/>
            </a:ln>
          </p:spPr>
          <p:txBody>
            <a:bodyPr anchorCtr="0" anchor="ctr" bIns="26800" lIns="26800" spcFirstLastPara="1" rIns="26800" wrap="square" tIns="26800">
              <a:spAutoFit/>
            </a:bodyPr>
            <a:lstStyle/>
            <a:p>
              <a:pPr indent="0" lvl="0" marL="0" marR="0" rtl="0" algn="ctr">
                <a:spcBef>
                  <a:spcPts val="0"/>
                </a:spcBef>
                <a:spcAft>
                  <a:spcPts val="0"/>
                </a:spcAft>
                <a:buNone/>
              </a:pPr>
              <a:r>
                <a:rPr lang="en" sz="1100">
                  <a:solidFill>
                    <a:srgbClr val="F9FAFB"/>
                  </a:solidFill>
                  <a:latin typeface="Calibri"/>
                  <a:ea typeface="Calibri"/>
                  <a:cs typeface="Calibri"/>
                  <a:sym typeface="Calibri"/>
                </a:rPr>
                <a:t>4000°K</a:t>
              </a:r>
              <a:endParaRPr sz="700">
                <a:solidFill>
                  <a:srgbClr val="F9FAFB"/>
                </a:solidFill>
              </a:endParaRPr>
            </a:p>
          </p:txBody>
        </p:sp>
      </p:grpSp>
      <p:grpSp>
        <p:nvGrpSpPr>
          <p:cNvPr id="492" name="Google Shape;492;p77"/>
          <p:cNvGrpSpPr/>
          <p:nvPr/>
        </p:nvGrpSpPr>
        <p:grpSpPr>
          <a:xfrm>
            <a:off x="7394747" y="2896694"/>
            <a:ext cx="641074" cy="1103910"/>
            <a:chOff x="0" y="0"/>
            <a:chExt cx="1709532" cy="2943760"/>
          </a:xfrm>
        </p:grpSpPr>
        <p:sp>
          <p:nvSpPr>
            <p:cNvPr id="493" name="Google Shape;493;p77"/>
            <p:cNvSpPr/>
            <p:nvPr/>
          </p:nvSpPr>
          <p:spPr>
            <a:xfrm>
              <a:off x="169254" y="0"/>
              <a:ext cx="1371000" cy="13710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4" name="Google Shape;494;p77"/>
            <p:cNvSpPr/>
            <p:nvPr/>
          </p:nvSpPr>
          <p:spPr>
            <a:xfrm>
              <a:off x="316495" y="147240"/>
              <a:ext cx="1076400" cy="1076400"/>
            </a:xfrm>
            <a:prstGeom prst="ellipse">
              <a:avLst/>
            </a:pr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5" name="Google Shape;495;p77"/>
            <p:cNvSpPr/>
            <p:nvPr/>
          </p:nvSpPr>
          <p:spPr>
            <a:xfrm>
              <a:off x="348029" y="237578"/>
              <a:ext cx="1013526" cy="901368"/>
            </a:xfrm>
            <a:custGeom>
              <a:rect b="b" l="l" r="r" t="t"/>
              <a:pathLst>
                <a:path extrusionOk="0" h="21600" w="21600">
                  <a:moveTo>
                    <a:pt x="10798" y="0"/>
                  </a:moveTo>
                  <a:cubicBezTo>
                    <a:pt x="10268" y="0"/>
                    <a:pt x="9740" y="226"/>
                    <a:pt x="9336" y="681"/>
                  </a:cubicBezTo>
                  <a:cubicBezTo>
                    <a:pt x="8586" y="1525"/>
                    <a:pt x="8539" y="2850"/>
                    <a:pt x="9180" y="3764"/>
                  </a:cubicBezTo>
                  <a:lnTo>
                    <a:pt x="5166" y="3764"/>
                  </a:lnTo>
                  <a:cubicBezTo>
                    <a:pt x="4437" y="3764"/>
                    <a:pt x="4002" y="3764"/>
                    <a:pt x="3710" y="3901"/>
                  </a:cubicBezTo>
                  <a:cubicBezTo>
                    <a:pt x="3290" y="4073"/>
                    <a:pt x="2956" y="4445"/>
                    <a:pt x="2803" y="4918"/>
                  </a:cubicBezTo>
                  <a:cubicBezTo>
                    <a:pt x="2688" y="5226"/>
                    <a:pt x="2685" y="5704"/>
                    <a:pt x="2684" y="6440"/>
                  </a:cubicBezTo>
                  <a:lnTo>
                    <a:pt x="2485" y="6440"/>
                  </a:lnTo>
                  <a:cubicBezTo>
                    <a:pt x="1756" y="6440"/>
                    <a:pt x="1317" y="6440"/>
                    <a:pt x="1026" y="6577"/>
                  </a:cubicBezTo>
                  <a:cubicBezTo>
                    <a:pt x="605" y="6749"/>
                    <a:pt x="275" y="7121"/>
                    <a:pt x="122" y="7593"/>
                  </a:cubicBezTo>
                  <a:cubicBezTo>
                    <a:pt x="0" y="7921"/>
                    <a:pt x="0" y="8414"/>
                    <a:pt x="0" y="9234"/>
                  </a:cubicBezTo>
                  <a:lnTo>
                    <a:pt x="0" y="14547"/>
                  </a:lnTo>
                  <a:cubicBezTo>
                    <a:pt x="0" y="15367"/>
                    <a:pt x="0" y="15856"/>
                    <a:pt x="122" y="16184"/>
                  </a:cubicBezTo>
                  <a:cubicBezTo>
                    <a:pt x="275" y="16656"/>
                    <a:pt x="605" y="17028"/>
                    <a:pt x="1026" y="17200"/>
                  </a:cubicBezTo>
                  <a:cubicBezTo>
                    <a:pt x="1317" y="17337"/>
                    <a:pt x="1756" y="17337"/>
                    <a:pt x="2485" y="17337"/>
                  </a:cubicBezTo>
                  <a:lnTo>
                    <a:pt x="5365" y="17337"/>
                  </a:lnTo>
                  <a:lnTo>
                    <a:pt x="5365" y="18806"/>
                  </a:lnTo>
                  <a:cubicBezTo>
                    <a:pt x="5365" y="19626"/>
                    <a:pt x="5365" y="20115"/>
                    <a:pt x="5487" y="20443"/>
                  </a:cubicBezTo>
                  <a:cubicBezTo>
                    <a:pt x="5640" y="20915"/>
                    <a:pt x="5971" y="21291"/>
                    <a:pt x="6391" y="21463"/>
                  </a:cubicBezTo>
                  <a:cubicBezTo>
                    <a:pt x="6683" y="21600"/>
                    <a:pt x="7118" y="21600"/>
                    <a:pt x="7847" y="21600"/>
                  </a:cubicBezTo>
                  <a:lnTo>
                    <a:pt x="13750" y="21600"/>
                  </a:lnTo>
                  <a:cubicBezTo>
                    <a:pt x="14479" y="21600"/>
                    <a:pt x="14917" y="21600"/>
                    <a:pt x="15209" y="21463"/>
                  </a:cubicBezTo>
                  <a:cubicBezTo>
                    <a:pt x="15629" y="21291"/>
                    <a:pt x="15960" y="20916"/>
                    <a:pt x="16113" y="20443"/>
                  </a:cubicBezTo>
                  <a:cubicBezTo>
                    <a:pt x="16235" y="20115"/>
                    <a:pt x="16235" y="19626"/>
                    <a:pt x="16235" y="18806"/>
                  </a:cubicBezTo>
                  <a:lnTo>
                    <a:pt x="16235" y="17337"/>
                  </a:lnTo>
                  <a:lnTo>
                    <a:pt x="19115" y="17337"/>
                  </a:lnTo>
                  <a:cubicBezTo>
                    <a:pt x="19844" y="17337"/>
                    <a:pt x="20279" y="17337"/>
                    <a:pt x="20571" y="17200"/>
                  </a:cubicBezTo>
                  <a:cubicBezTo>
                    <a:pt x="20991" y="17028"/>
                    <a:pt x="21325" y="16656"/>
                    <a:pt x="21478" y="16184"/>
                  </a:cubicBezTo>
                  <a:cubicBezTo>
                    <a:pt x="21600" y="15856"/>
                    <a:pt x="21600" y="15367"/>
                    <a:pt x="21600" y="14547"/>
                  </a:cubicBezTo>
                  <a:lnTo>
                    <a:pt x="21600" y="9234"/>
                  </a:lnTo>
                  <a:cubicBezTo>
                    <a:pt x="21600" y="8414"/>
                    <a:pt x="21600" y="7921"/>
                    <a:pt x="21478" y="7593"/>
                  </a:cubicBezTo>
                  <a:cubicBezTo>
                    <a:pt x="21325" y="7121"/>
                    <a:pt x="20991" y="6749"/>
                    <a:pt x="20571" y="6577"/>
                  </a:cubicBezTo>
                  <a:cubicBezTo>
                    <a:pt x="20279" y="6440"/>
                    <a:pt x="19844" y="6440"/>
                    <a:pt x="19115" y="6440"/>
                  </a:cubicBezTo>
                  <a:lnTo>
                    <a:pt x="18916" y="6440"/>
                  </a:lnTo>
                  <a:cubicBezTo>
                    <a:pt x="18915" y="5704"/>
                    <a:pt x="18908" y="5226"/>
                    <a:pt x="18794" y="4918"/>
                  </a:cubicBezTo>
                  <a:cubicBezTo>
                    <a:pt x="18641" y="4445"/>
                    <a:pt x="18310" y="4073"/>
                    <a:pt x="17890" y="3901"/>
                  </a:cubicBezTo>
                  <a:cubicBezTo>
                    <a:pt x="17598" y="3764"/>
                    <a:pt x="17160" y="3764"/>
                    <a:pt x="16431" y="3764"/>
                  </a:cubicBezTo>
                  <a:lnTo>
                    <a:pt x="12420" y="3764"/>
                  </a:lnTo>
                  <a:cubicBezTo>
                    <a:pt x="13060" y="2850"/>
                    <a:pt x="13014" y="1524"/>
                    <a:pt x="12264" y="681"/>
                  </a:cubicBezTo>
                  <a:cubicBezTo>
                    <a:pt x="11860" y="226"/>
                    <a:pt x="11328" y="0"/>
                    <a:pt x="10798" y="0"/>
                  </a:cubicBezTo>
                  <a:close/>
                </a:path>
              </a:pathLst>
            </a:custGeom>
            <a:gradFill>
              <a:gsLst>
                <a:gs pos="0">
                  <a:srgbClr val="3C3C3C"/>
                </a:gs>
                <a:gs pos="49930">
                  <a:srgbClr val="A7A8AA"/>
                </a:gs>
                <a:gs pos="100000">
                  <a:srgbClr val="505050"/>
                </a:gs>
              </a:gsLst>
              <a:path path="circle">
                <a:fillToRect b="50%" l="50%" r="50%" t="50%"/>
              </a:path>
              <a:tileRect/>
            </a:gradFill>
            <a:ln cap="flat" cmpd="sng" w="254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6" name="Google Shape;496;p77"/>
            <p:cNvSpPr/>
            <p:nvPr/>
          </p:nvSpPr>
          <p:spPr>
            <a:xfrm rot="10800000">
              <a:off x="463483" y="1148944"/>
              <a:ext cx="782660" cy="821340"/>
            </a:xfrm>
            <a:custGeom>
              <a:rect b="b" l="l" r="r" t="t"/>
              <a:pathLst>
                <a:path extrusionOk="0" h="21600" w="21512">
                  <a:moveTo>
                    <a:pt x="10759" y="0"/>
                  </a:moveTo>
                  <a:cubicBezTo>
                    <a:pt x="8006" y="0"/>
                    <a:pt x="5250" y="1006"/>
                    <a:pt x="3150" y="3016"/>
                  </a:cubicBezTo>
                  <a:cubicBezTo>
                    <a:pt x="999" y="5074"/>
                    <a:pt x="-50" y="7784"/>
                    <a:pt x="2" y="10480"/>
                  </a:cubicBezTo>
                  <a:cubicBezTo>
                    <a:pt x="43" y="12578"/>
                    <a:pt x="751" y="14666"/>
                    <a:pt x="2124" y="16429"/>
                  </a:cubicBezTo>
                  <a:cubicBezTo>
                    <a:pt x="2842" y="17300"/>
                    <a:pt x="3518" y="18203"/>
                    <a:pt x="4154" y="19131"/>
                  </a:cubicBezTo>
                  <a:cubicBezTo>
                    <a:pt x="4704" y="19935"/>
                    <a:pt x="5223" y="20759"/>
                    <a:pt x="5708" y="21600"/>
                  </a:cubicBezTo>
                  <a:lnTo>
                    <a:pt x="15806" y="21600"/>
                  </a:lnTo>
                  <a:cubicBezTo>
                    <a:pt x="16360" y="20698"/>
                    <a:pt x="16938" y="19811"/>
                    <a:pt x="17543" y="18939"/>
                  </a:cubicBezTo>
                  <a:cubicBezTo>
                    <a:pt x="18153" y="18062"/>
                    <a:pt x="18787" y="17201"/>
                    <a:pt x="19447" y="16358"/>
                  </a:cubicBezTo>
                  <a:cubicBezTo>
                    <a:pt x="20793" y="14596"/>
                    <a:pt x="21482" y="12520"/>
                    <a:pt x="21512" y="10435"/>
                  </a:cubicBezTo>
                  <a:cubicBezTo>
                    <a:pt x="21550" y="7754"/>
                    <a:pt x="20502" y="5061"/>
                    <a:pt x="18364" y="3016"/>
                  </a:cubicBezTo>
                  <a:cubicBezTo>
                    <a:pt x="16264" y="1006"/>
                    <a:pt x="13512" y="0"/>
                    <a:pt x="10759" y="0"/>
                  </a:cubicBezTo>
                  <a:close/>
                </a:path>
              </a:pathLst>
            </a:custGeom>
            <a:solidFill>
              <a:srgbClr val="6CC0E5"/>
            </a:solidFill>
            <a:ln cap="flat" cmpd="sng" w="12700">
              <a:solidFill>
                <a:srgbClr val="FFFFFF"/>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7" name="Google Shape;497;p77"/>
            <p:cNvSpPr/>
            <p:nvPr/>
          </p:nvSpPr>
          <p:spPr>
            <a:xfrm>
              <a:off x="207891" y="649174"/>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8" name="Google Shape;498;p77"/>
            <p:cNvSpPr/>
            <p:nvPr/>
          </p:nvSpPr>
          <p:spPr>
            <a:xfrm>
              <a:off x="1429027" y="651940"/>
              <a:ext cx="72600" cy="72600"/>
            </a:xfrm>
            <a:prstGeom prst="ellipse">
              <a:avLst/>
            </a:prstGeom>
            <a:solidFill>
              <a:srgbClr val="3C3C3C"/>
            </a:solidFill>
            <a:ln cap="flat" cmpd="sng" w="12700">
              <a:solidFill>
                <a:srgbClr val="000000"/>
              </a:solidFill>
              <a:prstDash val="solid"/>
              <a:miter lim="400000"/>
              <a:headEnd len="sm" w="sm" type="none"/>
              <a:tailEnd len="sm" w="sm" type="none"/>
            </a:ln>
            <a:effectLst>
              <a:outerShdw blurRad="31750" rotWithShape="0" dir="5400000" dist="12700">
                <a:srgbClr val="000000">
                  <a:alpha val="49800"/>
                </a:srgbClr>
              </a:outerShdw>
            </a:effectLst>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9" name="Google Shape;499;p77"/>
            <p:cNvSpPr/>
            <p:nvPr/>
          </p:nvSpPr>
          <p:spPr>
            <a:xfrm>
              <a:off x="65727" y="912322"/>
              <a:ext cx="1578000" cy="1963200"/>
            </a:xfrm>
            <a:prstGeom prst="rect">
              <a:avLst/>
            </a:prstGeom>
            <a:gradFill>
              <a:gsLst>
                <a:gs pos="0">
                  <a:srgbClr val="3C3C3C">
                    <a:alpha val="0"/>
                  </a:srgbClr>
                </a:gs>
                <a:gs pos="51000">
                  <a:srgbClr val="FAFDFF">
                    <a:alpha val="54509"/>
                  </a:srgbClr>
                </a:gs>
                <a:gs pos="99330">
                  <a:srgbClr val="505050">
                    <a:alpha val="0"/>
                  </a:srgbClr>
                </a:gs>
                <a:gs pos="100000">
                  <a:srgbClr val="505050">
                    <a:alpha val="0"/>
                  </a:srgbClr>
                </a:gs>
              </a:gsLst>
              <a:path path="circle">
                <a:fillToRect b="100%" l="0%" r="100%" t="0%"/>
              </a:path>
              <a:tileRect b="0%" l="-100%" r="0%" t="-100%"/>
            </a:gra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500" name="Google Shape;500;p77"/>
            <p:cNvSpPr/>
            <p:nvPr/>
          </p:nvSpPr>
          <p:spPr>
            <a:xfrm>
              <a:off x="0" y="844024"/>
              <a:ext cx="1709532" cy="2099736"/>
            </a:xfrm>
            <a:custGeom>
              <a:rect b="b" l="l" r="r" t="t"/>
              <a:pathLst>
                <a:path extrusionOk="0" h="21600" w="21600">
                  <a:moveTo>
                    <a:pt x="0" y="0"/>
                  </a:moveTo>
                  <a:lnTo>
                    <a:pt x="0" y="21600"/>
                  </a:lnTo>
                  <a:lnTo>
                    <a:pt x="21600" y="21600"/>
                  </a:lnTo>
                  <a:lnTo>
                    <a:pt x="21600" y="0"/>
                  </a:lnTo>
                  <a:lnTo>
                    <a:pt x="0" y="0"/>
                  </a:lnTo>
                  <a:close/>
                  <a:moveTo>
                    <a:pt x="1589" y="1330"/>
                  </a:moveTo>
                  <a:lnTo>
                    <a:pt x="20009" y="1330"/>
                  </a:lnTo>
                  <a:lnTo>
                    <a:pt x="20009" y="20268"/>
                  </a:lnTo>
                  <a:lnTo>
                    <a:pt x="1589" y="20268"/>
                  </a:lnTo>
                  <a:lnTo>
                    <a:pt x="1589" y="1330"/>
                  </a:lnTo>
                  <a:close/>
                </a:path>
              </a:pathLst>
            </a:custGeom>
            <a:gradFill>
              <a:gsLst>
                <a:gs pos="0">
                  <a:srgbClr val="3C3C3C"/>
                </a:gs>
                <a:gs pos="49930">
                  <a:srgbClr val="A7A8AA"/>
                </a:gs>
                <a:gs pos="100000">
                  <a:srgbClr val="505050"/>
                </a:gs>
              </a:gsLst>
              <a:path path="circle">
                <a:fillToRect b="0%" l="100%" r="0%" t="100%"/>
              </a:path>
              <a:tileRect b="-100%" l="0%" r="-100%" t="0%"/>
            </a:gradFill>
            <a:ln cap="flat" cmpd="sng" w="254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501" name="Google Shape;501;p77"/>
            <p:cNvSpPr txBox="1"/>
            <p:nvPr/>
          </p:nvSpPr>
          <p:spPr>
            <a:xfrm>
              <a:off x="227980" y="2199923"/>
              <a:ext cx="1253400" cy="595800"/>
            </a:xfrm>
            <a:prstGeom prst="rect">
              <a:avLst/>
            </a:prstGeom>
            <a:noFill/>
            <a:ln>
              <a:noFill/>
            </a:ln>
          </p:spPr>
          <p:txBody>
            <a:bodyPr anchorCtr="0" anchor="ctr" bIns="26800" lIns="26800" spcFirstLastPara="1" rIns="26800" wrap="square" tIns="26800">
              <a:spAutoFit/>
            </a:bodyPr>
            <a:lstStyle/>
            <a:p>
              <a:pPr indent="0" lvl="0" marL="0" marR="0" rtl="0" algn="ctr">
                <a:spcBef>
                  <a:spcPts val="0"/>
                </a:spcBef>
                <a:spcAft>
                  <a:spcPts val="0"/>
                </a:spcAft>
                <a:buNone/>
              </a:pPr>
              <a:r>
                <a:rPr lang="en" sz="1100">
                  <a:solidFill>
                    <a:srgbClr val="F9FAFB"/>
                  </a:solidFill>
                  <a:latin typeface="Calibri"/>
                  <a:ea typeface="Calibri"/>
                  <a:cs typeface="Calibri"/>
                  <a:sym typeface="Calibri"/>
                </a:rPr>
                <a:t>5000°K</a:t>
              </a:r>
              <a:endParaRPr sz="700">
                <a:solidFill>
                  <a:srgbClr val="F9FAFB"/>
                </a:solidFill>
              </a:endParaRPr>
            </a:p>
          </p:txBody>
        </p:sp>
      </p:grpSp>
      <p:sp>
        <p:nvSpPr>
          <p:cNvPr id="502" name="Google Shape;502;p77"/>
          <p:cNvSpPr txBox="1"/>
          <p:nvPr/>
        </p:nvSpPr>
        <p:spPr>
          <a:xfrm>
            <a:off x="530825" y="464525"/>
            <a:ext cx="5988900" cy="5811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Clr>
                <a:srgbClr val="F2F2F2"/>
              </a:buClr>
              <a:buSzPts val="3300"/>
              <a:buFont typeface="Calibri"/>
              <a:buNone/>
            </a:pPr>
            <a:r>
              <a:rPr lang="en" sz="2800">
                <a:solidFill>
                  <a:srgbClr val="F9FAFB"/>
                </a:solidFill>
              </a:rPr>
              <a:t>Light Pollution Increases With CCT</a:t>
            </a:r>
            <a:endParaRPr sz="2800">
              <a:solidFill>
                <a:srgbClr val="F9FAFB"/>
              </a:solidFill>
            </a:endParaRPr>
          </a:p>
        </p:txBody>
      </p:sp>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8"/>
          <p:cNvSpPr txBox="1"/>
          <p:nvPr>
            <p:ph idx="1" type="body"/>
          </p:nvPr>
        </p:nvSpPr>
        <p:spPr>
          <a:xfrm>
            <a:off x="660225" y="1073250"/>
            <a:ext cx="3686100" cy="352800"/>
          </a:xfrm>
          <a:prstGeom prst="rect">
            <a:avLst/>
          </a:prstGeom>
          <a:noFill/>
          <a:ln>
            <a:noFill/>
          </a:ln>
        </p:spPr>
        <p:txBody>
          <a:bodyPr anchorCtr="0" anchor="b" bIns="22850" lIns="45725" spcFirstLastPara="1" rIns="45725" wrap="square" tIns="22850">
            <a:normAutofit/>
          </a:bodyPr>
          <a:lstStyle/>
          <a:p>
            <a:pPr indent="0" lvl="0" marL="0" rtl="0" algn="l">
              <a:spcBef>
                <a:spcPts val="0"/>
              </a:spcBef>
              <a:spcAft>
                <a:spcPts val="1200"/>
              </a:spcAft>
              <a:buClr>
                <a:schemeClr val="lt1"/>
              </a:buClr>
              <a:buSzPts val="1200"/>
              <a:buNone/>
            </a:pPr>
            <a:r>
              <a:rPr lang="en" sz="1700">
                <a:solidFill>
                  <a:schemeClr val="lt1"/>
                </a:solidFill>
              </a:rPr>
              <a:t>2200K LED</a:t>
            </a:r>
            <a:endParaRPr sz="1700"/>
          </a:p>
        </p:txBody>
      </p:sp>
      <p:pic>
        <p:nvPicPr>
          <p:cNvPr id="508" name="Google Shape;508;p78"/>
          <p:cNvPicPr preferRelativeResize="0"/>
          <p:nvPr>
            <p:ph idx="2" type="body"/>
          </p:nvPr>
        </p:nvPicPr>
        <p:blipFill rotWithShape="1">
          <a:blip r:embed="rId3">
            <a:alphaModFix/>
          </a:blip>
          <a:srcRect b="0" l="0" r="0" t="0"/>
          <a:stretch/>
        </p:blipFill>
        <p:spPr>
          <a:xfrm>
            <a:off x="660215" y="1473529"/>
            <a:ext cx="3686100" cy="2763300"/>
          </a:xfrm>
          <a:prstGeom prst="rect">
            <a:avLst/>
          </a:prstGeom>
          <a:noFill/>
          <a:ln>
            <a:noFill/>
          </a:ln>
        </p:spPr>
      </p:pic>
      <p:sp>
        <p:nvSpPr>
          <p:cNvPr id="509" name="Google Shape;509;p78"/>
          <p:cNvSpPr txBox="1"/>
          <p:nvPr>
            <p:ph idx="3" type="body"/>
          </p:nvPr>
        </p:nvSpPr>
        <p:spPr>
          <a:xfrm>
            <a:off x="4528550" y="1073250"/>
            <a:ext cx="3526500" cy="352800"/>
          </a:xfrm>
          <a:prstGeom prst="rect">
            <a:avLst/>
          </a:prstGeom>
          <a:noFill/>
          <a:ln>
            <a:noFill/>
          </a:ln>
        </p:spPr>
        <p:txBody>
          <a:bodyPr anchorCtr="0" anchor="b" bIns="22850" lIns="45725" spcFirstLastPara="1" rIns="45725" wrap="square" tIns="22850">
            <a:noAutofit/>
          </a:bodyPr>
          <a:lstStyle/>
          <a:p>
            <a:pPr indent="0" lvl="0" marL="0" rtl="0" algn="l">
              <a:spcBef>
                <a:spcPts val="0"/>
              </a:spcBef>
              <a:spcAft>
                <a:spcPts val="1200"/>
              </a:spcAft>
              <a:buClr>
                <a:schemeClr val="lt1"/>
              </a:buClr>
              <a:buSzPts val="1200"/>
              <a:buNone/>
            </a:pPr>
            <a:r>
              <a:rPr lang="en" sz="1700">
                <a:solidFill>
                  <a:schemeClr val="lt1"/>
                </a:solidFill>
              </a:rPr>
              <a:t>4000K LED     </a:t>
            </a:r>
            <a:r>
              <a:rPr lang="en" sz="1700" u="sng">
                <a:solidFill>
                  <a:schemeClr val="lt1"/>
                </a:solidFill>
              </a:rPr>
              <a:t>78% more skyglow</a:t>
            </a:r>
            <a:endParaRPr sz="1700" u="sng"/>
          </a:p>
        </p:txBody>
      </p:sp>
      <p:pic>
        <p:nvPicPr>
          <p:cNvPr id="510" name="Google Shape;510;p78"/>
          <p:cNvPicPr preferRelativeResize="0"/>
          <p:nvPr>
            <p:ph idx="4" type="body"/>
          </p:nvPr>
        </p:nvPicPr>
        <p:blipFill rotWithShape="1">
          <a:blip r:embed="rId4">
            <a:alphaModFix/>
          </a:blip>
          <a:srcRect b="0" l="0" r="0" t="0"/>
          <a:stretch/>
        </p:blipFill>
        <p:spPr>
          <a:xfrm>
            <a:off x="4528556" y="1473529"/>
            <a:ext cx="3526500" cy="2763300"/>
          </a:xfrm>
          <a:prstGeom prst="rect">
            <a:avLst/>
          </a:prstGeom>
          <a:noFill/>
          <a:ln>
            <a:noFill/>
          </a:ln>
        </p:spPr>
      </p:pic>
      <p:sp>
        <p:nvSpPr>
          <p:cNvPr id="511" name="Google Shape;511;p78"/>
          <p:cNvSpPr txBox="1"/>
          <p:nvPr>
            <p:ph type="title"/>
          </p:nvPr>
        </p:nvSpPr>
        <p:spPr>
          <a:xfrm>
            <a:off x="563775" y="364701"/>
            <a:ext cx="7458000" cy="571500"/>
          </a:xfrm>
          <a:prstGeom prst="rect">
            <a:avLst/>
          </a:prstGeom>
          <a:noFill/>
          <a:ln>
            <a:noFill/>
          </a:ln>
        </p:spPr>
        <p:txBody>
          <a:bodyPr anchorCtr="0" anchor="ctr" bIns="22850" lIns="45725" spcFirstLastPara="1" rIns="45725" wrap="square" tIns="22850">
            <a:normAutofit/>
          </a:bodyPr>
          <a:lstStyle/>
          <a:p>
            <a:pPr indent="0" lvl="0" marL="0" rtl="0" algn="l">
              <a:spcBef>
                <a:spcPts val="0"/>
              </a:spcBef>
              <a:spcAft>
                <a:spcPts val="0"/>
              </a:spcAft>
              <a:buClr>
                <a:srgbClr val="F2F2F2"/>
              </a:buClr>
              <a:buSzPts val="3300"/>
              <a:buFont typeface="Calibri"/>
              <a:buNone/>
            </a:pPr>
            <a:r>
              <a:rPr lang="en" sz="2800">
                <a:solidFill>
                  <a:srgbClr val="F2F2F2"/>
                </a:solidFill>
              </a:rPr>
              <a:t>CCT, </a:t>
            </a:r>
            <a:r>
              <a:rPr lang="en" sz="2800">
                <a:solidFill>
                  <a:srgbClr val="F2F2F2"/>
                </a:solidFill>
              </a:rPr>
              <a:t>Light Pollution and Color Appearance</a:t>
            </a:r>
            <a:endParaRPr sz="2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Principles</a:t>
            </a:r>
            <a:r>
              <a:rPr lang="en" sz="2820">
                <a:solidFill>
                  <a:srgbClr val="F9FAFB"/>
                </a:solidFill>
              </a:rPr>
              <a:t> of Responsible Lighting</a:t>
            </a:r>
            <a:endParaRPr sz="2820">
              <a:solidFill>
                <a:srgbClr val="F9FAFB"/>
              </a:solidFill>
            </a:endParaRPr>
          </a:p>
        </p:txBody>
      </p:sp>
      <p:sp>
        <p:nvSpPr>
          <p:cNvPr id="517" name="Google Shape;517;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1200"/>
              </a:spcBef>
              <a:spcAft>
                <a:spcPts val="0"/>
              </a:spcAft>
              <a:buClr>
                <a:srgbClr val="D1D5DB"/>
              </a:buClr>
              <a:buSzPts val="1700"/>
              <a:buChar char="●"/>
            </a:pPr>
            <a:r>
              <a:rPr lang="en" sz="2400">
                <a:solidFill>
                  <a:srgbClr val="D1D5DB"/>
                </a:solidFill>
              </a:rPr>
              <a:t>Zero uplight fixtures</a:t>
            </a:r>
            <a:endParaRPr sz="2400">
              <a:solidFill>
                <a:srgbClr val="D1D5DB"/>
              </a:solidFill>
            </a:endParaRPr>
          </a:p>
          <a:p>
            <a:pPr indent="-336550" lvl="0" marL="457200" rtl="0" algn="l">
              <a:lnSpc>
                <a:spcPct val="150000"/>
              </a:lnSpc>
              <a:spcBef>
                <a:spcPts val="0"/>
              </a:spcBef>
              <a:spcAft>
                <a:spcPts val="0"/>
              </a:spcAft>
              <a:buClr>
                <a:srgbClr val="D1D5DB"/>
              </a:buClr>
              <a:buSzPts val="1700"/>
              <a:buChar char="●"/>
            </a:pPr>
            <a:r>
              <a:rPr lang="en" sz="2400">
                <a:solidFill>
                  <a:srgbClr val="D1D5DB"/>
                </a:solidFill>
              </a:rPr>
              <a:t>2700K or lower (2200K or 1800K are much better)</a:t>
            </a:r>
            <a:endParaRPr sz="2400">
              <a:solidFill>
                <a:srgbClr val="D1D5DB"/>
              </a:solidFill>
            </a:endParaRPr>
          </a:p>
          <a:p>
            <a:pPr indent="-336550" lvl="0" marL="457200" rtl="0" algn="l">
              <a:lnSpc>
                <a:spcPct val="150000"/>
              </a:lnSpc>
              <a:spcBef>
                <a:spcPts val="0"/>
              </a:spcBef>
              <a:spcAft>
                <a:spcPts val="0"/>
              </a:spcAft>
              <a:buClr>
                <a:srgbClr val="D1D5DB"/>
              </a:buClr>
              <a:buSzPts val="1700"/>
              <a:buChar char="●"/>
            </a:pPr>
            <a:r>
              <a:rPr lang="en" sz="2400">
                <a:solidFill>
                  <a:srgbClr val="D1D5DB"/>
                </a:solidFill>
              </a:rPr>
              <a:t>Motion sensor controlled / </a:t>
            </a:r>
            <a:r>
              <a:rPr lang="en" sz="2400">
                <a:solidFill>
                  <a:srgbClr val="D1D5DB"/>
                </a:solidFill>
              </a:rPr>
              <a:t>Off when not needed</a:t>
            </a:r>
            <a:endParaRPr sz="2400">
              <a:solidFill>
                <a:srgbClr val="D1D5DB"/>
              </a:solidFill>
            </a:endParaRPr>
          </a:p>
          <a:p>
            <a:pPr indent="-336550" lvl="0" marL="457200" rtl="0" algn="l">
              <a:lnSpc>
                <a:spcPct val="150000"/>
              </a:lnSpc>
              <a:spcBef>
                <a:spcPts val="0"/>
              </a:spcBef>
              <a:spcAft>
                <a:spcPts val="0"/>
              </a:spcAft>
              <a:buClr>
                <a:srgbClr val="D1D5DB"/>
              </a:buClr>
              <a:buSzPts val="1700"/>
              <a:buChar char="●"/>
            </a:pPr>
            <a:r>
              <a:rPr lang="en" sz="2400">
                <a:solidFill>
                  <a:srgbClr val="D1D5DB"/>
                </a:solidFill>
              </a:rPr>
              <a:t>Lower intensity and dimmable</a:t>
            </a:r>
            <a:endParaRPr sz="2400">
              <a:solidFill>
                <a:srgbClr val="D1D5DB"/>
              </a:solidFill>
            </a:endParaRPr>
          </a:p>
          <a:p>
            <a:pPr indent="0" lvl="0" marL="0" rtl="0" algn="l">
              <a:spcBef>
                <a:spcPts val="1200"/>
              </a:spcBef>
              <a:spcAft>
                <a:spcPts val="1200"/>
              </a:spcAft>
              <a:buNone/>
            </a:pPr>
            <a:r>
              <a:t/>
            </a:r>
            <a:endParaRPr>
              <a:solidFill>
                <a:srgbClr val="D1D5D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44" title="IMG_3007.jpeg"/>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Controlled</a:t>
            </a:r>
            <a:endParaRPr sz="2820">
              <a:solidFill>
                <a:srgbClr val="F9FAFB"/>
              </a:solidFill>
            </a:endParaRPr>
          </a:p>
        </p:txBody>
      </p:sp>
      <p:sp>
        <p:nvSpPr>
          <p:cNvPr id="523" name="Google Shape;523;p80"/>
          <p:cNvSpPr txBox="1"/>
          <p:nvPr>
            <p:ph idx="1" type="body"/>
          </p:nvPr>
        </p:nvSpPr>
        <p:spPr>
          <a:xfrm>
            <a:off x="311700" y="1152475"/>
            <a:ext cx="3898800" cy="1165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Motion Sensors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Timers</a:t>
            </a:r>
            <a:endParaRPr sz="2400">
              <a:solidFill>
                <a:srgbClr val="D1D5DB"/>
              </a:solidFill>
            </a:endParaRPr>
          </a:p>
        </p:txBody>
      </p:sp>
      <p:pic>
        <p:nvPicPr>
          <p:cNvPr id="524" name="Google Shape;524;p80" title="GE Timer with GE obscured.png"/>
          <p:cNvPicPr preferRelativeResize="0"/>
          <p:nvPr/>
        </p:nvPicPr>
        <p:blipFill rotWithShape="1">
          <a:blip r:embed="rId3">
            <a:alphaModFix/>
          </a:blip>
          <a:srcRect b="0" l="0" r="0" t="0"/>
          <a:stretch/>
        </p:blipFill>
        <p:spPr>
          <a:xfrm>
            <a:off x="5976950" y="1097125"/>
            <a:ext cx="2136025" cy="3200425"/>
          </a:xfrm>
          <a:prstGeom prst="rect">
            <a:avLst/>
          </a:prstGeom>
          <a:noFill/>
          <a:ln>
            <a:noFill/>
          </a:ln>
        </p:spPr>
      </p:pic>
      <p:pic>
        <p:nvPicPr>
          <p:cNvPr id="525" name="Google Shape;525;p80" title="Motion sensor.jpg"/>
          <p:cNvPicPr preferRelativeResize="0"/>
          <p:nvPr/>
        </p:nvPicPr>
        <p:blipFill>
          <a:blip r:embed="rId4">
            <a:alphaModFix/>
          </a:blip>
          <a:stretch>
            <a:fillRect/>
          </a:stretch>
        </p:blipFill>
        <p:spPr>
          <a:xfrm>
            <a:off x="2216550" y="2033374"/>
            <a:ext cx="3292651" cy="2264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Dimmed</a:t>
            </a:r>
            <a:endParaRPr sz="2820">
              <a:solidFill>
                <a:srgbClr val="F9FAFB"/>
              </a:solidFill>
            </a:endParaRPr>
          </a:p>
        </p:txBody>
      </p:sp>
      <p:pic>
        <p:nvPicPr>
          <p:cNvPr id="531" name="Google Shape;531;p81" title="Dimmer 1.jpg"/>
          <p:cNvPicPr preferRelativeResize="0"/>
          <p:nvPr/>
        </p:nvPicPr>
        <p:blipFill rotWithShape="1">
          <a:blip r:embed="rId3">
            <a:alphaModFix/>
          </a:blip>
          <a:srcRect b="2758" l="0" r="0" t="2758"/>
          <a:stretch/>
        </p:blipFill>
        <p:spPr>
          <a:xfrm>
            <a:off x="2143724" y="1111125"/>
            <a:ext cx="2060623" cy="2947050"/>
          </a:xfrm>
          <a:prstGeom prst="rect">
            <a:avLst/>
          </a:prstGeom>
          <a:noFill/>
          <a:ln>
            <a:noFill/>
          </a:ln>
        </p:spPr>
      </p:pic>
      <p:pic>
        <p:nvPicPr>
          <p:cNvPr id="532" name="Google Shape;532;p81" title="Dimmer 2.jpg"/>
          <p:cNvPicPr preferRelativeResize="0"/>
          <p:nvPr/>
        </p:nvPicPr>
        <p:blipFill rotWithShape="1">
          <a:blip r:embed="rId4">
            <a:alphaModFix/>
          </a:blip>
          <a:srcRect b="0" l="0" r="-2228" t="0"/>
          <a:stretch/>
        </p:blipFill>
        <p:spPr>
          <a:xfrm>
            <a:off x="5462000" y="1627723"/>
            <a:ext cx="2618950" cy="19138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Simple Actions at Home</a:t>
            </a:r>
            <a:endParaRPr sz="2820">
              <a:solidFill>
                <a:srgbClr val="F9FAFB"/>
              </a:solidFill>
            </a:endParaRPr>
          </a:p>
        </p:txBody>
      </p:sp>
      <p:sp>
        <p:nvSpPr>
          <p:cNvPr id="538" name="Google Shape;538;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0"/>
              </a:spcBef>
              <a:spcAft>
                <a:spcPts val="0"/>
              </a:spcAft>
              <a:buClr>
                <a:srgbClr val="D1D5DB"/>
              </a:buClr>
              <a:buSzPts val="2400"/>
              <a:buChar char="●"/>
            </a:pPr>
            <a:r>
              <a:rPr lang="en" sz="2400">
                <a:solidFill>
                  <a:srgbClr val="D1D5DB"/>
                </a:solidFill>
              </a:rPr>
              <a:t>Use zero uplight fixtures</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Choose lower Kelvin CCT light</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Use motion sensors or timers to turn off lights</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Avoid decorative and landscape lighting, except for special occasions and short timeframes</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Close blinds at night</a:t>
            </a:r>
            <a:endParaRPr sz="2400">
              <a:solidFill>
                <a:srgbClr val="D1D5DB"/>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What Communities Can Do</a:t>
            </a:r>
            <a:endParaRPr sz="2820">
              <a:solidFill>
                <a:srgbClr val="F9FAFB"/>
              </a:solidFill>
            </a:endParaRPr>
          </a:p>
        </p:txBody>
      </p:sp>
      <p:sp>
        <p:nvSpPr>
          <p:cNvPr id="544" name="Google Shape;544;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0"/>
              </a:spcBef>
              <a:spcAft>
                <a:spcPts val="0"/>
              </a:spcAft>
              <a:buClr>
                <a:srgbClr val="D1D5DB"/>
              </a:buClr>
              <a:buSzPts val="2400"/>
              <a:buChar char="●"/>
            </a:pPr>
            <a:r>
              <a:rPr lang="en" sz="2400">
                <a:solidFill>
                  <a:srgbClr val="D1D5DB"/>
                </a:solidFill>
              </a:rPr>
              <a:t>Lead by example with public lighting</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Adopt thoughtful outdoor lighting standards</a:t>
            </a:r>
            <a:endParaRPr sz="2400">
              <a:solidFill>
                <a:srgbClr val="D1D5DB"/>
              </a:solidFill>
            </a:endParaRPr>
          </a:p>
          <a:p>
            <a:pPr indent="-381000" lvl="0" marL="457200" rtl="0" algn="l">
              <a:lnSpc>
                <a:spcPct val="150000"/>
              </a:lnSpc>
              <a:spcBef>
                <a:spcPts val="0"/>
              </a:spcBef>
              <a:spcAft>
                <a:spcPts val="0"/>
              </a:spcAft>
              <a:buClr>
                <a:srgbClr val="D1D5DB"/>
              </a:buClr>
              <a:buSzPts val="2400"/>
              <a:buChar char="●"/>
            </a:pPr>
            <a:r>
              <a:rPr lang="en" sz="2400">
                <a:solidFill>
                  <a:srgbClr val="D1D5DB"/>
                </a:solidFill>
              </a:rPr>
              <a:t>Educate residents and businesses</a:t>
            </a:r>
            <a:endParaRPr sz="2400">
              <a:solidFill>
                <a:srgbClr val="D1D5DB"/>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4"/>
          <p:cNvSpPr txBox="1"/>
          <p:nvPr>
            <p:ph type="title"/>
          </p:nvPr>
        </p:nvSpPr>
        <p:spPr>
          <a:xfrm>
            <a:off x="311700" y="45675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In Practice - Before</a:t>
            </a:r>
            <a:endParaRPr sz="2820">
              <a:solidFill>
                <a:srgbClr val="F9FAFB"/>
              </a:solidFill>
            </a:endParaRPr>
          </a:p>
        </p:txBody>
      </p:sp>
      <p:pic>
        <p:nvPicPr>
          <p:cNvPr id="550" name="Google Shape;550;p84" title="Ontario Fire Station Before - HPS and 5000K LED cropped to building only.jpg"/>
          <p:cNvPicPr preferRelativeResize="0"/>
          <p:nvPr/>
        </p:nvPicPr>
        <p:blipFill rotWithShape="1">
          <a:blip r:embed="rId3">
            <a:alphaModFix/>
          </a:blip>
          <a:srcRect b="0" l="0" r="0" t="8265"/>
          <a:stretch/>
        </p:blipFill>
        <p:spPr>
          <a:xfrm>
            <a:off x="1005276" y="1083375"/>
            <a:ext cx="7596252" cy="34230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In Practice - After</a:t>
            </a:r>
            <a:endParaRPr sz="2820">
              <a:solidFill>
                <a:srgbClr val="F9FAFB"/>
              </a:solidFill>
            </a:endParaRPr>
          </a:p>
        </p:txBody>
      </p:sp>
      <p:pic>
        <p:nvPicPr>
          <p:cNvPr id="556" name="Google Shape;556;p85" title="Ontario Fire Station After - 1800K LED - cropped to building only.jpg"/>
          <p:cNvPicPr preferRelativeResize="0"/>
          <p:nvPr/>
        </p:nvPicPr>
        <p:blipFill rotWithShape="1">
          <a:blip r:embed="rId3">
            <a:alphaModFix/>
          </a:blip>
          <a:srcRect b="0" l="-4433" r="15757" t="0"/>
          <a:stretch/>
        </p:blipFill>
        <p:spPr>
          <a:xfrm>
            <a:off x="1174563" y="1131475"/>
            <a:ext cx="6773427" cy="3149025"/>
          </a:xfrm>
          <a:prstGeom prst="rect">
            <a:avLst/>
          </a:prstGeom>
          <a:noFill/>
          <a:ln>
            <a:noFill/>
          </a:ln>
        </p:spPr>
      </p:pic>
      <p:sp>
        <p:nvSpPr>
          <p:cNvPr id="557" name="Google Shape;557;p85"/>
          <p:cNvSpPr txBox="1"/>
          <p:nvPr/>
        </p:nvSpPr>
        <p:spPr>
          <a:xfrm>
            <a:off x="1445400" y="4394250"/>
            <a:ext cx="625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D1D5DB"/>
                </a:solidFill>
                <a:latin typeface="Calibri"/>
                <a:ea typeface="Calibri"/>
                <a:cs typeface="Calibri"/>
                <a:sym typeface="Calibri"/>
              </a:rPr>
              <a:t>Reduced energy use by 75% and skyglow by 90%</a:t>
            </a:r>
            <a:endParaRPr sz="18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6"/>
          <p:cNvSpPr txBox="1"/>
          <p:nvPr>
            <p:ph type="title"/>
          </p:nvPr>
        </p:nvSpPr>
        <p:spPr>
          <a:xfrm>
            <a:off x="215525" y="482673"/>
            <a:ext cx="8897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Interim Changes at Wildcat Mountain</a:t>
            </a:r>
            <a:endParaRPr sz="2820">
              <a:solidFill>
                <a:srgbClr val="F9FAFB"/>
              </a:solidFill>
            </a:endParaRPr>
          </a:p>
          <a:p>
            <a:pPr indent="0" lvl="0" marL="0" rtl="0" algn="l">
              <a:spcBef>
                <a:spcPts val="0"/>
              </a:spcBef>
              <a:spcAft>
                <a:spcPts val="0"/>
              </a:spcAft>
              <a:buSzPts val="990"/>
              <a:buNone/>
            </a:pPr>
            <a:r>
              <a:t/>
            </a:r>
            <a:endParaRPr sz="2820">
              <a:solidFill>
                <a:srgbClr val="F9FAFB"/>
              </a:solidFill>
            </a:endParaRPr>
          </a:p>
        </p:txBody>
      </p:sp>
      <p:sp>
        <p:nvSpPr>
          <p:cNvPr id="563" name="Google Shape;563;p86"/>
          <p:cNvSpPr txBox="1"/>
          <p:nvPr>
            <p:ph type="title"/>
          </p:nvPr>
        </p:nvSpPr>
        <p:spPr>
          <a:xfrm>
            <a:off x="574625" y="4314775"/>
            <a:ext cx="817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solidFill>
                  <a:schemeClr val="lt1"/>
                </a:solidFill>
              </a:rPr>
              <a:t>5000K to 2700K  - less skyglow - and top lit flag</a:t>
            </a:r>
            <a:endParaRPr sz="2420">
              <a:solidFill>
                <a:schemeClr val="lt1"/>
              </a:solidFill>
            </a:endParaRPr>
          </a:p>
        </p:txBody>
      </p:sp>
      <p:pic>
        <p:nvPicPr>
          <p:cNvPr id="564" name="Google Shape;564;p86"/>
          <p:cNvPicPr preferRelativeResize="0"/>
          <p:nvPr/>
        </p:nvPicPr>
        <p:blipFill rotWithShape="1">
          <a:blip r:embed="rId3">
            <a:alphaModFix/>
          </a:blip>
          <a:srcRect b="14806" l="5834" r="13246" t="0"/>
          <a:stretch/>
        </p:blipFill>
        <p:spPr>
          <a:xfrm>
            <a:off x="574614" y="1413625"/>
            <a:ext cx="3925959" cy="2365950"/>
          </a:xfrm>
          <a:prstGeom prst="rect">
            <a:avLst/>
          </a:prstGeom>
          <a:noFill/>
          <a:ln>
            <a:noFill/>
          </a:ln>
        </p:spPr>
      </p:pic>
      <p:pic>
        <p:nvPicPr>
          <p:cNvPr id="565" name="Google Shape;565;p86"/>
          <p:cNvPicPr preferRelativeResize="0"/>
          <p:nvPr/>
        </p:nvPicPr>
        <p:blipFill>
          <a:blip r:embed="rId4">
            <a:alphaModFix/>
          </a:blip>
          <a:stretch>
            <a:fillRect/>
          </a:stretch>
        </p:blipFill>
        <p:spPr>
          <a:xfrm>
            <a:off x="5283525" y="1413625"/>
            <a:ext cx="3390776" cy="2365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Benefits Beyond Darkness</a:t>
            </a:r>
            <a:endParaRPr sz="2820">
              <a:solidFill>
                <a:srgbClr val="F9FAFB"/>
              </a:solidFill>
            </a:endParaRPr>
          </a:p>
        </p:txBody>
      </p:sp>
      <p:sp>
        <p:nvSpPr>
          <p:cNvPr id="571" name="Google Shape;571;p8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970" lvl="0" marL="457200" rtl="0" algn="l">
              <a:spcBef>
                <a:spcPts val="0"/>
              </a:spcBef>
              <a:spcAft>
                <a:spcPts val="0"/>
              </a:spcAft>
              <a:buClr>
                <a:srgbClr val="D1D5DB"/>
              </a:buClr>
              <a:buSzPts val="2415"/>
              <a:buChar char="●"/>
            </a:pPr>
            <a:r>
              <a:rPr lang="en" sz="2415">
                <a:solidFill>
                  <a:srgbClr val="D1D5DB"/>
                </a:solidFill>
              </a:rPr>
              <a:t>Energy savings</a:t>
            </a:r>
            <a:endParaRPr sz="2415">
              <a:solidFill>
                <a:srgbClr val="D1D5DB"/>
              </a:solidFill>
            </a:endParaRPr>
          </a:p>
          <a:p>
            <a:pPr indent="-381970" lvl="0" marL="457200" rtl="0" algn="l">
              <a:spcBef>
                <a:spcPts val="0"/>
              </a:spcBef>
              <a:spcAft>
                <a:spcPts val="0"/>
              </a:spcAft>
              <a:buClr>
                <a:srgbClr val="D1D5DB"/>
              </a:buClr>
              <a:buSzPts val="2415"/>
              <a:buChar char="●"/>
            </a:pPr>
            <a:r>
              <a:rPr lang="en" sz="2415">
                <a:solidFill>
                  <a:srgbClr val="D1D5DB"/>
                </a:solidFill>
              </a:rPr>
              <a:t>Lower utility costs</a:t>
            </a:r>
            <a:endParaRPr sz="2415">
              <a:solidFill>
                <a:srgbClr val="D1D5DB"/>
              </a:solidFill>
            </a:endParaRPr>
          </a:p>
          <a:p>
            <a:pPr indent="-381970" lvl="0" marL="457200" rtl="0" algn="l">
              <a:spcBef>
                <a:spcPts val="0"/>
              </a:spcBef>
              <a:spcAft>
                <a:spcPts val="0"/>
              </a:spcAft>
              <a:buClr>
                <a:srgbClr val="D1D5DB"/>
              </a:buClr>
              <a:buSzPts val="2415"/>
              <a:buChar char="●"/>
            </a:pPr>
            <a:r>
              <a:rPr lang="en" sz="2415">
                <a:solidFill>
                  <a:srgbClr val="D1D5DB"/>
                </a:solidFill>
              </a:rPr>
              <a:t>Reduced carbon emissions</a:t>
            </a:r>
            <a:endParaRPr sz="2415">
              <a:solidFill>
                <a:srgbClr val="D1D5DB"/>
              </a:solidFill>
            </a:endParaRPr>
          </a:p>
          <a:p>
            <a:pPr indent="-381970" lvl="0" marL="457200" rtl="0" algn="l">
              <a:spcBef>
                <a:spcPts val="0"/>
              </a:spcBef>
              <a:spcAft>
                <a:spcPts val="0"/>
              </a:spcAft>
              <a:buClr>
                <a:srgbClr val="D1D5DB"/>
              </a:buClr>
              <a:buSzPts val="2415"/>
              <a:buChar char="●"/>
            </a:pPr>
            <a:r>
              <a:rPr lang="en" sz="2415">
                <a:solidFill>
                  <a:srgbClr val="D1D5DB"/>
                </a:solidFill>
              </a:rPr>
              <a:t>Better nighttime visibility</a:t>
            </a:r>
            <a:endParaRPr sz="2415">
              <a:solidFill>
                <a:srgbClr val="D1D5DB"/>
              </a:solidFill>
            </a:endParaRPr>
          </a:p>
          <a:p>
            <a:pPr indent="-381970" lvl="0" marL="457200" rtl="0" algn="l">
              <a:spcBef>
                <a:spcPts val="0"/>
              </a:spcBef>
              <a:spcAft>
                <a:spcPts val="0"/>
              </a:spcAft>
              <a:buClr>
                <a:srgbClr val="D1D5DB"/>
              </a:buClr>
              <a:buSzPts val="2415"/>
              <a:buChar char="●"/>
            </a:pPr>
            <a:r>
              <a:rPr lang="en" sz="2415">
                <a:solidFill>
                  <a:srgbClr val="D1D5DB"/>
                </a:solidFill>
              </a:rPr>
              <a:t>Healthier ecosystems</a:t>
            </a:r>
            <a:endParaRPr>
              <a:solidFill>
                <a:srgbClr val="D1D5DB"/>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How You Can Get Involved</a:t>
            </a:r>
            <a:endParaRPr sz="2820">
              <a:solidFill>
                <a:srgbClr val="F9FAFB"/>
              </a:solidFill>
            </a:endParaRPr>
          </a:p>
        </p:txBody>
      </p:sp>
      <p:sp>
        <p:nvSpPr>
          <p:cNvPr id="577" name="Google Shape;577;p8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Make small changes at home</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Talk with neighbors and community leaders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Initiate local dark-sky efforts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Share what you’ve learned</a:t>
            </a:r>
            <a:endParaRPr sz="2400">
              <a:solidFill>
                <a:srgbClr val="D1D5DB"/>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9"/>
          <p:cNvSpPr txBox="1"/>
          <p:nvPr>
            <p:ph type="title"/>
          </p:nvPr>
        </p:nvSpPr>
        <p:spPr>
          <a:xfrm>
            <a:off x="311700" y="544375"/>
            <a:ext cx="460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Darkness is not lost forever</a:t>
            </a:r>
            <a:endParaRPr sz="2820">
              <a:solidFill>
                <a:srgbClr val="F9FAFB"/>
              </a:solidFill>
            </a:endParaRPr>
          </a:p>
        </p:txBody>
      </p:sp>
      <p:sp>
        <p:nvSpPr>
          <p:cNvPr id="583" name="Google Shape;583;p89"/>
          <p:cNvSpPr txBox="1"/>
          <p:nvPr>
            <p:ph idx="1" type="body"/>
          </p:nvPr>
        </p:nvSpPr>
        <p:spPr>
          <a:xfrm>
            <a:off x="311700" y="1117075"/>
            <a:ext cx="8520600" cy="193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2400">
              <a:solidFill>
                <a:srgbClr val="D1D5DB"/>
              </a:solidFill>
            </a:endParaRPr>
          </a:p>
          <a:p>
            <a:pPr indent="0" lvl="0" marL="0" rtl="0" algn="l">
              <a:spcBef>
                <a:spcPts val="1200"/>
              </a:spcBef>
              <a:spcAft>
                <a:spcPts val="0"/>
              </a:spcAft>
              <a:buNone/>
            </a:pPr>
            <a:r>
              <a:rPr lang="en" sz="2400">
                <a:solidFill>
                  <a:srgbClr val="D1D5DB"/>
                </a:solidFill>
              </a:rPr>
              <a:t>With simple, thoughtful choices, we can restore the night -  </a:t>
            </a:r>
            <a:endParaRPr sz="2400">
              <a:solidFill>
                <a:srgbClr val="D1D5DB"/>
              </a:solidFill>
            </a:endParaRPr>
          </a:p>
          <a:p>
            <a:pPr indent="0" lvl="0" marL="0" rtl="0" algn="l">
              <a:spcBef>
                <a:spcPts val="1200"/>
              </a:spcBef>
              <a:spcAft>
                <a:spcPts val="1200"/>
              </a:spcAft>
              <a:buNone/>
            </a:pPr>
            <a:r>
              <a:rPr lang="en" sz="2400">
                <a:solidFill>
                  <a:srgbClr val="D1D5DB"/>
                </a:solidFill>
              </a:rPr>
              <a:t>for ourselves and all other species</a:t>
            </a:r>
            <a:endParaRPr sz="2400">
              <a:solidFill>
                <a:srgbClr val="D1D5D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45" title="dark sky initiative logo - no background.png"/>
          <p:cNvPicPr preferRelativeResize="0"/>
          <p:nvPr/>
        </p:nvPicPr>
        <p:blipFill rotWithShape="1">
          <a:blip r:embed="rId3">
            <a:alphaModFix/>
          </a:blip>
          <a:srcRect b="0" l="0" r="0" t="0"/>
          <a:stretch/>
        </p:blipFill>
        <p:spPr>
          <a:xfrm>
            <a:off x="2547500" y="547250"/>
            <a:ext cx="4049000" cy="4049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0"/>
          <p:cNvSpPr txBox="1"/>
          <p:nvPr>
            <p:ph idx="1" type="body"/>
          </p:nvPr>
        </p:nvSpPr>
        <p:spPr>
          <a:xfrm>
            <a:off x="311700" y="7867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4300">
              <a:solidFill>
                <a:srgbClr val="F9FAFB"/>
              </a:solidFill>
            </a:endParaRPr>
          </a:p>
          <a:p>
            <a:pPr indent="0" lvl="0" marL="0" rtl="0" algn="ctr">
              <a:spcBef>
                <a:spcPts val="1200"/>
              </a:spcBef>
              <a:spcAft>
                <a:spcPts val="0"/>
              </a:spcAft>
              <a:buNone/>
            </a:pPr>
            <a:r>
              <a:rPr lang="en" sz="4300">
                <a:solidFill>
                  <a:srgbClr val="F9FAFB"/>
                </a:solidFill>
              </a:rPr>
              <a:t>Thank you!</a:t>
            </a:r>
            <a:endParaRPr sz="4300">
              <a:solidFill>
                <a:srgbClr val="F9FAFB"/>
              </a:solidFill>
            </a:endParaRPr>
          </a:p>
          <a:p>
            <a:pPr indent="0" lvl="0" marL="0" rtl="0" algn="ctr">
              <a:spcBef>
                <a:spcPts val="1200"/>
              </a:spcBef>
              <a:spcAft>
                <a:spcPts val="1200"/>
              </a:spcAft>
              <a:buClr>
                <a:schemeClr val="dk1"/>
              </a:buClr>
              <a:buSzPts val="1100"/>
              <a:buFont typeface="Arial"/>
              <a:buNone/>
            </a:pPr>
            <a:r>
              <a:rPr lang="en" sz="3200">
                <a:solidFill>
                  <a:srgbClr val="F9FAFB"/>
                </a:solidFill>
              </a:rPr>
              <a:t>Questions?</a:t>
            </a:r>
            <a:endParaRPr sz="3200">
              <a:solidFill>
                <a:srgbClr val="F9FAFB"/>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91" title="Untitled design (2).png"/>
          <p:cNvPicPr preferRelativeResize="0"/>
          <p:nvPr/>
        </p:nvPicPr>
        <p:blipFill>
          <a:blip r:embed="rId3">
            <a:alphaModFix/>
          </a:blip>
          <a:stretch>
            <a:fillRect/>
          </a:stretch>
        </p:blipFill>
        <p:spPr>
          <a:xfrm>
            <a:off x="1208463" y="1840824"/>
            <a:ext cx="2352675" cy="2352675"/>
          </a:xfrm>
          <a:prstGeom prst="rect">
            <a:avLst/>
          </a:prstGeom>
          <a:noFill/>
          <a:ln>
            <a:noFill/>
          </a:ln>
        </p:spPr>
      </p:pic>
      <p:pic>
        <p:nvPicPr>
          <p:cNvPr id="594" name="Google Shape;594;p91" title="Wisconsin Logo Primary White (1).png"/>
          <p:cNvPicPr preferRelativeResize="0"/>
          <p:nvPr/>
        </p:nvPicPr>
        <p:blipFill>
          <a:blip r:embed="rId4">
            <a:alphaModFix/>
          </a:blip>
          <a:stretch>
            <a:fillRect/>
          </a:stretch>
        </p:blipFill>
        <p:spPr>
          <a:xfrm>
            <a:off x="825388" y="407875"/>
            <a:ext cx="2932651" cy="931925"/>
          </a:xfrm>
          <a:prstGeom prst="rect">
            <a:avLst/>
          </a:prstGeom>
          <a:noFill/>
          <a:ln>
            <a:noFill/>
          </a:ln>
        </p:spPr>
      </p:pic>
      <p:pic>
        <p:nvPicPr>
          <p:cNvPr id="595" name="Google Shape;595;p91"/>
          <p:cNvPicPr preferRelativeResize="0"/>
          <p:nvPr/>
        </p:nvPicPr>
        <p:blipFill>
          <a:blip r:embed="rId5">
            <a:alphaModFix/>
          </a:blip>
          <a:stretch>
            <a:fillRect/>
          </a:stretch>
        </p:blipFill>
        <p:spPr>
          <a:xfrm>
            <a:off x="5644463" y="1840820"/>
            <a:ext cx="2441125" cy="2441125"/>
          </a:xfrm>
          <a:prstGeom prst="rect">
            <a:avLst/>
          </a:prstGeom>
          <a:noFill/>
          <a:ln>
            <a:noFill/>
          </a:ln>
        </p:spPr>
      </p:pic>
      <p:pic>
        <p:nvPicPr>
          <p:cNvPr id="596" name="Google Shape;596;p91" title="dark sky initiative logo - no background.png"/>
          <p:cNvPicPr preferRelativeResize="0"/>
          <p:nvPr/>
        </p:nvPicPr>
        <p:blipFill rotWithShape="1">
          <a:blip r:embed="rId6">
            <a:alphaModFix/>
          </a:blip>
          <a:srcRect b="0" l="0" r="0" t="0"/>
          <a:stretch/>
        </p:blipFill>
        <p:spPr>
          <a:xfrm>
            <a:off x="6045685" y="54450"/>
            <a:ext cx="1638725" cy="163875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602" name="Google Shape;602;p92" title="GGLE Attendee Eduation Evaluation - for slides.jpg"/>
          <p:cNvPicPr preferRelativeResize="0"/>
          <p:nvPr/>
        </p:nvPicPr>
        <p:blipFill>
          <a:blip r:embed="rId3">
            <a:alphaModFix/>
          </a:blip>
          <a:stretch>
            <a:fillRect/>
          </a:stretch>
        </p:blipFill>
        <p:spPr>
          <a:xfrm>
            <a:off x="256679" y="184625"/>
            <a:ext cx="8610851" cy="4774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Why Are We Here?</a:t>
            </a:r>
            <a:endParaRPr sz="2820">
              <a:solidFill>
                <a:srgbClr val="F9FAFB"/>
              </a:solidFill>
            </a:endParaRPr>
          </a:p>
        </p:txBody>
      </p:sp>
      <p:sp>
        <p:nvSpPr>
          <p:cNvPr id="228" name="Google Shape;228;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Light pollution is increasing</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The i</a:t>
            </a:r>
            <a:r>
              <a:rPr lang="en" sz="2400">
                <a:solidFill>
                  <a:srgbClr val="D1D5DB"/>
                </a:solidFill>
              </a:rPr>
              <a:t>mpacts are real</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The solutions are practical</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Action starts locally</a:t>
            </a:r>
            <a:endParaRPr sz="2400">
              <a:solidFill>
                <a:srgbClr val="D1D5DB"/>
              </a:solidFill>
            </a:endParaRPr>
          </a:p>
          <a:p>
            <a:pPr indent="0" lvl="0" marL="0" rtl="0" algn="l">
              <a:spcBef>
                <a:spcPts val="1200"/>
              </a:spcBef>
              <a:spcAft>
                <a:spcPts val="1200"/>
              </a:spcAft>
              <a:buNone/>
            </a:pPr>
            <a:r>
              <a:t/>
            </a:r>
            <a:endParaRPr>
              <a:solidFill>
                <a:srgbClr val="D1D5D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4" name="Shape 234"/>
        <p:cNvGrpSpPr/>
        <p:nvPr/>
      </p:nvGrpSpPr>
      <p:grpSpPr>
        <a:xfrm>
          <a:off x="0" y="0"/>
          <a:ext cx="0" cy="0"/>
          <a:chOff x="0" y="0"/>
          <a:chExt cx="0" cy="0"/>
        </a:xfrm>
      </p:grpSpPr>
      <p:pic>
        <p:nvPicPr>
          <p:cNvPr id="235" name="Google Shape;235;p47"/>
          <p:cNvPicPr preferRelativeResize="0"/>
          <p:nvPr/>
        </p:nvPicPr>
        <p:blipFill rotWithShape="1">
          <a:blip r:embed="rId3">
            <a:alphaModFix/>
          </a:blip>
          <a:srcRect b="-16054" l="0" r="0" t="17855"/>
          <a:stretch/>
        </p:blipFill>
        <p:spPr>
          <a:xfrm>
            <a:off x="36466" y="744300"/>
            <a:ext cx="9144000" cy="5166360"/>
          </a:xfrm>
          <a:prstGeom prst="rect">
            <a:avLst/>
          </a:prstGeom>
          <a:noFill/>
          <a:ln>
            <a:noFill/>
          </a:ln>
        </p:spPr>
      </p:pic>
      <p:sp>
        <p:nvSpPr>
          <p:cNvPr id="236" name="Google Shape;236;p47"/>
          <p:cNvSpPr/>
          <p:nvPr/>
        </p:nvSpPr>
        <p:spPr>
          <a:xfrm>
            <a:off x="563757" y="3896100"/>
            <a:ext cx="8007975" cy="1074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37" name="Google Shape;237;p47"/>
          <p:cNvSpPr txBox="1"/>
          <p:nvPr/>
        </p:nvSpPr>
        <p:spPr>
          <a:xfrm>
            <a:off x="640969" y="3989344"/>
            <a:ext cx="7864425" cy="842508"/>
          </a:xfrm>
          <a:prstGeom prst="rect">
            <a:avLst/>
          </a:prstGeom>
          <a:noFill/>
          <a:ln>
            <a:noFill/>
          </a:ln>
        </p:spPr>
        <p:txBody>
          <a:bodyPr anchorCtr="0" anchor="t" bIns="34275" lIns="68575" spcFirstLastPara="1" rIns="68575" wrap="square" tIns="34275">
            <a:spAutoFit/>
          </a:bodyPr>
          <a:lstStyle/>
          <a:p>
            <a:pPr indent="-215900" lvl="0" marL="215900" marR="0" rtl="0" algn="l">
              <a:lnSpc>
                <a:spcPct val="100000"/>
              </a:lnSpc>
              <a:spcBef>
                <a:spcPts val="0"/>
              </a:spcBef>
              <a:spcAft>
                <a:spcPts val="0"/>
              </a:spcAft>
              <a:buClr>
                <a:schemeClr val="hlink"/>
              </a:buClr>
              <a:buSzPts val="1000"/>
              <a:buFont typeface="Arial"/>
              <a:buChar char="•"/>
            </a:pPr>
            <a:r>
              <a:rPr b="0" i="0" lang="en" sz="1400" u="sng" cap="none" strike="noStrike">
                <a:solidFill>
                  <a:schemeClr val="hlink"/>
                </a:solidFill>
                <a:latin typeface="Arial"/>
                <a:ea typeface="Arial"/>
                <a:cs typeface="Arial"/>
                <a:sym typeface="Arial"/>
                <a:hlinkClick r:id="rId4"/>
              </a:rPr>
              <a:t>Global satellite data </a:t>
            </a:r>
            <a:r>
              <a:rPr b="0" i="0" lang="en" sz="1400" u="none" cap="none" strike="noStrike">
                <a:solidFill>
                  <a:schemeClr val="lt1"/>
                </a:solidFill>
                <a:latin typeface="Arial"/>
                <a:ea typeface="Arial"/>
                <a:cs typeface="Arial"/>
                <a:sym typeface="Arial"/>
              </a:rPr>
              <a:t>indicates ALAN has increased by at least 2% each year over 25 years </a:t>
            </a:r>
            <a:endParaRPr b="0" i="0" sz="1400" u="none" cap="none" strike="noStrike">
              <a:solidFill>
                <a:srgbClr val="000000"/>
              </a:solidFill>
              <a:latin typeface="Calibri"/>
              <a:ea typeface="Calibri"/>
              <a:cs typeface="Calibri"/>
              <a:sym typeface="Calibri"/>
            </a:endParaRPr>
          </a:p>
          <a:p>
            <a:pPr indent="-215900" lvl="0" marL="215900" marR="0" rtl="0" algn="l">
              <a:lnSpc>
                <a:spcPct val="100000"/>
              </a:lnSpc>
              <a:spcBef>
                <a:spcPts val="500"/>
              </a:spcBef>
              <a:spcAft>
                <a:spcPts val="0"/>
              </a:spcAft>
              <a:buClr>
                <a:schemeClr val="hlink"/>
              </a:buClr>
              <a:buSzPts val="1000"/>
              <a:buFont typeface="Arial"/>
              <a:buChar char="•"/>
            </a:pPr>
            <a:r>
              <a:rPr b="0" i="0" lang="en" sz="1400" u="sng" cap="none" strike="noStrike">
                <a:solidFill>
                  <a:schemeClr val="hlink"/>
                </a:solidFill>
                <a:latin typeface="Arial"/>
                <a:ea typeface="Arial"/>
                <a:cs typeface="Arial"/>
                <a:sym typeface="Arial"/>
                <a:hlinkClick r:id="rId5"/>
              </a:rPr>
              <a:t>Citizen science data </a:t>
            </a:r>
            <a:r>
              <a:rPr b="0" i="0" lang="en" sz="1400" u="none" cap="none" strike="noStrike">
                <a:solidFill>
                  <a:schemeClr val="lt1"/>
                </a:solidFill>
                <a:latin typeface="Arial"/>
                <a:ea typeface="Arial"/>
                <a:cs typeface="Arial"/>
                <a:sym typeface="Arial"/>
              </a:rPr>
              <a:t>indicates that ALAN is growing by about 10% each year over 10 years</a:t>
            </a:r>
            <a:endParaRPr b="0" i="0" sz="1400" u="none" cap="none" strike="noStrike">
              <a:solidFill>
                <a:srgbClr val="000000"/>
              </a:solidFill>
              <a:latin typeface="Calibri"/>
              <a:ea typeface="Calibri"/>
              <a:cs typeface="Calibri"/>
              <a:sym typeface="Calibri"/>
            </a:endParaRPr>
          </a:p>
          <a:p>
            <a:pPr indent="-215900" lvl="0" marL="215900" marR="0" rtl="0" algn="l">
              <a:lnSpc>
                <a:spcPct val="100000"/>
              </a:lnSpc>
              <a:spcBef>
                <a:spcPts val="500"/>
              </a:spcBef>
              <a:spcAft>
                <a:spcPts val="0"/>
              </a:spcAft>
              <a:buClr>
                <a:schemeClr val="lt1"/>
              </a:buClr>
              <a:buSzPts val="1000"/>
              <a:buFont typeface="Arial"/>
              <a:buChar char="•"/>
            </a:pPr>
            <a:r>
              <a:rPr b="0" i="0" lang="en" sz="1400" u="none" cap="none" strike="noStrike">
                <a:solidFill>
                  <a:schemeClr val="lt1"/>
                </a:solidFill>
                <a:latin typeface="Arial"/>
                <a:ea typeface="Arial"/>
                <a:cs typeface="Arial"/>
                <a:sym typeface="Arial"/>
              </a:rPr>
              <a:t>Artificial Light at Night is causing </a:t>
            </a:r>
            <a:r>
              <a:rPr b="0" i="0" lang="en" sz="1400" u="sng" cap="none" strike="noStrike">
                <a:solidFill>
                  <a:schemeClr val="hlink"/>
                </a:solidFill>
                <a:latin typeface="Arial"/>
                <a:ea typeface="Arial"/>
                <a:cs typeface="Arial"/>
                <a:sym typeface="Arial"/>
              </a:rPr>
              <a:t>negative ecological impacts</a:t>
            </a:r>
            <a:endParaRPr b="0" i="0" sz="1400" u="none" cap="none" strike="noStrike">
              <a:solidFill>
                <a:schemeClr val="lt1"/>
              </a:solidFill>
              <a:latin typeface="Arial"/>
              <a:ea typeface="Arial"/>
              <a:cs typeface="Arial"/>
              <a:sym typeface="Arial"/>
            </a:endParaRPr>
          </a:p>
        </p:txBody>
      </p:sp>
      <p:sp>
        <p:nvSpPr>
          <p:cNvPr id="238" name="Google Shape;238;p47"/>
          <p:cNvSpPr txBox="1"/>
          <p:nvPr>
            <p:ph idx="4294967295" type="sldNum"/>
          </p:nvPr>
        </p:nvSpPr>
        <p:spPr>
          <a:xfrm>
            <a:off x="6818620" y="4576950"/>
            <a:ext cx="1719943" cy="39375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900"/>
              <a:buFont typeface="Calibri"/>
              <a:buNone/>
            </a:pPr>
            <a:r>
              <a:rPr b="0" i="0" lang="en" sz="900" u="none" cap="none" strike="noStrike">
                <a:solidFill>
                  <a:srgbClr val="000000"/>
                </a:solidFill>
                <a:latin typeface="Calibri"/>
                <a:ea typeface="Calibri"/>
                <a:cs typeface="Calibri"/>
                <a:sym typeface="Calibri"/>
              </a:rPr>
              <a:t>Image Credit: Visible Earth, NASA</a:t>
            </a:r>
            <a:endParaRPr b="0" i="0" sz="900" u="none" cap="none" strike="noStrike">
              <a:solidFill>
                <a:srgbClr val="000000"/>
              </a:solidFill>
              <a:latin typeface="Calibri"/>
              <a:ea typeface="Calibri"/>
              <a:cs typeface="Calibri"/>
              <a:sym typeface="Calibri"/>
            </a:endParaRPr>
          </a:p>
        </p:txBody>
      </p:sp>
      <p:sp>
        <p:nvSpPr>
          <p:cNvPr id="239" name="Google Shape;239;p47"/>
          <p:cNvSpPr txBox="1"/>
          <p:nvPr/>
        </p:nvSpPr>
        <p:spPr>
          <a:xfrm>
            <a:off x="689609" y="172800"/>
            <a:ext cx="7764782" cy="571501"/>
          </a:xfrm>
          <a:prstGeom prst="rect">
            <a:avLst/>
          </a:prstGeom>
          <a:noFill/>
          <a:ln>
            <a:noFill/>
          </a:ln>
        </p:spPr>
        <p:txBody>
          <a:bodyPr anchorCtr="0" anchor="t" bIns="22850" lIns="22850" spcFirstLastPara="1" rIns="22850" wrap="square" tIns="22850">
            <a:normAutofit/>
          </a:bodyPr>
          <a:lstStyle/>
          <a:p>
            <a:pPr indent="0" lvl="0" marL="0" marR="0" rtl="0" algn="ctr">
              <a:lnSpc>
                <a:spcPct val="100000"/>
              </a:lnSpc>
              <a:spcBef>
                <a:spcPts val="0"/>
              </a:spcBef>
              <a:spcAft>
                <a:spcPts val="0"/>
              </a:spcAft>
              <a:buClr>
                <a:srgbClr val="F2F2F2"/>
              </a:buClr>
              <a:buSzPts val="3200"/>
              <a:buFont typeface="Calibri"/>
              <a:buNone/>
            </a:pPr>
            <a:r>
              <a:rPr b="1" i="0" lang="en" sz="3200" u="none" cap="none" strike="noStrike">
                <a:solidFill>
                  <a:srgbClr val="F2F2F2"/>
                </a:solidFill>
                <a:latin typeface="Calibri"/>
                <a:ea typeface="Calibri"/>
                <a:cs typeface="Calibri"/>
                <a:sym typeface="Calibri"/>
              </a:rPr>
              <a:t>Light Pollution is Bad and Getting Worse</a:t>
            </a:r>
            <a:endParaRPr b="1" i="0" sz="3200" u="none" cap="none" strike="noStrike">
              <a:solidFill>
                <a:srgbClr val="F2F2F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What Is Light Pollution?</a:t>
            </a:r>
            <a:endParaRPr sz="2820">
              <a:solidFill>
                <a:srgbClr val="F9FAFB"/>
              </a:solidFill>
            </a:endParaRPr>
          </a:p>
        </p:txBody>
      </p:sp>
      <p:sp>
        <p:nvSpPr>
          <p:cNvPr id="245" name="Google Shape;245;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Excessive or misdirected artificial light at night</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Light that shines where it’s not needed, when it’s not needed, or brighter than necessary</a:t>
            </a:r>
            <a:endParaRPr sz="2400">
              <a:solidFill>
                <a:srgbClr val="D1D5D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9FAFB"/>
                </a:solidFill>
              </a:rPr>
              <a:t>Types of Light Pollution</a:t>
            </a:r>
            <a:endParaRPr sz="2820">
              <a:solidFill>
                <a:srgbClr val="F9FAFB"/>
              </a:solidFill>
            </a:endParaRPr>
          </a:p>
        </p:txBody>
      </p:sp>
      <p:sp>
        <p:nvSpPr>
          <p:cNvPr id="251" name="Google Shape;251;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D1D5DB"/>
              </a:buClr>
              <a:buSzPts val="2400"/>
              <a:buChar char="●"/>
            </a:pPr>
            <a:r>
              <a:rPr lang="en" sz="2400">
                <a:solidFill>
                  <a:srgbClr val="D1D5DB"/>
                </a:solidFill>
              </a:rPr>
              <a:t>Skyglow – brightening of the night sky</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Glare – excessive brightness causing visual discomfort</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Light trespass – light spilling onto unwanted areas</a:t>
            </a:r>
            <a:endParaRPr sz="2400">
              <a:solidFill>
                <a:srgbClr val="D1D5DB"/>
              </a:solidFill>
            </a:endParaRPr>
          </a:p>
          <a:p>
            <a:pPr indent="-381000" lvl="0" marL="457200" rtl="0" algn="l">
              <a:spcBef>
                <a:spcPts val="0"/>
              </a:spcBef>
              <a:spcAft>
                <a:spcPts val="0"/>
              </a:spcAft>
              <a:buClr>
                <a:srgbClr val="D1D5DB"/>
              </a:buClr>
              <a:buSzPts val="2400"/>
              <a:buChar char="●"/>
            </a:pPr>
            <a:r>
              <a:rPr lang="en" sz="2400">
                <a:solidFill>
                  <a:srgbClr val="D1D5DB"/>
                </a:solidFill>
              </a:rPr>
              <a:t>Clutter – excessive grouping of bright lights</a:t>
            </a:r>
            <a:endParaRPr sz="2400">
              <a:solidFill>
                <a:srgbClr val="D1D5DB"/>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