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8" r:id="rId6"/>
    <p:sldId id="266" r:id="rId7"/>
    <p:sldId id="267" r:id="rId8"/>
    <p:sldId id="261" r:id="rId9"/>
    <p:sldId id="257" r:id="rId10"/>
    <p:sldId id="262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9"/>
    <p:restoredTop sz="94676"/>
  </p:normalViewPr>
  <p:slideViewPr>
    <p:cSldViewPr snapToGrid="0">
      <p:cViewPr varScale="1">
        <p:scale>
          <a:sx n="86" d="100"/>
          <a:sy n="86" d="100"/>
        </p:scale>
        <p:origin x="224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20123-1D97-CD43-93AE-CB1879A56381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64E71-D137-D645-8886-7FC324248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57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with my personal 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64E71-D137-D645-8886-7FC324248D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31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Historical context: 1970s</a:t>
            </a:r>
          </a:p>
          <a:p>
            <a:r>
              <a:rPr lang="en-US" dirty="0"/>
              <a:t>What made them different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64E71-D137-D645-8886-7FC324248D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53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0630A-403B-4475-513B-9949E2813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91CD0-42D6-6B41-648C-6A43671DE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6C96F-2080-4ED4-7D90-FFEA7236C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81BE-A6E7-9B48-983E-E378BE991A53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B2D9C-224B-20F9-1948-D1F4BE4C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A5600-7442-20E1-1284-9560FA0F7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B947-886E-864C-AABC-45F1143F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83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8D271-F274-AF59-5B61-8865F5F09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27231-8785-BDCE-47D0-1A3168BB8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52538-DAE7-F296-48D9-E8CD1D599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81BE-A6E7-9B48-983E-E378BE991A53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7B705-E898-EF55-EC36-01B0F6DC0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DA6A3-FB31-4C90-04A3-F08821352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B947-886E-864C-AABC-45F1143F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71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4EE6F7-3122-694B-281B-3FACCF46B8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4BE65B-0877-0383-6113-8F36108C3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04D29-6883-53AC-A522-F480D4161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81BE-A6E7-9B48-983E-E378BE991A53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14E15-5302-C6D9-0726-DA978BF0B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ACB53-4E9F-CA00-D247-8038E72C6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B947-886E-864C-AABC-45F1143F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50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D304B-2AF2-2DFB-85F4-11B062CC6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90EF0-83A6-1132-5C4C-F473F5FA9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D9872-3E2D-8011-6130-4F57B2121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81BE-A6E7-9B48-983E-E378BE991A53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009DA-84D1-65DF-8644-31E192B54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DD477-7188-D415-D60D-B38A9BDDF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B947-886E-864C-AABC-45F1143F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FB777-E8B1-B54C-3384-3EF42A917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DBECFB-AB30-D382-29F9-E7AB4ECE9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448E5-7BF5-3EE2-BED2-08F53614A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81BE-A6E7-9B48-983E-E378BE991A53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249D-4A18-2DAD-B731-EA41031AD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1358F-0D57-ED26-7D81-DAEC42238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B947-886E-864C-AABC-45F1143F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4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4450-69C3-9D4F-EFAA-E903ABBA5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E855F-F61A-A722-C8A7-ADE92FECD6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50149-ED47-0F9F-C21A-DAECB08FB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A485E-5390-11D3-63E4-F092DE64A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81BE-A6E7-9B48-983E-E378BE991A53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C4052F-9C0D-EA99-AD3B-3D38FC565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9AC83-F252-C37D-1F51-55BAA058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B947-886E-864C-AABC-45F1143F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74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B2CBC-0E9A-8B97-4E36-E45C99CD0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B7EA6-EC64-DD3A-8925-A1D0B24F8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2A8A9-18CD-F23B-ABE8-F7169A159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A57B85-094F-4D99-0595-0F08169C4B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CDAE5F-F0F3-8AD3-C14C-EBD5B3D15D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2EDA6-6FA2-B2D5-0925-F662A25B1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81BE-A6E7-9B48-983E-E378BE991A53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43157-6A56-1AE7-B301-A27E97E20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CCBAF9-F06B-4B5D-BF9E-12A3BA5FA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B947-886E-864C-AABC-45F1143F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21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E2A40-184B-10F2-9CC7-EB2320A1B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393D06-677D-C299-A7A0-68AB25A22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81BE-A6E7-9B48-983E-E378BE991A53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9E2C8A-370D-34CB-4189-973535165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9AEB54-335A-98B4-C8C5-44910EEB8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B947-886E-864C-AABC-45F1143F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1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93FF63-E498-7469-EF9A-2F398F08C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81BE-A6E7-9B48-983E-E378BE991A53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9012C6-F326-73E5-BC65-5529D0E5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2BDA0-D9DE-226D-BFEC-33473C67E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B947-886E-864C-AABC-45F1143F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19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35889-8363-72A0-85C8-A07D8E555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6DF21-FD24-0E24-125E-104F15CA1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0E002-6B64-0ECA-D651-14AC65E4B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5A4F-29AB-F658-3AF3-F1A1A4460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81BE-A6E7-9B48-983E-E378BE991A53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223C5-244C-F7C8-2C79-9010BC59F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A099DD-E8DA-E113-3A3E-27F671C1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B947-886E-864C-AABC-45F1143F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83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2B63B-7931-5035-8281-B0AF803F8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74ACCC-6B5B-458C-391E-23AF1A031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B0261F-F0F0-FC10-C5D0-1D84532BC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E11A37-719D-4EF0-5BD3-64867AC24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81BE-A6E7-9B48-983E-E378BE991A53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FD9215-99C2-AAC8-CAA8-AF44EECE7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AFD5C5-6491-023B-3AEC-228B625C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B947-886E-864C-AABC-45F1143F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7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E0F194-2A89-096C-D373-99B683D62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C068B-E006-88E9-FDD9-D1891C686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C2D45-5F96-4C1B-E3CF-1109934F1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7D81BE-A6E7-9B48-983E-E378BE991A53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A23C2-CD60-CBB5-CC3F-29F61F91BA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CCC0C-795F-2724-351F-823DBB1EF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13B947-886E-864C-AABC-45F1143F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5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of a person holding a stick&#10;&#10;AI-generated content may be incorrect.">
            <a:extLst>
              <a:ext uri="{FF2B5EF4-FFF2-40B4-BE49-F238E27FC236}">
                <a16:creationId xmlns:a16="http://schemas.microsoft.com/office/drawing/2014/main" id="{2F2512CE-DC94-009F-F930-3CDD49A60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582" y="336300"/>
            <a:ext cx="4751732" cy="61671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A8EF59-8532-BC6B-BB2B-F1A1A02E6F80}"/>
              </a:ext>
            </a:extLst>
          </p:cNvPr>
          <p:cNvSpPr txBox="1"/>
          <p:nvPr/>
        </p:nvSpPr>
        <p:spPr>
          <a:xfrm>
            <a:off x="2743199" y="6429189"/>
            <a:ext cx="6000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York Wages for Housework Poster, Library of Congress</a:t>
            </a:r>
          </a:p>
        </p:txBody>
      </p:sp>
    </p:spTree>
    <p:extLst>
      <p:ext uri="{BB962C8B-B14F-4D97-AF65-F5344CB8AC3E}">
        <p14:creationId xmlns:p14="http://schemas.microsoft.com/office/powerpoint/2010/main" val="1928759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person speaking into a microphone&#10;&#10;AI-generated content may be incorrect.">
            <a:extLst>
              <a:ext uri="{FF2B5EF4-FFF2-40B4-BE49-F238E27FC236}">
                <a16:creationId xmlns:a16="http://schemas.microsoft.com/office/drawing/2014/main" id="{5E2DBE30-0DD7-29F6-1696-E2F5C59CA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1003" y="672275"/>
            <a:ext cx="8243668" cy="551345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8E69A9-C758-C08A-3158-CBC177ADD301}"/>
              </a:ext>
            </a:extLst>
          </p:cNvPr>
          <p:cNvSpPr txBox="1"/>
          <p:nvPr/>
        </p:nvSpPr>
        <p:spPr>
          <a:xfrm>
            <a:off x="3629464" y="6344529"/>
            <a:ext cx="3647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Wilmette Brown, 1977 © Linda Law</a:t>
            </a:r>
          </a:p>
        </p:txBody>
      </p:sp>
    </p:spTree>
    <p:extLst>
      <p:ext uri="{BB962C8B-B14F-4D97-AF65-F5344CB8AC3E}">
        <p14:creationId xmlns:p14="http://schemas.microsoft.com/office/powerpoint/2010/main" val="3356498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8F93D9-A157-1644-F351-ACBA4CECF8AA}"/>
              </a:ext>
            </a:extLst>
          </p:cNvPr>
          <p:cNvSpPr txBox="1"/>
          <p:nvPr/>
        </p:nvSpPr>
        <p:spPr>
          <a:xfrm>
            <a:off x="3400581" y="5931144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Margaret Prescod, ©Diana Mara Henry</a:t>
            </a:r>
          </a:p>
        </p:txBody>
      </p:sp>
      <p:pic>
        <p:nvPicPr>
          <p:cNvPr id="10" name="Content Placeholder 9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2882E305-7A55-E70F-6189-7ECD374B4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0581" y="742190"/>
            <a:ext cx="4589176" cy="5009101"/>
          </a:xfrm>
        </p:spPr>
      </p:pic>
    </p:spTree>
    <p:extLst>
      <p:ext uri="{BB962C8B-B14F-4D97-AF65-F5344CB8AC3E}">
        <p14:creationId xmlns:p14="http://schemas.microsoft.com/office/powerpoint/2010/main" val="1606960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63CFB0-EB64-A641-7E35-6245E5A25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9579" y="548640"/>
            <a:ext cx="8680454" cy="55439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3D169A-C064-49E8-98BF-9602D0040580}"/>
              </a:ext>
            </a:extLst>
          </p:cNvPr>
          <p:cNvSpPr txBox="1"/>
          <p:nvPr/>
        </p:nvSpPr>
        <p:spPr>
          <a:xfrm>
            <a:off x="1558110" y="6124694"/>
            <a:ext cx="8661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Black Women for Wages for Housework, Schlesinger Library Collection, © Bettye Lane</a:t>
            </a:r>
          </a:p>
        </p:txBody>
      </p:sp>
    </p:spTree>
    <p:extLst>
      <p:ext uri="{BB962C8B-B14F-4D97-AF65-F5344CB8AC3E}">
        <p14:creationId xmlns:p14="http://schemas.microsoft.com/office/powerpoint/2010/main" val="2500989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5E0B8A7D-ED04-EAA0-685E-5CF4CAEF9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4812" y="436099"/>
            <a:ext cx="8182375" cy="52451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58A764-CB30-7019-F45B-3BB4CB6FAE0E}"/>
              </a:ext>
            </a:extLst>
          </p:cNvPr>
          <p:cNvSpPr txBox="1"/>
          <p:nvPr/>
        </p:nvSpPr>
        <p:spPr>
          <a:xfrm>
            <a:off x="2166425" y="5838092"/>
            <a:ext cx="7650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Margaret Prescod (center) at National Women’s Conference, Houston, 1977</a:t>
            </a:r>
          </a:p>
          <a:p>
            <a:r>
              <a:rPr lang="en-US" dirty="0">
                <a:solidFill>
                  <a:schemeClr val="bg1"/>
                </a:solidFill>
              </a:rPr>
              <a:t>© Diana Mara Henry</a:t>
            </a:r>
          </a:p>
        </p:txBody>
      </p:sp>
    </p:spTree>
    <p:extLst>
      <p:ext uri="{BB962C8B-B14F-4D97-AF65-F5344CB8AC3E}">
        <p14:creationId xmlns:p14="http://schemas.microsoft.com/office/powerpoint/2010/main" val="3635862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anner with text on it&#10;&#10;Description automatically generated">
            <a:extLst>
              <a:ext uri="{FF2B5EF4-FFF2-40B4-BE49-F238E27FC236}">
                <a16:creationId xmlns:a16="http://schemas.microsoft.com/office/drawing/2014/main" id="{903F4A24-B21A-3BE0-F68D-CAD3BB826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808" y="583596"/>
            <a:ext cx="7434383" cy="5417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9E9F8E-21F0-24A9-05AD-8CEEB157539A}"/>
              </a:ext>
            </a:extLst>
          </p:cNvPr>
          <p:cNvSpPr txBox="1"/>
          <p:nvPr/>
        </p:nvSpPr>
        <p:spPr>
          <a:xfrm>
            <a:off x="2757268" y="6147581"/>
            <a:ext cx="6893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York Wages for Housework Committee Banner, Silvia Federici Papers, Pembroke Feminist Theory Archives, Brown University</a:t>
            </a:r>
          </a:p>
        </p:txBody>
      </p:sp>
    </p:spTree>
    <p:extLst>
      <p:ext uri="{BB962C8B-B14F-4D97-AF65-F5344CB8AC3E}">
        <p14:creationId xmlns:p14="http://schemas.microsoft.com/office/powerpoint/2010/main" val="1507707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erson speaking into a microphone&#10;&#10;AI-generated content may be incorrect.">
            <a:extLst>
              <a:ext uri="{FF2B5EF4-FFF2-40B4-BE49-F238E27FC236}">
                <a16:creationId xmlns:a16="http://schemas.microsoft.com/office/drawing/2014/main" id="{CC719AAC-82C0-E0D4-AEAE-CDF5A70AF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 contrast="20000"/>
                    </a14:imgEffect>
                  </a14:imgLayer>
                </a14:imgProps>
              </a:ext>
            </a:extLst>
          </a:blip>
          <a:srcRect l="6022"/>
          <a:stretch>
            <a:fillRect/>
          </a:stretch>
        </p:blipFill>
        <p:spPr>
          <a:xfrm>
            <a:off x="2856271" y="787791"/>
            <a:ext cx="8024868" cy="5389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C6A785-BC86-09B6-CD37-F8CE56540E04}"/>
              </a:ext>
            </a:extLst>
          </p:cNvPr>
          <p:cNvSpPr txBox="1"/>
          <p:nvPr/>
        </p:nvSpPr>
        <p:spPr>
          <a:xfrm>
            <a:off x="3165231" y="6414868"/>
            <a:ext cx="4655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Selma James, 1970  © Chandan (Sally) Fraser</a:t>
            </a:r>
          </a:p>
        </p:txBody>
      </p:sp>
    </p:spTree>
    <p:extLst>
      <p:ext uri="{BB962C8B-B14F-4D97-AF65-F5344CB8AC3E}">
        <p14:creationId xmlns:p14="http://schemas.microsoft.com/office/powerpoint/2010/main" val="3668178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age1image40985120">
            <a:extLst>
              <a:ext uri="{FF2B5EF4-FFF2-40B4-BE49-F238E27FC236}">
                <a16:creationId xmlns:a16="http://schemas.microsoft.com/office/drawing/2014/main" id="{DF2A4C62-4D59-00E5-7A10-BBCB50DAB3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0307" y="559951"/>
            <a:ext cx="7625379" cy="573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3D416E-0773-A498-03D6-A1507AE11FAC}"/>
              </a:ext>
            </a:extLst>
          </p:cNvPr>
          <p:cNvSpPr txBox="1"/>
          <p:nvPr/>
        </p:nvSpPr>
        <p:spPr>
          <a:xfrm>
            <a:off x="3207434" y="6414868"/>
            <a:ext cx="581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Mariarosa Dalla Costa, © </a:t>
            </a:r>
            <a:r>
              <a:rPr lang="en-US" dirty="0" err="1">
                <a:solidFill>
                  <a:schemeClr val="bg1"/>
                </a:solidFill>
              </a:rPr>
              <a:t>Archivio</a:t>
            </a:r>
            <a:r>
              <a:rPr lang="en-US" dirty="0">
                <a:solidFill>
                  <a:schemeClr val="bg1"/>
                </a:solidFill>
              </a:rPr>
              <a:t> Mariarosa Dalla Costa</a:t>
            </a:r>
          </a:p>
        </p:txBody>
      </p:sp>
    </p:spTree>
    <p:extLst>
      <p:ext uri="{BB962C8B-B14F-4D97-AF65-F5344CB8AC3E}">
        <p14:creationId xmlns:p14="http://schemas.microsoft.com/office/powerpoint/2010/main" val="3682193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ign on a window&#10;&#10;AI-generated content may be incorrect.">
            <a:extLst>
              <a:ext uri="{FF2B5EF4-FFF2-40B4-BE49-F238E27FC236}">
                <a16:creationId xmlns:a16="http://schemas.microsoft.com/office/drawing/2014/main" id="{FD9D1FD5-FC33-42B6-462F-960AAD25E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3430" y="1150955"/>
            <a:ext cx="6845139" cy="455608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80AFC1-CF8D-3698-DC38-02A1A39F7DD2}"/>
              </a:ext>
            </a:extLst>
          </p:cNvPr>
          <p:cNvSpPr txBox="1"/>
          <p:nvPr/>
        </p:nvSpPr>
        <p:spPr>
          <a:xfrm>
            <a:off x="3151163" y="5894363"/>
            <a:ext cx="6193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London Wages for Housework Women’s Center, © Linda Law</a:t>
            </a:r>
          </a:p>
        </p:txBody>
      </p:sp>
    </p:spTree>
    <p:extLst>
      <p:ext uri="{BB962C8B-B14F-4D97-AF65-F5344CB8AC3E}">
        <p14:creationId xmlns:p14="http://schemas.microsoft.com/office/powerpoint/2010/main" val="2930922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age1image41409440">
            <a:extLst>
              <a:ext uri="{FF2B5EF4-FFF2-40B4-BE49-F238E27FC236}">
                <a16:creationId xmlns:a16="http://schemas.microsoft.com/office/drawing/2014/main" id="{17F99194-B8F9-C78D-793C-37B3F39AD1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4" b="3140"/>
          <a:stretch/>
        </p:blipFill>
        <p:spPr bwMode="auto">
          <a:xfrm>
            <a:off x="931101" y="379829"/>
            <a:ext cx="9978739" cy="5613008"/>
          </a:xfrm>
          <a:prstGeom prst="rect">
            <a:avLst/>
          </a:prstGeom>
          <a:solidFill>
            <a:schemeClr val="tx1"/>
          </a:solidFill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CC5E7D-B881-7209-752E-88C60CC93C66}"/>
              </a:ext>
            </a:extLst>
          </p:cNvPr>
          <p:cNvSpPr txBox="1"/>
          <p:nvPr/>
        </p:nvSpPr>
        <p:spPr>
          <a:xfrm>
            <a:off x="3446584" y="6302326"/>
            <a:ext cx="6081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</a:t>
            </a:r>
            <a:r>
              <a:rPr lang="en-US" dirty="0" err="1">
                <a:solidFill>
                  <a:schemeClr val="bg1"/>
                </a:solidFill>
              </a:rPr>
              <a:t>Archivio</a:t>
            </a:r>
            <a:r>
              <a:rPr lang="en-US" dirty="0">
                <a:solidFill>
                  <a:schemeClr val="bg1"/>
                </a:solidFill>
              </a:rPr>
              <a:t> Mariarosa Dalla Costa, </a:t>
            </a:r>
            <a:r>
              <a:rPr lang="en-US" dirty="0" err="1">
                <a:solidFill>
                  <a:schemeClr val="bg1"/>
                </a:solidFill>
              </a:rPr>
              <a:t>Biblioteca</a:t>
            </a:r>
            <a:r>
              <a:rPr lang="en-US" dirty="0">
                <a:solidFill>
                  <a:schemeClr val="bg1"/>
                </a:solidFill>
              </a:rPr>
              <a:t> Civica, Padova</a:t>
            </a:r>
          </a:p>
        </p:txBody>
      </p:sp>
    </p:spTree>
    <p:extLst>
      <p:ext uri="{BB962C8B-B14F-4D97-AF65-F5344CB8AC3E}">
        <p14:creationId xmlns:p14="http://schemas.microsoft.com/office/powerpoint/2010/main" val="2212500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erforming on stage&#10;&#10;AI-generated content may be incorrect.">
            <a:extLst>
              <a:ext uri="{FF2B5EF4-FFF2-40B4-BE49-F238E27FC236}">
                <a16:creationId xmlns:a16="http://schemas.microsoft.com/office/drawing/2014/main" id="{54E4E832-284C-94B0-AAC1-D4CF3F81C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206" y="315277"/>
            <a:ext cx="8375615" cy="5977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C58A8B-C83A-D96A-685B-134C84717085}"/>
              </a:ext>
            </a:extLst>
          </p:cNvPr>
          <p:cNvSpPr txBox="1"/>
          <p:nvPr/>
        </p:nvSpPr>
        <p:spPr>
          <a:xfrm>
            <a:off x="2405575" y="6386732"/>
            <a:ext cx="6081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</a:t>
            </a:r>
            <a:r>
              <a:rPr lang="en-US" dirty="0" err="1">
                <a:solidFill>
                  <a:schemeClr val="bg1"/>
                </a:solidFill>
              </a:rPr>
              <a:t>Archivio</a:t>
            </a:r>
            <a:r>
              <a:rPr lang="en-US" dirty="0">
                <a:solidFill>
                  <a:schemeClr val="bg1"/>
                </a:solidFill>
              </a:rPr>
              <a:t> Mariarosa Dalla Costa, </a:t>
            </a:r>
            <a:r>
              <a:rPr lang="en-US" dirty="0" err="1">
                <a:solidFill>
                  <a:schemeClr val="bg1"/>
                </a:solidFill>
              </a:rPr>
              <a:t>Biblioteca</a:t>
            </a:r>
            <a:r>
              <a:rPr lang="en-US" dirty="0">
                <a:solidFill>
                  <a:schemeClr val="bg1"/>
                </a:solidFill>
              </a:rPr>
              <a:t> Civica, Padova</a:t>
            </a:r>
          </a:p>
        </p:txBody>
      </p:sp>
    </p:spTree>
    <p:extLst>
      <p:ext uri="{BB962C8B-B14F-4D97-AF65-F5344CB8AC3E}">
        <p14:creationId xmlns:p14="http://schemas.microsoft.com/office/powerpoint/2010/main" val="226321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erson sitting in a classroom&#10;&#10;AI-generated content may be incorrect.">
            <a:extLst>
              <a:ext uri="{FF2B5EF4-FFF2-40B4-BE49-F238E27FC236}">
                <a16:creationId xmlns:a16="http://schemas.microsoft.com/office/drawing/2014/main" id="{EFEF5118-642A-DC2A-4158-BDB92DAC0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9029" y="239151"/>
            <a:ext cx="8501288" cy="57677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7E3E83-F1DA-2084-86AC-64886D43D2C9}"/>
              </a:ext>
            </a:extLst>
          </p:cNvPr>
          <p:cNvSpPr txBox="1"/>
          <p:nvPr/>
        </p:nvSpPr>
        <p:spPr>
          <a:xfrm>
            <a:off x="3699803" y="6124693"/>
            <a:ext cx="343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Silvia Federici, 1977 © Linda Law</a:t>
            </a:r>
          </a:p>
        </p:txBody>
      </p:sp>
    </p:spTree>
    <p:extLst>
      <p:ext uri="{BB962C8B-B14F-4D97-AF65-F5344CB8AC3E}">
        <p14:creationId xmlns:p14="http://schemas.microsoft.com/office/powerpoint/2010/main" val="2725554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marching in a street&#10;&#10;AI-generated content may be incorrect.">
            <a:extLst>
              <a:ext uri="{FF2B5EF4-FFF2-40B4-BE49-F238E27FC236}">
                <a16:creationId xmlns:a16="http://schemas.microsoft.com/office/drawing/2014/main" id="{5DE6EB2D-375F-CB07-AF0F-D7022D47D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568" y="204455"/>
            <a:ext cx="8803810" cy="5916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D8869C-94A9-6991-59F9-E9858710EF99}"/>
              </a:ext>
            </a:extLst>
          </p:cNvPr>
          <p:cNvSpPr txBox="1"/>
          <p:nvPr/>
        </p:nvSpPr>
        <p:spPr>
          <a:xfrm>
            <a:off x="2827607" y="6120843"/>
            <a:ext cx="5762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Wages for Housework demonstration, 1977 © Linda Law</a:t>
            </a:r>
          </a:p>
        </p:txBody>
      </p:sp>
    </p:spTree>
    <p:extLst>
      <p:ext uri="{BB962C8B-B14F-4D97-AF65-F5344CB8AC3E}">
        <p14:creationId xmlns:p14="http://schemas.microsoft.com/office/powerpoint/2010/main" val="1052240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154</Words>
  <Application>Microsoft Office PowerPoint</Application>
  <PresentationFormat>Widescreen</PresentationFormat>
  <Paragraphs>19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Emily Callaci</dc:creator>
  <cp:lastModifiedBy>Emily Callaci</cp:lastModifiedBy>
  <cp:revision>5</cp:revision>
  <dcterms:created xsi:type="dcterms:W3CDTF">2025-10-28T19:18:32Z</dcterms:created>
  <dcterms:modified xsi:type="dcterms:W3CDTF">2025-10-29T21:32:55Z</dcterms:modified>
</cp:coreProperties>
</file>