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1D128A-09FF-5C4D-B234-9B6712BE4CCC}" type="datetimeFigureOut">
              <a:rPr lang="en-US" smtClean="0"/>
              <a:t>1/5/26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C118C-FFCA-3349-8B3A-ED01A581D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66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dirty="0" err="1"/>
              <a:t>i</a:t>
            </a:r>
            <a:r>
              <a:rPr lang="en-US" b="0" dirty="0"/>
              <a:t> want to start off by thanking you for inviting me here today; I really appreciate being able to talk with you all, not only as a researcher, but also as a licensed psychologist who has directly worked with individuals struggling with their suicidality and as a community member who has been touched by someone thinking about suicide.  Suicide is preventable, and you all –  community leaders, friends, family members, -- often serve as a key line of connection and care. That said, I know these conversations can be hard and so I feel really fortunate that you’ve invited me hear today to hopefully reduce a few of the barriers. </a:t>
            </a:r>
            <a:endParaRPr b="0" dirty="0"/>
          </a:p>
        </p:txBody>
      </p:sp>
      <p:sp>
        <p:nvSpPr>
          <p:cNvPr id="65" name="Google Shape;6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6C044-C5BD-EFDB-D56C-870B90E8FF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606108-A392-321F-AE54-F09336932E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36BD2-C935-1A74-1DA1-0E90FE71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2D76-0485-2848-8F64-B0A9DAD369D5}" type="datetimeFigureOut">
              <a:rPr lang="en-US" smtClean="0"/>
              <a:t>1/5/26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26E533-6037-5FFE-4AA9-EADDD7804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2F9C7A-E5F0-9914-A7EC-1FB469D26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BE47F-F019-D94D-A9F4-00F67C59C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668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C6A9E-7CB8-7F04-219E-E7424B84E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8DA773-EB67-0A75-87AA-8D5116CE5F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BEB81-5C0E-1D91-A8F8-BB6D80E1C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2D76-0485-2848-8F64-B0A9DAD369D5}" type="datetimeFigureOut">
              <a:rPr lang="en-US" smtClean="0"/>
              <a:t>1/5/26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0F7EBA-2C40-1C2F-8491-0A6B7D530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0E4B57-E3CF-7BF4-0013-4744A3805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BE47F-F019-D94D-A9F4-00F67C59C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537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B7DE5B-1219-3646-31E1-3D28282F31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EEFA-DD8D-3740-C5A7-BE9831CA1C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9D3890-9C88-8CFF-1369-032FCF0A6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2D76-0485-2848-8F64-B0A9DAD369D5}" type="datetimeFigureOut">
              <a:rPr lang="en-US" smtClean="0"/>
              <a:t>1/5/26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3EFA8A-4118-B1EF-B2F4-9C5A9EA8B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68183-9827-3DF8-486E-2D8E0E229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BE47F-F019-D94D-A9F4-00F67C59C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389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27B99-FD6A-ABF4-27AC-1692BEB0A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55660-1CC9-F4D4-E738-CE7B73AFE6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100442-3D06-3D84-1D8F-BDFAB8CF4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2D76-0485-2848-8F64-B0A9DAD369D5}" type="datetimeFigureOut">
              <a:rPr lang="en-US" smtClean="0"/>
              <a:t>1/5/26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01D18-EAD5-2E5C-F992-C95BC5552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50A5FD-62AF-DE64-6C7A-CB6C28E3D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BE47F-F019-D94D-A9F4-00F67C59C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273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E9C4A-7445-FEA0-5916-DA86E0123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582A4D-A1AF-EA49-E8A1-5F6AA55AD9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AC4B6-934D-DF92-D7FC-E2E820964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2D76-0485-2848-8F64-B0A9DAD369D5}" type="datetimeFigureOut">
              <a:rPr lang="en-US" smtClean="0"/>
              <a:t>1/5/26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9EDFC-9044-5884-534B-A0B73837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982AD6-C742-CA17-3B2B-627DE062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BE47F-F019-D94D-A9F4-00F67C59C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100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6D572-2A94-A6AA-1251-9798451B7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F29B7-96A0-6565-1971-219F88064C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4C9A7A-D8AD-7C7C-3CBE-01BBCA81D6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83DFF0-47B7-0E7C-7F09-C9AD4E690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2D76-0485-2848-8F64-B0A9DAD369D5}" type="datetimeFigureOut">
              <a:rPr lang="en-US" smtClean="0"/>
              <a:t>1/5/26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00E755-EE98-DAA8-A989-DDCB363A5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508A29-DB52-E589-3558-3794A2BF2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BE47F-F019-D94D-A9F4-00F67C59C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456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7604F-C344-8AE2-F019-6095F37C1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022C6D-20D1-8935-1F53-0B2B5CA080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8AE06B-5CE6-1ED5-8AF1-8ACFE9CC0F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58C690-DA79-7ADD-849E-BA0F771157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8D174E-2322-57B0-3339-163A38FFBB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23296C-FB36-D5A4-0133-A65D4D30F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2D76-0485-2848-8F64-B0A9DAD369D5}" type="datetimeFigureOut">
              <a:rPr lang="en-US" smtClean="0"/>
              <a:t>1/5/26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CB6350-47FC-6B2B-61D2-F00743690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0A972D-7289-654D-757F-8C7DD5918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BE47F-F019-D94D-A9F4-00F67C59C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595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6FE23-A5E4-FFDC-0492-74FBD31DF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64D73A-4548-ED02-7B10-BE91DD784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2D76-0485-2848-8F64-B0A9DAD369D5}" type="datetimeFigureOut">
              <a:rPr lang="en-US" smtClean="0"/>
              <a:t>1/5/26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86353E-D3BB-3464-C652-D2BC85059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4D7DCE-0957-FD17-A38F-D6A36C807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BE47F-F019-D94D-A9F4-00F67C59C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206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9465F7-8B47-AD42-7EDE-78590D18F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2D76-0485-2848-8F64-B0A9DAD369D5}" type="datetimeFigureOut">
              <a:rPr lang="en-US" smtClean="0"/>
              <a:t>1/5/26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41CD8B-2731-4A42-DE23-18A4C058B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0E4272-58D7-7C9A-8C0B-8AA8B0823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BE47F-F019-D94D-A9F4-00F67C59C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29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A6BEE-1BB5-054A-3A5C-2F86F3792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CA654-48D8-D977-0E1B-53E7B2CCB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D49704-6BE3-2C80-0FAE-292647FCBA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835032-DB51-A9F2-236C-726C05A64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2D76-0485-2848-8F64-B0A9DAD369D5}" type="datetimeFigureOut">
              <a:rPr lang="en-US" smtClean="0"/>
              <a:t>1/5/26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6B56C-56AD-1B35-AF14-9BD73E609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4D2860-45AE-EDD6-8C57-269BB4BE8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BE47F-F019-D94D-A9F4-00F67C59C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868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6C2EB-26B0-8C3F-5ED2-3C562B74A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95A019-5445-31B0-DAB4-4F2BB96747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8F8ED7-6FED-4C4A-5C47-63ADD1F68A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00183-F42C-6D08-938F-89C82A251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2D76-0485-2848-8F64-B0A9DAD369D5}" type="datetimeFigureOut">
              <a:rPr lang="en-US" smtClean="0"/>
              <a:t>1/5/26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1DAD42-6873-4915-E645-4E4381DEA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E7F7C4-7E1F-A0D5-EE3F-7760B9A7F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BE47F-F019-D94D-A9F4-00F67C59C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699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FFBD98-5AA7-E8B4-4988-6A50CD400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2E09B7-DF83-B17B-B252-DB610B5210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09537E-C0BF-2870-82E2-02C7EC3F5B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5E2D76-0485-2848-8F64-B0A9DAD369D5}" type="datetimeFigureOut">
              <a:rPr lang="en-US" smtClean="0"/>
              <a:t>1/5/26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E7FEB7-F59E-6ED1-3669-8DC98027EE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FED250-DA94-DF4C-C09D-78F0DB203C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CBE47F-F019-D94D-A9F4-00F67C59C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270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"/>
          <p:cNvSpPr txBox="1"/>
          <p:nvPr/>
        </p:nvSpPr>
        <p:spPr>
          <a:xfrm>
            <a:off x="2662126" y="3160476"/>
            <a:ext cx="7179600" cy="1661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US" sz="3600" i="1" dirty="0">
                <a:solidFill>
                  <a:schemeClr val="dk1"/>
                </a:solidFill>
                <a:latin typeface="Red Hat Display Medium"/>
                <a:ea typeface="Red Hat Display Medium"/>
                <a:cs typeface="Red Hat Display Medium"/>
                <a:sym typeface="Red Hat Display Medium"/>
              </a:rPr>
              <a:t>“How to Talk About Suicide”</a:t>
            </a:r>
            <a:endParaRPr sz="1050" dirty="0">
              <a:latin typeface="Red Hat Display Medium"/>
              <a:ea typeface="Red Hat Display Medium"/>
              <a:cs typeface="Red Hat Display Medium"/>
              <a:sym typeface="Red Hat Display Medium"/>
            </a:endParaRPr>
          </a:p>
          <a:p>
            <a:pPr algn="ctr"/>
            <a:r>
              <a:rPr lang="en-US" sz="1000" dirty="0">
                <a:solidFill>
                  <a:schemeClr val="dk1"/>
                </a:solidFill>
                <a:latin typeface="Red Hat Display Medium"/>
                <a:ea typeface="Red Hat Display Medium"/>
                <a:cs typeface="Red Hat Display Medium"/>
                <a:sym typeface="Red Hat Display Medium"/>
              </a:rPr>
              <a:t> </a:t>
            </a:r>
          </a:p>
          <a:p>
            <a:pPr algn="ctr"/>
            <a:r>
              <a:rPr lang="en-US" sz="2800" dirty="0">
                <a:solidFill>
                  <a:schemeClr val="dk1"/>
                </a:solidFill>
                <a:latin typeface="Red Hat Display Medium"/>
                <a:ea typeface="Red Hat Display Medium"/>
                <a:cs typeface="Red Hat Display Medium"/>
                <a:sym typeface="Red Hat Display Medium"/>
              </a:rPr>
              <a:t>Brooke A. Ammerman, PhD</a:t>
            </a:r>
          </a:p>
          <a:p>
            <a:pPr algn="ctr"/>
            <a:r>
              <a:rPr lang="en-US" sz="2800" dirty="0">
                <a:solidFill>
                  <a:schemeClr val="dk1"/>
                </a:solidFill>
                <a:latin typeface="Red Hat Display Medium"/>
                <a:ea typeface="Red Hat Display Medium"/>
                <a:cs typeface="Red Hat Display Medium"/>
                <a:sym typeface="Red Hat Display Medium"/>
              </a:rPr>
              <a:t>Assistant Professor of Psychology</a:t>
            </a:r>
            <a:endParaRPr sz="900" dirty="0">
              <a:latin typeface="Red Hat Display Medium"/>
              <a:ea typeface="Red Hat Display Medium"/>
              <a:cs typeface="Red Hat Display Medium"/>
              <a:sym typeface="Red Hat Display Medium"/>
            </a:endParaRPr>
          </a:p>
        </p:txBody>
      </p:sp>
      <p:pic>
        <p:nvPicPr>
          <p:cNvPr id="68" name="Google Shape;6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62754" y="5054839"/>
            <a:ext cx="6578355" cy="1404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649975" y="1028700"/>
            <a:ext cx="7203910" cy="156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</Words>
  <Application>Microsoft Macintosh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Red Hat Display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Brooke A Ammerman</dc:creator>
  <cp:lastModifiedBy>Brooke A Ammerman</cp:lastModifiedBy>
  <cp:revision>1</cp:revision>
  <dcterms:created xsi:type="dcterms:W3CDTF">2026-01-05T20:28:31Z</dcterms:created>
  <dcterms:modified xsi:type="dcterms:W3CDTF">2026-01-05T20:28:53Z</dcterms:modified>
</cp:coreProperties>
</file>