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0E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B23E4-2123-0FEC-11DC-C66C5C8975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1609C8-4CEB-6A33-59F6-581391B38A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79BFA-1A63-5595-F86F-CF5FB8155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065C-B4BA-49BF-8A63-CC97C7F9F105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4F1A2-5489-AF87-B334-EBAE572EA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1329B-279B-9C5D-3A2C-8F239A65E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EA96-F6D2-4918-99AA-A69E18FAF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78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AD527-05E6-5187-62BD-E9A3A37BE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D926B0-D48A-58A7-0485-689CBB23E0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8392F-FECC-90D2-84AA-7D53411F2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065C-B4BA-49BF-8A63-CC97C7F9F105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65DA6-E6EA-EB51-375A-4FA666B19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ED0DA-FADD-A2E8-EE57-C1E9A3607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EA96-F6D2-4918-99AA-A69E18FAF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02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8B12B7-2A3B-2EED-4412-96E4863D82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769154-6ED5-AF91-DF7F-E46C9567F2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A8C33F-F715-DFE5-5E8F-40DD2889F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065C-B4BA-49BF-8A63-CC97C7F9F105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68C05-A5C4-EE06-81D6-F897BC875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DDDD1-CADD-F3FB-B3BF-BDE1FC67A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EA96-F6D2-4918-99AA-A69E18FAF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70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74898-E7C3-2751-B696-A68BB60FC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05F3B-2D57-3B70-8629-079C10350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61301-13BE-6836-F6C5-E570BC604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065C-B4BA-49BF-8A63-CC97C7F9F105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80EA94-33FB-BCCE-7F5C-147D25A13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7ADF4-6CD6-2595-F99C-A990F1605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EA96-F6D2-4918-99AA-A69E18FAF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55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3E29F-1FBC-B352-2B5C-232701DCF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7E0332-8003-0AC4-B7EE-9196FDC48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2C837-1D92-D02C-0510-634065012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065C-B4BA-49BF-8A63-CC97C7F9F105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ACFAE9-A8D5-37E0-FBB6-6C4220284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91667-63AA-3650-6CAE-BC27100C4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EA96-F6D2-4918-99AA-A69E18FAF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89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25EEE-D32C-7014-7E83-AF09242AB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AC6E5-E9E5-42DA-8536-11B128A211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689D9C-6E2A-3AAA-3945-0A9651CB7B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98EF97-C1AD-EE66-94EF-E66BEB689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065C-B4BA-49BF-8A63-CC97C7F9F105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777875-CDCD-35EF-7ED7-40736E6EE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13E3E2-460D-625A-2A55-0C47FDEF0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EA96-F6D2-4918-99AA-A69E18FAF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36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2CACB-716A-77D5-FBA6-F1E782DF6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2B147-0B6E-DAE9-6A6B-9F400E1BB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2726DA-A091-5794-7BDA-AE6319BB7C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13ABA2-7989-ADC1-6222-EE42D1541E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158CB5-C941-E7D5-D223-85C06B03D9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E6345A-A1D6-6256-02CC-AF64D8BCD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065C-B4BA-49BF-8A63-CC97C7F9F105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D30DD6-A2DD-7288-8552-FA1584E69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792381-B777-7009-F156-1581CDE0A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EA96-F6D2-4918-99AA-A69E18FAF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42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695A9-700C-FA92-91C8-8A88B45AB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AC5B91-1AC5-7C8A-1C07-E78ADAC02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065C-B4BA-49BF-8A63-CC97C7F9F105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510DCE-41A5-AF51-D589-5CEBA6EC6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C5CFBF-06C3-33F9-1352-437299736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EA96-F6D2-4918-99AA-A69E18FAF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1B9C6C-3A6A-0DD1-C44F-03CC2F17F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065C-B4BA-49BF-8A63-CC97C7F9F105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EEA11D-7794-63D5-444E-9A16E003E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DB7C99-DD58-08C7-25A4-7BB54730A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EA96-F6D2-4918-99AA-A69E18FAF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857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9C6F3-EA78-CEBA-ECC9-98197EFFB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9F8F5-6E47-2D7F-D38C-276954BFC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8B11BB-7D43-48FA-ECDA-92A4A75F69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636430-BC3A-528B-A5EC-573D95623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065C-B4BA-49BF-8A63-CC97C7F9F105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D98AED-8380-D734-A67B-24723BD8D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C545F4-D4FB-F98D-0D63-BB8F70F1B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EA96-F6D2-4918-99AA-A69E18FAF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392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43B0E-AB89-7583-600C-51CC03134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0650DF-FBE3-6371-8077-9A50D255FF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75B4D3-54E5-4116-7E17-89AB421054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FD373E-1F8C-D9FF-03A8-A636F6307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065C-B4BA-49BF-8A63-CC97C7F9F105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C517A8-B6C1-250F-7060-9493BB60E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297AD9-A2DC-7BE4-85E7-1248EA66F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EA96-F6D2-4918-99AA-A69E18FAF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33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8CE148-D15F-1822-2C61-2B4E6FF29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6884B-7C09-254A-5EF5-9BCABC10A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0BA74-0154-E404-1FAF-D0798A6FDD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77065C-B4BA-49BF-8A63-CC97C7F9F105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90718-CADF-5691-74E5-4FE7C673D4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58F45-F1A8-CBE9-481A-387F7FB4FC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CFEA96-F6D2-4918-99AA-A69E18FAF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77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0E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purple dots and a purple brain&#10;&#10;Description automatically generated with medium confidence">
            <a:extLst>
              <a:ext uri="{FF2B5EF4-FFF2-40B4-BE49-F238E27FC236}">
                <a16:creationId xmlns:a16="http://schemas.microsoft.com/office/drawing/2014/main" id="{BFDCBD61-3526-0AE3-0F4F-2B14B61C0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515"/>
            <a:ext cx="12192000" cy="6096000"/>
          </a:xfrm>
          <a:prstGeom prst="rect">
            <a:avLst/>
          </a:prstGeom>
          <a:solidFill>
            <a:srgbClr val="160E37"/>
          </a:solidFill>
        </p:spPr>
      </p:pic>
    </p:spTree>
    <p:extLst>
      <p:ext uri="{BB962C8B-B14F-4D97-AF65-F5344CB8AC3E}">
        <p14:creationId xmlns:p14="http://schemas.microsoft.com/office/powerpoint/2010/main" val="21756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Samantha Mulrooney</dc:creator>
  <cp:lastModifiedBy>Samantha Mulrooney</cp:lastModifiedBy>
  <cp:revision>1</cp:revision>
  <dcterms:created xsi:type="dcterms:W3CDTF">2025-02-04T14:18:46Z</dcterms:created>
  <dcterms:modified xsi:type="dcterms:W3CDTF">2025-02-04T14:20:01Z</dcterms:modified>
</cp:coreProperties>
</file>