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90"/>
  </p:normalViewPr>
  <p:slideViewPr>
    <p:cSldViewPr snapToGrid="0" snapToObjects="1">
      <p:cViewPr varScale="1">
        <p:scale>
          <a:sx n="90" d="100"/>
          <a:sy n="90" d="100"/>
        </p:scale>
        <p:origin x="2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F5A2-2DDA-864F-993A-E3D67A1DDC7B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62479-CDE7-CB43-91AB-67594D7C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96F2C-4F0F-704F-B92D-765AB48B4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F43A-AD7F-8E41-B17B-529B72FE5CD2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B0A2-E479-2245-9CD9-7F76ED5B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40235" cy="71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Macintosh PowerPoint</Application>
  <PresentationFormat>Widescreen</PresentationFormat>
  <Paragraphs>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Kramer, Matthew</dc:creator>
  <cp:lastModifiedBy>Kramer, Matthew</cp:lastModifiedBy>
  <cp:revision>1</cp:revision>
  <dcterms:created xsi:type="dcterms:W3CDTF">2017-06-15T18:37:14Z</dcterms:created>
  <dcterms:modified xsi:type="dcterms:W3CDTF">2017-06-15T18:45:39Z</dcterms:modified>
</cp:coreProperties>
</file>