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64"/>
    <p:restoredTop sz="94658"/>
  </p:normalViewPr>
  <p:slideViewPr>
    <p:cSldViewPr snapToGrid="0" showGuides="1">
      <p:cViewPr varScale="1">
        <p:scale>
          <a:sx n="116" d="100"/>
          <a:sy n="116" d="100"/>
        </p:scale>
        <p:origin x="368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43FB3-5353-9684-C2B3-A5596FE2D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E5AC9-1EE0-AF99-78EF-82345011C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AE10C-0C2A-9313-9FD9-BED6CAAA2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C94AB-361D-3E03-7251-8F58B2AA0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413F5-BE58-390B-8359-01717DE8F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3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5EFF0-DC8A-F149-DBB4-64DDD6ECE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93ECE-B787-52AD-1C82-AB001F9CB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F51A9-F0CF-70A5-DEDE-56F7AEDDE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4D556-4147-9D3F-B71C-61F28FBD3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C371B-ACAA-81E3-E73F-EE1E42E48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87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B7F5A-6D74-4FAC-91DA-8079F6333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2128F-8180-D386-EAC8-AC1B9CBE9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4F1A8-AF6B-75D5-8B08-070075577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01060-0E68-DF63-3895-E745AAF0B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28452-395D-101D-6DEE-82A6A3BF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00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8E977-5F54-22CB-BE1A-5846B7C8A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9254B-F1AB-61B4-DB3C-5D81794CCB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D8280-8DAD-AA44-BCC5-23BF4224C6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8A40B4-0006-130F-E25F-1F6A4675F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D1DA3F-0627-8123-2912-5B5D2EB29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69761F-D362-924F-E7B9-BECA809B7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80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4625E-A0D9-F390-6E08-066DDA914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AA1795-E9C0-A538-ABFF-C482A8023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887BC-E297-5508-DBFD-6F6FDCD58B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15A3B5-39FD-1A62-CC62-9526AE55B7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E60FFE-0329-B271-CEC0-5CA869BAFB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5E998B-C6A3-CE59-00C8-65930A12D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42FFC2-A1C9-2183-9601-E68D9342A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DC0BAA-6967-47DD-1277-519157F03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686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8012D-CBEE-54F7-E750-12A890BE7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8C6F4-A830-B231-50C9-50703653A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2F1CB6-2115-482C-0B78-5AC848DE2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1734B2-9402-0E97-67D9-A04182F62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7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AD5FD0-F509-E2E7-7C5B-C4DECF7BF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E106F7-B4D5-B955-530C-7522977BA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F5662-2BB8-CCB1-52F2-466C43793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665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51B17-0879-6EA1-A40C-21BEAE26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E478C-2DF6-B5CD-FBDE-BC9C6103D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1389A-7276-2D51-571A-38BB0F162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8FF83-FABB-A8D4-7EF8-181C53FE6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01C9E1-44D3-DB90-AA16-1DCBD790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FF58B8-2356-ADD4-4918-8528D5C86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34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FCA4F-7F72-4542-6537-436A0FB5E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75888E-BDFD-A7A7-FD1F-E0A10D80A1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3C92A-D7B3-EF82-D8D6-00DBC1A6B5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98BB0-2112-F773-0454-FE47EBAB3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5067C4-10C9-9C26-EB38-618FFAE35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7CA6D-AE3E-9808-B274-9C02570C0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589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9F14D-4337-1BCB-77F7-EEF4B47C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17E6A7-6055-1B41-B7FC-84DFAB9FF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752FA0-8A75-FC6C-8B10-3E78FC535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C1E13-FC15-AA4B-50BF-E7ACECFBD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AA586E-82B1-BE1A-E4AF-F04B6B1A0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0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CBB517-2CF9-E735-EC2D-ED86423C55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5F83C3-4AF1-363D-DFED-D9DF4CAF05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F8D61-5F15-2AAD-722E-3F381603D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1690D-2225-F82C-AB63-2CE237147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D7994-6EF9-197A-B8B0-5C6F8AAA9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438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2D049D-E57B-C217-F247-418736023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4C15D-4292-23A6-A81E-FBF6B01D0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A7E0F-FF69-7624-6618-55E2B61D97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D5B46D-15ED-E54F-9F53-E30E72F0BEB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1124D-2761-6640-DBBB-C6B616B00A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92EE5-6B87-C483-0100-110BBD93ED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05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E779F-9A6C-E4C0-3104-E267780380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0624BC-DF0F-7CB1-9F3F-09BF540F62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496AAA-C7AC-C7A8-FCA1-222366A7C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000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FD054-1316-60E2-A44C-8C3956E9A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D222C-0119-CFDA-2D60-AD27E15E02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196057-C2FD-36D4-5C2B-5FF3F3BE2C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A9285C-8F34-C53E-C9F3-C74F46067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782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A189C-D544-FF7B-F3CF-724911638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3F36F-A38D-A271-8AFD-3D68AB405D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7C7AF5-1D4F-9E35-1586-69A132CCB1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7C3202-257A-AF71-B148-D867D2C51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886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9145D-63C0-5391-7F49-587033AC8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774DD-ADD3-DE6D-5342-14B673F9E5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FB67C8-160C-4F09-5E03-5E7325A21B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1E1431-3DB6-49AC-F051-339AC6B5D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875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EF4BC-010E-6A70-C712-7A1E3C391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B6002-9832-AA15-BA97-85FE45F3C9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F217A-AF33-E03B-D66B-4BBE5B5220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84BFB5-291C-A1E3-44EE-930D8C889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FA40F8-0DF9-BD88-7F67-A150727EC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407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E9F84-2A05-7D34-CE40-EB2851CAA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BCB1-3E81-952C-056A-0F328027B1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80C0A9-F1FF-CE85-2A73-0D2E76E0D5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C631F4-E00C-470A-6728-A78F157C1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102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F3B8B-DC9A-A851-F9A9-91B5FD902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1F5B1-3B56-2BBC-082A-855A2B9E5E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D42981-7AE8-E0D4-A8E8-2A8C3BFC2E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2C92D7-7126-553A-D311-4703EA983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788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1A26C-E23A-BB5A-9792-645B17D31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9D22A-03CA-B243-0A63-76D5B87AC6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AE82DF-E650-049B-8ED5-A06EA68BD1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B2B779-268E-DC61-3642-1687E8297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67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A8D95-B129-E033-3053-6B2303897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88C22-ACAC-A3C6-ABFF-CCF8520456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E3393C-A369-8F71-ABD6-AD0568F5CD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289852-F94A-15FC-5BEE-4076ABB79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414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38F9B-9A41-4C0F-38FF-8CC8B512B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7CCBF-C1D0-EB6E-056C-41BC519AAB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77C69-A409-84B6-3B10-0318142241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E211FA-7EB6-EAB7-047D-86D0A02AF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42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BC564-2FEA-6E8B-8EDF-6A4D1129E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2255C-05B8-7679-56F9-9D8F13B632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35CCC9-AFA4-D5B1-790D-9857B0AD93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CE07E7-4AD2-C0EB-2CFF-BCE71CD76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529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18204-BE5E-F73D-325E-010CBF442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208B0-8D38-4A5C-04D3-6409B06833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5ADB7D-D572-9F55-0165-991793F57A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3FBD7E-9535-9D0D-86F9-84AE83D60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16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37E8C-9813-6DD8-C04F-2C007068A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255D1-27E2-5BB5-D2B7-167F4E7389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A056EF-08F2-84AB-CC0D-D28E9C268A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88DE26-9C79-755E-667F-6C601B2D2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27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8048A-63E8-3EDF-52AE-ACC0517E6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65DC2-FCB7-F43A-8CF2-8CBBB4FB45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037D32-5913-1BD7-A47D-EFF4036409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91AC85-396F-18A5-A42B-002AC22E1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992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10F51-47FC-A6BC-7B55-B10556D9B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5262C-B688-E755-5CAB-E1DFB16466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0082A8-B7AD-7EB3-6BB8-E6E26F3D76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7407C6-8C27-110A-3CFB-E55381815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3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86F43-7E8F-3DAE-84A8-CBE6D3A76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5ECB5-C252-961C-399A-56450B0346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886B39-A760-159D-C4F7-A657F282F1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58A8B9-6158-013C-AE55-38FF4F5AD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023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C1473-3379-0550-E4ED-537AC4C41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22705-4C9D-CD17-D7BB-6D9E1FC010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E6E081-C79B-9F42-F7CB-844E336591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07E276-1274-1855-8D7E-CFB1F0EFE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85524" cy="696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401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BC2CB-682A-B9C5-2803-9542EFF05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F6DF37-A074-0933-0E38-35DA925AE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443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02E34-8C9D-83E9-3666-25FA3FD52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AC786-1271-8B80-A58E-3491A4EBAC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CD9400-8941-FE1E-C0D4-916EC3663C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54183B-3313-88EF-C706-5B40EB40A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770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0</Words>
  <Application>Microsoft Macintosh PowerPoint</Application>
  <PresentationFormat>Widescreen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Sally Buffat</dc:creator>
  <cp:lastModifiedBy>Sally Buffat</cp:lastModifiedBy>
  <cp:revision>4</cp:revision>
  <dcterms:created xsi:type="dcterms:W3CDTF">2026-09-10T18:19:03Z</dcterms:created>
  <dcterms:modified xsi:type="dcterms:W3CDTF">2026-09-15T18:10:41Z</dcterms:modified>
</cp:coreProperties>
</file>